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12" r:id="rId1"/>
  </p:sldMasterIdLst>
  <p:notesMasterIdLst>
    <p:notesMasterId r:id="rId25"/>
  </p:notesMasterIdLst>
  <p:sldIdLst>
    <p:sldId id="259" r:id="rId2"/>
    <p:sldId id="286" r:id="rId3"/>
    <p:sldId id="287" r:id="rId4"/>
    <p:sldId id="318" r:id="rId5"/>
    <p:sldId id="317" r:id="rId6"/>
    <p:sldId id="292" r:id="rId7"/>
    <p:sldId id="341" r:id="rId8"/>
    <p:sldId id="340" r:id="rId9"/>
    <p:sldId id="331" r:id="rId10"/>
    <p:sldId id="332" r:id="rId11"/>
    <p:sldId id="333" r:id="rId12"/>
    <p:sldId id="334" r:id="rId13"/>
    <p:sldId id="335" r:id="rId14"/>
    <p:sldId id="336" r:id="rId15"/>
    <p:sldId id="337" r:id="rId16"/>
    <p:sldId id="338" r:id="rId17"/>
    <p:sldId id="339" r:id="rId18"/>
    <p:sldId id="298" r:id="rId19"/>
    <p:sldId id="327" r:id="rId20"/>
    <p:sldId id="328" r:id="rId21"/>
    <p:sldId id="329" r:id="rId22"/>
    <p:sldId id="330" r:id="rId23"/>
    <p:sldId id="315" r:id="rId24"/>
  </p:sldIdLst>
  <p:sldSz cx="9144000" cy="5143500" type="screen16x9"/>
  <p:notesSz cx="6858000" cy="9144000"/>
  <p:embeddedFontLst>
    <p:embeddedFont>
      <p:font typeface="Balsamiq Sans" panose="02020500000000000000" charset="0"/>
      <p:regular r:id="rId26"/>
      <p:bold r:id="rId27"/>
      <p:italic r:id="rId28"/>
      <p:boldItalic r:id="rId29"/>
    </p:embeddedFont>
    <p:embeddedFont>
      <p:font typeface="微軟正黑體" panose="020B0604030504040204" pitchFamily="34" charset="-120"/>
      <p:regular r:id="rId30"/>
      <p:bold r:id="rId31"/>
    </p:embeddedFont>
    <p:embeddedFont>
      <p:font typeface="Open Sans" panose="02020500000000000000" charset="0"/>
      <p:regular r:id="rId32"/>
      <p:bold r:id="rId33"/>
      <p:italic r:id="rId34"/>
      <p:boldItalic r:id="rId35"/>
    </p:embeddedFont>
    <p:embeddedFont>
      <p:font typeface="Bebas Neue" panose="02020500000000000000" charset="0"/>
      <p:regular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創新教學課程方案" id="{24AA0BCE-60C5-4203-B460-4248856C3CFA}">
          <p14:sldIdLst>
            <p14:sldId id="259"/>
          </p14:sldIdLst>
        </p14:section>
        <p14:section name="創新課程總數及修課人次" id="{9D77066E-412F-46FB-B1B7-3AB66B502C81}">
          <p14:sldIdLst>
            <p14:sldId id="286"/>
            <p14:sldId id="287"/>
          </p14:sldIdLst>
        </p14:section>
        <p14:section name="日間部課程概況" id="{E2FCBCDB-A278-41C2-BE7F-A233BD790A3F}">
          <p14:sldIdLst>
            <p14:sldId id="318"/>
          </p14:sldIdLst>
        </p14:section>
        <p14:section name="進修部課程概況" id="{F5DD6A78-CBF0-4CAC-9FAE-3608F24679C3}">
          <p14:sldIdLst>
            <p14:sldId id="317"/>
          </p14:sldIdLst>
        </p14:section>
        <p14:section name="總體學習目標差異性" id="{AFE0A2D8-3817-4F58-8B6E-66DA714C5DFD}">
          <p14:sldIdLst>
            <p14:sldId id="292"/>
          </p14:sldIdLst>
        </p14:section>
        <p14:section name="日間部學習目標差異" id="{C73F629F-F202-4EBF-BCA0-1F3D019CCC00}">
          <p14:sldIdLst>
            <p14:sldId id="341"/>
          </p14:sldIdLst>
        </p14:section>
        <p14:section name="進修部學習目標差異" id="{5D988D33-B8B7-441E-AF96-B56010FC45B1}">
          <p14:sldIdLst>
            <p14:sldId id="340"/>
          </p14:sldIdLst>
        </p14:section>
        <p14:section name="學習目標差異學制比較" id="{11001336-6DB5-4E38-8625-F3BE169A0595}">
          <p14:sldIdLst>
            <p14:sldId id="331"/>
            <p14:sldId id="332"/>
            <p14:sldId id="333"/>
            <p14:sldId id="334"/>
            <p14:sldId id="335"/>
            <p14:sldId id="336"/>
            <p14:sldId id="337"/>
            <p14:sldId id="338"/>
            <p14:sldId id="339"/>
          </p14:sldIdLst>
        </p14:section>
        <p14:section name="結論與建議" id="{DE626F27-2F05-4339-B070-B131D1F1B704}">
          <p14:sldIdLst>
            <p14:sldId id="298"/>
            <p14:sldId id="327"/>
            <p14:sldId id="328"/>
            <p14:sldId id="329"/>
            <p14:sldId id="330"/>
            <p14:sldId id="31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D39C"/>
    <a:srgbClr val="D9C071"/>
    <a:srgbClr val="CDAE46"/>
    <a:srgbClr val="E3E5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243D405-67C5-44E3-A395-931CFA643C8E}">
  <a:tblStyle styleId="{E243D405-67C5-44E3-A395-931CFA643C8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46F890A9-2807-4EBB-B81D-B2AA78EC7F39}" styleName="深色樣式 2 - 輔色 5/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463" autoAdjust="0"/>
  </p:normalViewPr>
  <p:slideViewPr>
    <p:cSldViewPr snapToGrid="0">
      <p:cViewPr varScale="1">
        <p:scale>
          <a:sx n="82" d="100"/>
          <a:sy n="82" d="100"/>
        </p:scale>
        <p:origin x="820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4" name="Google Shape;4584;g13367e44202_1_9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85" name="Google Shape;4585;g13367e44202_1_9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9" name="Google Shape;7629;g13367e44202_0_4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30" name="Google Shape;7630;g13367e44202_0_4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066458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9" name="Google Shape;7629;g13367e44202_0_4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30" name="Google Shape;7630;g13367e44202_0_4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518532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9" name="Google Shape;7629;g13367e44202_0_4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30" name="Google Shape;7630;g13367e44202_0_4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691208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9" name="Google Shape;7629;g13367e44202_0_4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30" name="Google Shape;7630;g13367e44202_0_4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103968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9" name="Google Shape;7629;g13367e44202_0_4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30" name="Google Shape;7630;g13367e44202_0_4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222181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9" name="Google Shape;7629;g13367e44202_0_4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30" name="Google Shape;7630;g13367e44202_0_4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494442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9" name="Google Shape;7629;g13367e44202_0_4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30" name="Google Shape;7630;g13367e44202_0_4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608109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9" name="Google Shape;7629;g13367e44202_0_4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30" name="Google Shape;7630;g13367e44202_0_4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731498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3" name="Google Shape;8433;g13367e44202_1_19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34" name="Google Shape;8434;g13367e44202_1_19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3" name="Google Shape;8433;g13367e44202_1_19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34" name="Google Shape;8434;g13367e44202_1_19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568870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1" name="Google Shape;7211;g11e085b000a_4_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12" name="Google Shape;7212;g11e085b000a_4_2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3" name="Google Shape;8433;g13367e44202_1_19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34" name="Google Shape;8434;g13367e44202_1_19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836933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3" name="Google Shape;8433;g13367e44202_1_19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34" name="Google Shape;8434;g13367e44202_1_19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339036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3" name="Google Shape;8433;g13367e44202_1_19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34" name="Google Shape;8434;g13367e44202_1_19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9169776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6" name="Google Shape;10326;g11d63b3f375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27" name="Google Shape;10327;g11d63b3f375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4" name="Google Shape;7234;g1355ef61f56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35" name="Google Shape;7235;g1355ef61f56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1" name="Google Shape;7211;g11e085b000a_4_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12" name="Google Shape;7212;g11e085b000a_4_2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69795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1" name="Google Shape;7211;g11e085b000a_4_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12" name="Google Shape;7212;g11e085b000a_4_2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939979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9" name="Google Shape;7629;g13367e44202_0_4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30" name="Google Shape;7630;g13367e44202_0_4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9" name="Google Shape;7629;g13367e44202_0_4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30" name="Google Shape;7630;g13367e44202_0_4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549626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9" name="Google Shape;7629;g13367e44202_0_4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30" name="Google Shape;7630;g13367e44202_0_4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899528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9" name="Google Shape;7629;g13367e44202_0_4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30" name="Google Shape;7630;g13367e44202_0_4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228407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1">
  <p:cSld name="BLANK_1_2">
    <p:spTree>
      <p:nvGrpSpPr>
        <p:cNvPr id="1" name="Shape 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Google Shape;816;p14"/>
          <p:cNvSpPr/>
          <p:nvPr/>
        </p:nvSpPr>
        <p:spPr>
          <a:xfrm>
            <a:off x="-200" y="4608501"/>
            <a:ext cx="9144022" cy="569029"/>
          </a:xfrm>
          <a:custGeom>
            <a:avLst/>
            <a:gdLst/>
            <a:ahLst/>
            <a:cxnLst/>
            <a:rect l="l" t="t" r="r" b="b"/>
            <a:pathLst>
              <a:path w="212763" h="27210" extrusionOk="0">
                <a:moveTo>
                  <a:pt x="1" y="1"/>
                </a:moveTo>
                <a:lnTo>
                  <a:pt x="1" y="27210"/>
                </a:lnTo>
                <a:lnTo>
                  <a:pt x="212763" y="27210"/>
                </a:lnTo>
                <a:lnTo>
                  <a:pt x="212763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7" name="Google Shape;817;p14"/>
          <p:cNvSpPr/>
          <p:nvPr/>
        </p:nvSpPr>
        <p:spPr>
          <a:xfrm flipH="1">
            <a:off x="-28712" y="4861900"/>
            <a:ext cx="9172500" cy="3156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8" name="Google Shape;818;p14"/>
          <p:cNvSpPr/>
          <p:nvPr/>
        </p:nvSpPr>
        <p:spPr>
          <a:xfrm>
            <a:off x="-175" y="0"/>
            <a:ext cx="9143979" cy="444998"/>
          </a:xfrm>
          <a:custGeom>
            <a:avLst/>
            <a:gdLst/>
            <a:ahLst/>
            <a:cxnLst/>
            <a:rect l="l" t="t" r="r" b="b"/>
            <a:pathLst>
              <a:path w="212762" h="36098" extrusionOk="0">
                <a:moveTo>
                  <a:pt x="0" y="0"/>
                </a:moveTo>
                <a:lnTo>
                  <a:pt x="0" y="5701"/>
                </a:lnTo>
                <a:lnTo>
                  <a:pt x="212762" y="36098"/>
                </a:lnTo>
                <a:lnTo>
                  <a:pt x="21276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19" name="Google Shape;819;p14"/>
          <p:cNvSpPr txBox="1">
            <a:spLocks noGrp="1"/>
          </p:cNvSpPr>
          <p:nvPr>
            <p:ph type="title" hasCustomPrompt="1"/>
          </p:nvPr>
        </p:nvSpPr>
        <p:spPr>
          <a:xfrm>
            <a:off x="2215650" y="2877075"/>
            <a:ext cx="2908500" cy="35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20" name="Google Shape;820;p14"/>
          <p:cNvSpPr txBox="1">
            <a:spLocks noGrp="1"/>
          </p:cNvSpPr>
          <p:nvPr>
            <p:ph type="subTitle" idx="1"/>
          </p:nvPr>
        </p:nvSpPr>
        <p:spPr>
          <a:xfrm>
            <a:off x="2215650" y="3793800"/>
            <a:ext cx="2908500" cy="459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1" name="Google Shape;821;p14"/>
          <p:cNvSpPr txBox="1">
            <a:spLocks noGrp="1"/>
          </p:cNvSpPr>
          <p:nvPr>
            <p:ph type="title" idx="2" hasCustomPrompt="1"/>
          </p:nvPr>
        </p:nvSpPr>
        <p:spPr>
          <a:xfrm>
            <a:off x="5539325" y="2877075"/>
            <a:ext cx="2908500" cy="35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22" name="Google Shape;822;p14"/>
          <p:cNvSpPr txBox="1">
            <a:spLocks noGrp="1"/>
          </p:cNvSpPr>
          <p:nvPr>
            <p:ph type="subTitle" idx="3"/>
          </p:nvPr>
        </p:nvSpPr>
        <p:spPr>
          <a:xfrm>
            <a:off x="5528025" y="3793800"/>
            <a:ext cx="2908500" cy="459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3" name="Google Shape;823;p14"/>
          <p:cNvSpPr txBox="1">
            <a:spLocks noGrp="1"/>
          </p:cNvSpPr>
          <p:nvPr>
            <p:ph type="title" idx="4" hasCustomPrompt="1"/>
          </p:nvPr>
        </p:nvSpPr>
        <p:spPr>
          <a:xfrm>
            <a:off x="2208075" y="1130850"/>
            <a:ext cx="2908500" cy="35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24" name="Google Shape;824;p14"/>
          <p:cNvSpPr txBox="1">
            <a:spLocks noGrp="1"/>
          </p:cNvSpPr>
          <p:nvPr>
            <p:ph type="subTitle" idx="5"/>
          </p:nvPr>
        </p:nvSpPr>
        <p:spPr>
          <a:xfrm>
            <a:off x="2208075" y="2043862"/>
            <a:ext cx="2908500" cy="459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5" name="Google Shape;825;p14"/>
          <p:cNvSpPr txBox="1">
            <a:spLocks noGrp="1"/>
          </p:cNvSpPr>
          <p:nvPr>
            <p:ph type="title" idx="6" hasCustomPrompt="1"/>
          </p:nvPr>
        </p:nvSpPr>
        <p:spPr>
          <a:xfrm>
            <a:off x="5520450" y="1130850"/>
            <a:ext cx="2908500" cy="35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26" name="Google Shape;826;p14"/>
          <p:cNvSpPr txBox="1">
            <a:spLocks noGrp="1"/>
          </p:cNvSpPr>
          <p:nvPr>
            <p:ph type="subTitle" idx="7"/>
          </p:nvPr>
        </p:nvSpPr>
        <p:spPr>
          <a:xfrm>
            <a:off x="5520450" y="2043862"/>
            <a:ext cx="2908500" cy="459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7" name="Google Shape;827;p14"/>
          <p:cNvSpPr txBox="1">
            <a:spLocks noGrp="1"/>
          </p:cNvSpPr>
          <p:nvPr>
            <p:ph type="subTitle" idx="8"/>
          </p:nvPr>
        </p:nvSpPr>
        <p:spPr>
          <a:xfrm>
            <a:off x="2300375" y="3382275"/>
            <a:ext cx="2444700" cy="252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solidFill>
                  <a:schemeClr val="lt1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latin typeface="Balsamiq Sans"/>
                <a:ea typeface="Balsamiq Sans"/>
                <a:cs typeface="Balsamiq Sans"/>
                <a:sym typeface="Balsamiq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latin typeface="Balsamiq Sans"/>
                <a:ea typeface="Balsamiq Sans"/>
                <a:cs typeface="Balsamiq Sans"/>
                <a:sym typeface="Balsamiq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latin typeface="Balsamiq Sans"/>
                <a:ea typeface="Balsamiq Sans"/>
                <a:cs typeface="Balsamiq Sans"/>
                <a:sym typeface="Balsamiq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latin typeface="Balsamiq Sans"/>
                <a:ea typeface="Balsamiq Sans"/>
                <a:cs typeface="Balsamiq Sans"/>
                <a:sym typeface="Balsamiq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latin typeface="Balsamiq Sans"/>
                <a:ea typeface="Balsamiq Sans"/>
                <a:cs typeface="Balsamiq Sans"/>
                <a:sym typeface="Balsamiq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latin typeface="Balsamiq Sans"/>
                <a:ea typeface="Balsamiq Sans"/>
                <a:cs typeface="Balsamiq Sans"/>
                <a:sym typeface="Balsamiq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latin typeface="Balsamiq Sans"/>
                <a:ea typeface="Balsamiq Sans"/>
                <a:cs typeface="Balsamiq Sans"/>
                <a:sym typeface="Balsamiq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latin typeface="Balsamiq Sans"/>
                <a:ea typeface="Balsamiq Sans"/>
                <a:cs typeface="Balsamiq Sans"/>
                <a:sym typeface="Balsamiq Sans"/>
              </a:defRPr>
            </a:lvl9pPr>
          </a:lstStyle>
          <a:p>
            <a:endParaRPr/>
          </a:p>
        </p:txBody>
      </p:sp>
      <p:sp>
        <p:nvSpPr>
          <p:cNvPr id="828" name="Google Shape;828;p14"/>
          <p:cNvSpPr txBox="1">
            <a:spLocks noGrp="1"/>
          </p:cNvSpPr>
          <p:nvPr>
            <p:ph type="subTitle" idx="9"/>
          </p:nvPr>
        </p:nvSpPr>
        <p:spPr>
          <a:xfrm>
            <a:off x="5604691" y="3382275"/>
            <a:ext cx="2444700" cy="252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solidFill>
                  <a:schemeClr val="lt1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latin typeface="Balsamiq Sans"/>
                <a:ea typeface="Balsamiq Sans"/>
                <a:cs typeface="Balsamiq Sans"/>
                <a:sym typeface="Balsamiq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latin typeface="Balsamiq Sans"/>
                <a:ea typeface="Balsamiq Sans"/>
                <a:cs typeface="Balsamiq Sans"/>
                <a:sym typeface="Balsamiq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latin typeface="Balsamiq Sans"/>
                <a:ea typeface="Balsamiq Sans"/>
                <a:cs typeface="Balsamiq Sans"/>
                <a:sym typeface="Balsamiq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latin typeface="Balsamiq Sans"/>
                <a:ea typeface="Balsamiq Sans"/>
                <a:cs typeface="Balsamiq Sans"/>
                <a:sym typeface="Balsamiq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latin typeface="Balsamiq Sans"/>
                <a:ea typeface="Balsamiq Sans"/>
                <a:cs typeface="Balsamiq Sans"/>
                <a:sym typeface="Balsamiq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latin typeface="Balsamiq Sans"/>
                <a:ea typeface="Balsamiq Sans"/>
                <a:cs typeface="Balsamiq Sans"/>
                <a:sym typeface="Balsamiq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latin typeface="Balsamiq Sans"/>
                <a:ea typeface="Balsamiq Sans"/>
                <a:cs typeface="Balsamiq Sans"/>
                <a:sym typeface="Balsamiq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latin typeface="Balsamiq Sans"/>
                <a:ea typeface="Balsamiq Sans"/>
                <a:cs typeface="Balsamiq Sans"/>
                <a:sym typeface="Balsamiq Sans"/>
              </a:defRPr>
            </a:lvl9pPr>
          </a:lstStyle>
          <a:p>
            <a:endParaRPr/>
          </a:p>
        </p:txBody>
      </p:sp>
      <p:sp>
        <p:nvSpPr>
          <p:cNvPr id="829" name="Google Shape;829;p14"/>
          <p:cNvSpPr txBox="1">
            <a:spLocks noGrp="1"/>
          </p:cNvSpPr>
          <p:nvPr>
            <p:ph type="subTitle" idx="13"/>
          </p:nvPr>
        </p:nvSpPr>
        <p:spPr>
          <a:xfrm>
            <a:off x="2300375" y="1637550"/>
            <a:ext cx="2444700" cy="252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solidFill>
                  <a:schemeClr val="lt1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latin typeface="Balsamiq Sans"/>
                <a:ea typeface="Balsamiq Sans"/>
                <a:cs typeface="Balsamiq Sans"/>
                <a:sym typeface="Balsamiq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latin typeface="Balsamiq Sans"/>
                <a:ea typeface="Balsamiq Sans"/>
                <a:cs typeface="Balsamiq Sans"/>
                <a:sym typeface="Balsamiq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latin typeface="Balsamiq Sans"/>
                <a:ea typeface="Balsamiq Sans"/>
                <a:cs typeface="Balsamiq Sans"/>
                <a:sym typeface="Balsamiq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latin typeface="Balsamiq Sans"/>
                <a:ea typeface="Balsamiq Sans"/>
                <a:cs typeface="Balsamiq Sans"/>
                <a:sym typeface="Balsamiq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latin typeface="Balsamiq Sans"/>
                <a:ea typeface="Balsamiq Sans"/>
                <a:cs typeface="Balsamiq Sans"/>
                <a:sym typeface="Balsamiq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latin typeface="Balsamiq Sans"/>
                <a:ea typeface="Balsamiq Sans"/>
                <a:cs typeface="Balsamiq Sans"/>
                <a:sym typeface="Balsamiq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latin typeface="Balsamiq Sans"/>
                <a:ea typeface="Balsamiq Sans"/>
                <a:cs typeface="Balsamiq Sans"/>
                <a:sym typeface="Balsamiq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latin typeface="Balsamiq Sans"/>
                <a:ea typeface="Balsamiq Sans"/>
                <a:cs typeface="Balsamiq Sans"/>
                <a:sym typeface="Balsamiq Sans"/>
              </a:defRPr>
            </a:lvl9pPr>
          </a:lstStyle>
          <a:p>
            <a:endParaRPr/>
          </a:p>
        </p:txBody>
      </p:sp>
      <p:sp>
        <p:nvSpPr>
          <p:cNvPr id="830" name="Google Shape;830;p14"/>
          <p:cNvSpPr txBox="1">
            <a:spLocks noGrp="1"/>
          </p:cNvSpPr>
          <p:nvPr>
            <p:ph type="subTitle" idx="14"/>
          </p:nvPr>
        </p:nvSpPr>
        <p:spPr>
          <a:xfrm>
            <a:off x="5604700" y="1637550"/>
            <a:ext cx="2444700" cy="252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solidFill>
                  <a:schemeClr val="lt1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latin typeface="Balsamiq Sans"/>
                <a:ea typeface="Balsamiq Sans"/>
                <a:cs typeface="Balsamiq Sans"/>
                <a:sym typeface="Balsamiq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latin typeface="Balsamiq Sans"/>
                <a:ea typeface="Balsamiq Sans"/>
                <a:cs typeface="Balsamiq Sans"/>
                <a:sym typeface="Balsamiq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latin typeface="Balsamiq Sans"/>
                <a:ea typeface="Balsamiq Sans"/>
                <a:cs typeface="Balsamiq Sans"/>
                <a:sym typeface="Balsamiq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latin typeface="Balsamiq Sans"/>
                <a:ea typeface="Balsamiq Sans"/>
                <a:cs typeface="Balsamiq Sans"/>
                <a:sym typeface="Balsamiq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latin typeface="Balsamiq Sans"/>
                <a:ea typeface="Balsamiq Sans"/>
                <a:cs typeface="Balsamiq Sans"/>
                <a:sym typeface="Balsamiq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latin typeface="Balsamiq Sans"/>
                <a:ea typeface="Balsamiq Sans"/>
                <a:cs typeface="Balsamiq Sans"/>
                <a:sym typeface="Balsamiq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latin typeface="Balsamiq Sans"/>
                <a:ea typeface="Balsamiq Sans"/>
                <a:cs typeface="Balsamiq Sans"/>
                <a:sym typeface="Balsamiq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latin typeface="Balsamiq Sans"/>
                <a:ea typeface="Balsamiq Sans"/>
                <a:cs typeface="Balsamiq Sans"/>
                <a:sym typeface="Balsamiq Sans"/>
              </a:defRPr>
            </a:lvl9pPr>
          </a:lstStyle>
          <a:p>
            <a:endParaRPr/>
          </a:p>
        </p:txBody>
      </p:sp>
      <p:grpSp>
        <p:nvGrpSpPr>
          <p:cNvPr id="831" name="Google Shape;831;p14"/>
          <p:cNvGrpSpPr/>
          <p:nvPr/>
        </p:nvGrpSpPr>
        <p:grpSpPr>
          <a:xfrm>
            <a:off x="2936544" y="-329546"/>
            <a:ext cx="2934233" cy="708308"/>
            <a:chOff x="2375925" y="3297600"/>
            <a:chExt cx="735950" cy="177650"/>
          </a:xfrm>
        </p:grpSpPr>
        <p:sp>
          <p:nvSpPr>
            <p:cNvPr id="832" name="Google Shape;832;p14"/>
            <p:cNvSpPr/>
            <p:nvPr/>
          </p:nvSpPr>
          <p:spPr>
            <a:xfrm>
              <a:off x="2395075" y="3301550"/>
              <a:ext cx="112600" cy="138050"/>
            </a:xfrm>
            <a:custGeom>
              <a:avLst/>
              <a:gdLst/>
              <a:ahLst/>
              <a:cxnLst/>
              <a:rect l="l" t="t" r="r" b="b"/>
              <a:pathLst>
                <a:path w="4504" h="5522" extrusionOk="0">
                  <a:moveTo>
                    <a:pt x="80" y="1"/>
                  </a:moveTo>
                  <a:lnTo>
                    <a:pt x="0" y="67"/>
                  </a:lnTo>
                  <a:lnTo>
                    <a:pt x="4425" y="5521"/>
                  </a:lnTo>
                  <a:lnTo>
                    <a:pt x="4504" y="5455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14"/>
            <p:cNvSpPr/>
            <p:nvPr/>
          </p:nvSpPr>
          <p:spPr>
            <a:xfrm>
              <a:off x="2375925" y="3297600"/>
              <a:ext cx="39975" cy="6625"/>
            </a:xfrm>
            <a:custGeom>
              <a:avLst/>
              <a:gdLst/>
              <a:ahLst/>
              <a:cxnLst/>
              <a:rect l="l" t="t" r="r" b="b"/>
              <a:pathLst>
                <a:path w="1599" h="265" extrusionOk="0">
                  <a:moveTo>
                    <a:pt x="0" y="0"/>
                  </a:moveTo>
                  <a:lnTo>
                    <a:pt x="344" y="251"/>
                  </a:lnTo>
                  <a:lnTo>
                    <a:pt x="1347" y="264"/>
                  </a:lnTo>
                  <a:lnTo>
                    <a:pt x="15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14"/>
            <p:cNvSpPr/>
            <p:nvPr/>
          </p:nvSpPr>
          <p:spPr>
            <a:xfrm>
              <a:off x="2980125" y="3301550"/>
              <a:ext cx="112600" cy="138050"/>
            </a:xfrm>
            <a:custGeom>
              <a:avLst/>
              <a:gdLst/>
              <a:ahLst/>
              <a:cxnLst/>
              <a:rect l="l" t="t" r="r" b="b"/>
              <a:pathLst>
                <a:path w="4504" h="5522" extrusionOk="0">
                  <a:moveTo>
                    <a:pt x="4425" y="1"/>
                  </a:moveTo>
                  <a:lnTo>
                    <a:pt x="0" y="5455"/>
                  </a:lnTo>
                  <a:lnTo>
                    <a:pt x="80" y="5521"/>
                  </a:lnTo>
                  <a:lnTo>
                    <a:pt x="4504" y="67"/>
                  </a:lnTo>
                  <a:lnTo>
                    <a:pt x="442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14"/>
            <p:cNvSpPr/>
            <p:nvPr/>
          </p:nvSpPr>
          <p:spPr>
            <a:xfrm>
              <a:off x="3071900" y="3297600"/>
              <a:ext cx="39975" cy="6625"/>
            </a:xfrm>
            <a:custGeom>
              <a:avLst/>
              <a:gdLst/>
              <a:ahLst/>
              <a:cxnLst/>
              <a:rect l="l" t="t" r="r" b="b"/>
              <a:pathLst>
                <a:path w="1599" h="265" extrusionOk="0">
                  <a:moveTo>
                    <a:pt x="1" y="0"/>
                  </a:moveTo>
                  <a:lnTo>
                    <a:pt x="265" y="264"/>
                  </a:lnTo>
                  <a:lnTo>
                    <a:pt x="1255" y="251"/>
                  </a:lnTo>
                  <a:lnTo>
                    <a:pt x="159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14"/>
            <p:cNvSpPr/>
            <p:nvPr/>
          </p:nvSpPr>
          <p:spPr>
            <a:xfrm>
              <a:off x="2446900" y="3428675"/>
              <a:ext cx="594000" cy="35675"/>
            </a:xfrm>
            <a:custGeom>
              <a:avLst/>
              <a:gdLst/>
              <a:ahLst/>
              <a:cxnLst/>
              <a:rect l="l" t="t" r="r" b="b"/>
              <a:pathLst>
                <a:path w="23760" h="1427" extrusionOk="0">
                  <a:moveTo>
                    <a:pt x="1" y="0"/>
                  </a:moveTo>
                  <a:lnTo>
                    <a:pt x="1" y="1427"/>
                  </a:lnTo>
                  <a:lnTo>
                    <a:pt x="23759" y="1427"/>
                  </a:lnTo>
                  <a:lnTo>
                    <a:pt x="2375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14"/>
            <p:cNvSpPr/>
            <p:nvPr/>
          </p:nvSpPr>
          <p:spPr>
            <a:xfrm>
              <a:off x="2446900" y="3464325"/>
              <a:ext cx="594000" cy="10925"/>
            </a:xfrm>
            <a:custGeom>
              <a:avLst/>
              <a:gdLst/>
              <a:ahLst/>
              <a:cxnLst/>
              <a:rect l="l" t="t" r="r" b="b"/>
              <a:pathLst>
                <a:path w="23760" h="437" extrusionOk="0">
                  <a:moveTo>
                    <a:pt x="1" y="1"/>
                  </a:moveTo>
                  <a:lnTo>
                    <a:pt x="1255" y="436"/>
                  </a:lnTo>
                  <a:lnTo>
                    <a:pt x="23284" y="436"/>
                  </a:lnTo>
                  <a:lnTo>
                    <a:pt x="237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38" name="Google Shape;838;p14"/>
          <p:cNvSpPr txBox="1">
            <a:spLocks noGrp="1"/>
          </p:cNvSpPr>
          <p:nvPr>
            <p:ph type="title" idx="15"/>
          </p:nvPr>
        </p:nvSpPr>
        <p:spPr>
          <a:xfrm>
            <a:off x="720000" y="526625"/>
            <a:ext cx="77040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39" name="Google Shape;839;p14"/>
          <p:cNvGrpSpPr/>
          <p:nvPr/>
        </p:nvGrpSpPr>
        <p:grpSpPr>
          <a:xfrm>
            <a:off x="18762" y="3081917"/>
            <a:ext cx="767333" cy="1877845"/>
            <a:chOff x="4725850" y="1134375"/>
            <a:chExt cx="922275" cy="2257025"/>
          </a:xfrm>
        </p:grpSpPr>
        <p:sp>
          <p:nvSpPr>
            <p:cNvPr id="840" name="Google Shape;840;p14"/>
            <p:cNvSpPr/>
            <p:nvPr/>
          </p:nvSpPr>
          <p:spPr>
            <a:xfrm>
              <a:off x="4725850" y="3163475"/>
              <a:ext cx="816500" cy="227925"/>
            </a:xfrm>
            <a:custGeom>
              <a:avLst/>
              <a:gdLst/>
              <a:ahLst/>
              <a:cxnLst/>
              <a:rect l="l" t="t" r="r" b="b"/>
              <a:pathLst>
                <a:path w="32660" h="9117" extrusionOk="0">
                  <a:moveTo>
                    <a:pt x="16330" y="0"/>
                  </a:moveTo>
                  <a:cubicBezTo>
                    <a:pt x="7299" y="0"/>
                    <a:pt x="1" y="2045"/>
                    <a:pt x="1" y="4573"/>
                  </a:cubicBezTo>
                  <a:cubicBezTo>
                    <a:pt x="1" y="7072"/>
                    <a:pt x="7299" y="9116"/>
                    <a:pt x="16330" y="9116"/>
                  </a:cubicBezTo>
                  <a:cubicBezTo>
                    <a:pt x="25361" y="9116"/>
                    <a:pt x="32659" y="7072"/>
                    <a:pt x="32659" y="4573"/>
                  </a:cubicBezTo>
                  <a:cubicBezTo>
                    <a:pt x="32659" y="2045"/>
                    <a:pt x="25361" y="0"/>
                    <a:pt x="163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14"/>
            <p:cNvSpPr/>
            <p:nvPr/>
          </p:nvSpPr>
          <p:spPr>
            <a:xfrm>
              <a:off x="4843000" y="1332000"/>
              <a:ext cx="102250" cy="186125"/>
            </a:xfrm>
            <a:custGeom>
              <a:avLst/>
              <a:gdLst/>
              <a:ahLst/>
              <a:cxnLst/>
              <a:rect l="l" t="t" r="r" b="b"/>
              <a:pathLst>
                <a:path w="4090" h="7445" extrusionOk="0">
                  <a:moveTo>
                    <a:pt x="2301" y="0"/>
                  </a:moveTo>
                  <a:cubicBezTo>
                    <a:pt x="2024" y="0"/>
                    <a:pt x="1750" y="100"/>
                    <a:pt x="1534" y="303"/>
                  </a:cubicBezTo>
                  <a:cubicBezTo>
                    <a:pt x="1250" y="558"/>
                    <a:pt x="994" y="842"/>
                    <a:pt x="824" y="1183"/>
                  </a:cubicBezTo>
                  <a:cubicBezTo>
                    <a:pt x="284" y="2120"/>
                    <a:pt x="0" y="3199"/>
                    <a:pt x="29" y="4307"/>
                  </a:cubicBezTo>
                  <a:cubicBezTo>
                    <a:pt x="29" y="5131"/>
                    <a:pt x="142" y="5926"/>
                    <a:pt x="341" y="6692"/>
                  </a:cubicBezTo>
                  <a:cubicBezTo>
                    <a:pt x="466" y="7191"/>
                    <a:pt x="747" y="7444"/>
                    <a:pt x="1101" y="7444"/>
                  </a:cubicBezTo>
                  <a:cubicBezTo>
                    <a:pt x="1311" y="7444"/>
                    <a:pt x="1546" y="7355"/>
                    <a:pt x="1790" y="7175"/>
                  </a:cubicBezTo>
                  <a:cubicBezTo>
                    <a:pt x="2017" y="7062"/>
                    <a:pt x="2187" y="6863"/>
                    <a:pt x="2358" y="6664"/>
                  </a:cubicBezTo>
                  <a:cubicBezTo>
                    <a:pt x="2982" y="5812"/>
                    <a:pt x="3465" y="4847"/>
                    <a:pt x="3806" y="3824"/>
                  </a:cubicBezTo>
                  <a:cubicBezTo>
                    <a:pt x="4090" y="2915"/>
                    <a:pt x="4033" y="1921"/>
                    <a:pt x="3607" y="1069"/>
                  </a:cubicBezTo>
                  <a:cubicBezTo>
                    <a:pt x="3494" y="814"/>
                    <a:pt x="3352" y="558"/>
                    <a:pt x="3153" y="359"/>
                  </a:cubicBezTo>
                  <a:cubicBezTo>
                    <a:pt x="2915" y="121"/>
                    <a:pt x="2606" y="0"/>
                    <a:pt x="2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14"/>
            <p:cNvSpPr/>
            <p:nvPr/>
          </p:nvSpPr>
          <p:spPr>
            <a:xfrm>
              <a:off x="4960150" y="1184150"/>
              <a:ext cx="120000" cy="203475"/>
            </a:xfrm>
            <a:custGeom>
              <a:avLst/>
              <a:gdLst/>
              <a:ahLst/>
              <a:cxnLst/>
              <a:rect l="l" t="t" r="r" b="b"/>
              <a:pathLst>
                <a:path w="4800" h="8139" extrusionOk="0">
                  <a:moveTo>
                    <a:pt x="2232" y="1"/>
                  </a:moveTo>
                  <a:cubicBezTo>
                    <a:pt x="1824" y="1"/>
                    <a:pt x="1417" y="178"/>
                    <a:pt x="1136" y="509"/>
                  </a:cubicBezTo>
                  <a:cubicBezTo>
                    <a:pt x="1051" y="622"/>
                    <a:pt x="937" y="736"/>
                    <a:pt x="881" y="849"/>
                  </a:cubicBezTo>
                  <a:cubicBezTo>
                    <a:pt x="511" y="1389"/>
                    <a:pt x="256" y="2014"/>
                    <a:pt x="199" y="2695"/>
                  </a:cubicBezTo>
                  <a:cubicBezTo>
                    <a:pt x="0" y="4570"/>
                    <a:pt x="739" y="6444"/>
                    <a:pt x="2130" y="7750"/>
                  </a:cubicBezTo>
                  <a:cubicBezTo>
                    <a:pt x="2215" y="7835"/>
                    <a:pt x="2329" y="7921"/>
                    <a:pt x="2471" y="8006"/>
                  </a:cubicBezTo>
                  <a:cubicBezTo>
                    <a:pt x="2595" y="8095"/>
                    <a:pt x="2731" y="8139"/>
                    <a:pt x="2870" y="8139"/>
                  </a:cubicBezTo>
                  <a:cubicBezTo>
                    <a:pt x="2954" y="8139"/>
                    <a:pt x="3039" y="8123"/>
                    <a:pt x="3124" y="8091"/>
                  </a:cubicBezTo>
                  <a:cubicBezTo>
                    <a:pt x="3579" y="7977"/>
                    <a:pt x="3976" y="7750"/>
                    <a:pt x="4345" y="7495"/>
                  </a:cubicBezTo>
                  <a:cubicBezTo>
                    <a:pt x="4544" y="7381"/>
                    <a:pt x="4658" y="7154"/>
                    <a:pt x="4686" y="6927"/>
                  </a:cubicBezTo>
                  <a:cubicBezTo>
                    <a:pt x="4714" y="6359"/>
                    <a:pt x="4743" y="5819"/>
                    <a:pt x="4800" y="5223"/>
                  </a:cubicBezTo>
                  <a:cubicBezTo>
                    <a:pt x="4771" y="4825"/>
                    <a:pt x="4771" y="4399"/>
                    <a:pt x="4714" y="3916"/>
                  </a:cubicBezTo>
                  <a:cubicBezTo>
                    <a:pt x="4601" y="3036"/>
                    <a:pt x="4374" y="2156"/>
                    <a:pt x="3976" y="1360"/>
                  </a:cubicBezTo>
                  <a:cubicBezTo>
                    <a:pt x="3777" y="906"/>
                    <a:pt x="3465" y="537"/>
                    <a:pt x="3067" y="281"/>
                  </a:cubicBezTo>
                  <a:cubicBezTo>
                    <a:pt x="2818" y="92"/>
                    <a:pt x="2525" y="1"/>
                    <a:pt x="22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14"/>
            <p:cNvSpPr/>
            <p:nvPr/>
          </p:nvSpPr>
          <p:spPr>
            <a:xfrm>
              <a:off x="5127700" y="1184975"/>
              <a:ext cx="165450" cy="222800"/>
            </a:xfrm>
            <a:custGeom>
              <a:avLst/>
              <a:gdLst/>
              <a:ahLst/>
              <a:cxnLst/>
              <a:rect l="l" t="t" r="r" b="b"/>
              <a:pathLst>
                <a:path w="6618" h="8912" extrusionOk="0">
                  <a:moveTo>
                    <a:pt x="4126" y="1"/>
                  </a:moveTo>
                  <a:cubicBezTo>
                    <a:pt x="3716" y="1"/>
                    <a:pt x="3306" y="119"/>
                    <a:pt x="2954" y="362"/>
                  </a:cubicBezTo>
                  <a:cubicBezTo>
                    <a:pt x="2301" y="760"/>
                    <a:pt x="1790" y="1327"/>
                    <a:pt x="1420" y="2009"/>
                  </a:cubicBezTo>
                  <a:cubicBezTo>
                    <a:pt x="654" y="3457"/>
                    <a:pt x="171" y="5019"/>
                    <a:pt x="57" y="6666"/>
                  </a:cubicBezTo>
                  <a:cubicBezTo>
                    <a:pt x="0" y="7036"/>
                    <a:pt x="142" y="7433"/>
                    <a:pt x="426" y="7660"/>
                  </a:cubicBezTo>
                  <a:cubicBezTo>
                    <a:pt x="597" y="7802"/>
                    <a:pt x="710" y="7973"/>
                    <a:pt x="881" y="8115"/>
                  </a:cubicBezTo>
                  <a:cubicBezTo>
                    <a:pt x="1136" y="8399"/>
                    <a:pt x="1449" y="8626"/>
                    <a:pt x="1761" y="8825"/>
                  </a:cubicBezTo>
                  <a:cubicBezTo>
                    <a:pt x="1853" y="8882"/>
                    <a:pt x="1958" y="8912"/>
                    <a:pt x="2063" y="8912"/>
                  </a:cubicBezTo>
                  <a:cubicBezTo>
                    <a:pt x="2217" y="8912"/>
                    <a:pt x="2369" y="8847"/>
                    <a:pt x="2471" y="8711"/>
                  </a:cubicBezTo>
                  <a:cubicBezTo>
                    <a:pt x="3266" y="7944"/>
                    <a:pt x="4033" y="7206"/>
                    <a:pt x="4800" y="6439"/>
                  </a:cubicBezTo>
                  <a:cubicBezTo>
                    <a:pt x="5368" y="5871"/>
                    <a:pt x="5822" y="5247"/>
                    <a:pt x="6191" y="4537"/>
                  </a:cubicBezTo>
                  <a:cubicBezTo>
                    <a:pt x="6475" y="4025"/>
                    <a:pt x="6617" y="3457"/>
                    <a:pt x="6589" y="2889"/>
                  </a:cubicBezTo>
                  <a:cubicBezTo>
                    <a:pt x="6561" y="2037"/>
                    <a:pt x="6191" y="1242"/>
                    <a:pt x="5623" y="618"/>
                  </a:cubicBezTo>
                  <a:cubicBezTo>
                    <a:pt x="5217" y="211"/>
                    <a:pt x="4672" y="1"/>
                    <a:pt x="4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14"/>
            <p:cNvSpPr/>
            <p:nvPr/>
          </p:nvSpPr>
          <p:spPr>
            <a:xfrm>
              <a:off x="5440075" y="1136525"/>
              <a:ext cx="144875" cy="215825"/>
            </a:xfrm>
            <a:custGeom>
              <a:avLst/>
              <a:gdLst/>
              <a:ahLst/>
              <a:cxnLst/>
              <a:rect l="l" t="t" r="r" b="b"/>
              <a:pathLst>
                <a:path w="5795" h="8633" extrusionOk="0">
                  <a:moveTo>
                    <a:pt x="2435" y="1"/>
                  </a:moveTo>
                  <a:cubicBezTo>
                    <a:pt x="2267" y="1"/>
                    <a:pt x="2098" y="20"/>
                    <a:pt x="1932" y="56"/>
                  </a:cubicBezTo>
                  <a:cubicBezTo>
                    <a:pt x="1250" y="198"/>
                    <a:pt x="711" y="681"/>
                    <a:pt x="512" y="1306"/>
                  </a:cubicBezTo>
                  <a:cubicBezTo>
                    <a:pt x="86" y="2328"/>
                    <a:pt x="1" y="3436"/>
                    <a:pt x="228" y="4515"/>
                  </a:cubicBezTo>
                  <a:cubicBezTo>
                    <a:pt x="541" y="5878"/>
                    <a:pt x="1137" y="7156"/>
                    <a:pt x="2017" y="8264"/>
                  </a:cubicBezTo>
                  <a:lnTo>
                    <a:pt x="2046" y="8320"/>
                  </a:lnTo>
                  <a:cubicBezTo>
                    <a:pt x="2200" y="8520"/>
                    <a:pt x="2424" y="8632"/>
                    <a:pt x="2663" y="8632"/>
                  </a:cubicBezTo>
                  <a:cubicBezTo>
                    <a:pt x="2731" y="8632"/>
                    <a:pt x="2800" y="8623"/>
                    <a:pt x="2869" y="8604"/>
                  </a:cubicBezTo>
                  <a:cubicBezTo>
                    <a:pt x="3437" y="8491"/>
                    <a:pt x="4005" y="8292"/>
                    <a:pt x="4516" y="8008"/>
                  </a:cubicBezTo>
                  <a:cubicBezTo>
                    <a:pt x="4687" y="7923"/>
                    <a:pt x="4829" y="7781"/>
                    <a:pt x="4914" y="7611"/>
                  </a:cubicBezTo>
                  <a:cubicBezTo>
                    <a:pt x="5482" y="6645"/>
                    <a:pt x="5794" y="5537"/>
                    <a:pt x="5794" y="4430"/>
                  </a:cubicBezTo>
                  <a:cubicBezTo>
                    <a:pt x="5766" y="3493"/>
                    <a:pt x="5482" y="2556"/>
                    <a:pt x="4999" y="1760"/>
                  </a:cubicBezTo>
                  <a:cubicBezTo>
                    <a:pt x="4630" y="1136"/>
                    <a:pt x="4090" y="624"/>
                    <a:pt x="3437" y="255"/>
                  </a:cubicBezTo>
                  <a:cubicBezTo>
                    <a:pt x="3130" y="83"/>
                    <a:pt x="2785" y="1"/>
                    <a:pt x="243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14"/>
            <p:cNvSpPr/>
            <p:nvPr/>
          </p:nvSpPr>
          <p:spPr>
            <a:xfrm>
              <a:off x="5375475" y="1323600"/>
              <a:ext cx="271950" cy="385425"/>
            </a:xfrm>
            <a:custGeom>
              <a:avLst/>
              <a:gdLst/>
              <a:ahLst/>
              <a:cxnLst/>
              <a:rect l="l" t="t" r="r" b="b"/>
              <a:pathLst>
                <a:path w="10878" h="15417" extrusionOk="0">
                  <a:moveTo>
                    <a:pt x="7102" y="0"/>
                  </a:moveTo>
                  <a:cubicBezTo>
                    <a:pt x="6473" y="0"/>
                    <a:pt x="5852" y="147"/>
                    <a:pt x="5283" y="440"/>
                  </a:cubicBezTo>
                  <a:cubicBezTo>
                    <a:pt x="4232" y="923"/>
                    <a:pt x="3323" y="1718"/>
                    <a:pt x="2727" y="2740"/>
                  </a:cubicBezTo>
                  <a:cubicBezTo>
                    <a:pt x="2131" y="3706"/>
                    <a:pt x="1648" y="4757"/>
                    <a:pt x="1307" y="5864"/>
                  </a:cubicBezTo>
                  <a:cubicBezTo>
                    <a:pt x="853" y="7398"/>
                    <a:pt x="483" y="8960"/>
                    <a:pt x="199" y="10550"/>
                  </a:cubicBezTo>
                  <a:cubicBezTo>
                    <a:pt x="57" y="11146"/>
                    <a:pt x="1" y="11743"/>
                    <a:pt x="1" y="12339"/>
                  </a:cubicBezTo>
                  <a:cubicBezTo>
                    <a:pt x="29" y="13106"/>
                    <a:pt x="285" y="13873"/>
                    <a:pt x="711" y="14526"/>
                  </a:cubicBezTo>
                  <a:cubicBezTo>
                    <a:pt x="1023" y="15037"/>
                    <a:pt x="1563" y="15349"/>
                    <a:pt x="2131" y="15406"/>
                  </a:cubicBezTo>
                  <a:cubicBezTo>
                    <a:pt x="2224" y="15413"/>
                    <a:pt x="2320" y="15416"/>
                    <a:pt x="2416" y="15416"/>
                  </a:cubicBezTo>
                  <a:cubicBezTo>
                    <a:pt x="2726" y="15416"/>
                    <a:pt x="3041" y="15379"/>
                    <a:pt x="3323" y="15293"/>
                  </a:cubicBezTo>
                  <a:cubicBezTo>
                    <a:pt x="3863" y="15122"/>
                    <a:pt x="4402" y="14867"/>
                    <a:pt x="4857" y="14554"/>
                  </a:cubicBezTo>
                  <a:cubicBezTo>
                    <a:pt x="5851" y="13901"/>
                    <a:pt x="6731" y="13106"/>
                    <a:pt x="7498" y="12197"/>
                  </a:cubicBezTo>
                  <a:cubicBezTo>
                    <a:pt x="8464" y="11033"/>
                    <a:pt x="9287" y="9755"/>
                    <a:pt x="9912" y="8363"/>
                  </a:cubicBezTo>
                  <a:cubicBezTo>
                    <a:pt x="10451" y="7227"/>
                    <a:pt x="10764" y="5978"/>
                    <a:pt x="10821" y="4700"/>
                  </a:cubicBezTo>
                  <a:cubicBezTo>
                    <a:pt x="10877" y="3791"/>
                    <a:pt x="10764" y="2882"/>
                    <a:pt x="10423" y="2030"/>
                  </a:cubicBezTo>
                  <a:cubicBezTo>
                    <a:pt x="10054" y="1121"/>
                    <a:pt x="9259" y="440"/>
                    <a:pt x="8322" y="184"/>
                  </a:cubicBezTo>
                  <a:cubicBezTo>
                    <a:pt x="7920" y="62"/>
                    <a:pt x="7509" y="0"/>
                    <a:pt x="71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14"/>
            <p:cNvSpPr/>
            <p:nvPr/>
          </p:nvSpPr>
          <p:spPr>
            <a:xfrm>
              <a:off x="5001325" y="1349300"/>
              <a:ext cx="220125" cy="325200"/>
            </a:xfrm>
            <a:custGeom>
              <a:avLst/>
              <a:gdLst/>
              <a:ahLst/>
              <a:cxnLst/>
              <a:rect l="l" t="t" r="r" b="b"/>
              <a:pathLst>
                <a:path w="8805" h="13008" extrusionOk="0">
                  <a:moveTo>
                    <a:pt x="3592" y="1"/>
                  </a:moveTo>
                  <a:cubicBezTo>
                    <a:pt x="3512" y="1"/>
                    <a:pt x="3432" y="3"/>
                    <a:pt x="3351" y="8"/>
                  </a:cubicBezTo>
                  <a:cubicBezTo>
                    <a:pt x="1449" y="122"/>
                    <a:pt x="0" y="1826"/>
                    <a:pt x="171" y="3729"/>
                  </a:cubicBezTo>
                  <a:cubicBezTo>
                    <a:pt x="228" y="4240"/>
                    <a:pt x="313" y="4779"/>
                    <a:pt x="398" y="5290"/>
                  </a:cubicBezTo>
                  <a:cubicBezTo>
                    <a:pt x="909" y="8130"/>
                    <a:pt x="2301" y="10487"/>
                    <a:pt x="4317" y="12532"/>
                  </a:cubicBezTo>
                  <a:cubicBezTo>
                    <a:pt x="4374" y="12617"/>
                    <a:pt x="4459" y="12674"/>
                    <a:pt x="4516" y="12731"/>
                  </a:cubicBezTo>
                  <a:cubicBezTo>
                    <a:pt x="4657" y="12912"/>
                    <a:pt x="4869" y="13008"/>
                    <a:pt x="5081" y="13008"/>
                  </a:cubicBezTo>
                  <a:cubicBezTo>
                    <a:pt x="5169" y="13008"/>
                    <a:pt x="5257" y="12991"/>
                    <a:pt x="5339" y="12958"/>
                  </a:cubicBezTo>
                  <a:cubicBezTo>
                    <a:pt x="5377" y="12939"/>
                    <a:pt x="5418" y="12933"/>
                    <a:pt x="5460" y="12933"/>
                  </a:cubicBezTo>
                  <a:cubicBezTo>
                    <a:pt x="5545" y="12933"/>
                    <a:pt x="5633" y="12958"/>
                    <a:pt x="5709" y="12958"/>
                  </a:cubicBezTo>
                  <a:cubicBezTo>
                    <a:pt x="6873" y="12845"/>
                    <a:pt x="7782" y="12333"/>
                    <a:pt x="8236" y="11197"/>
                  </a:cubicBezTo>
                  <a:cubicBezTo>
                    <a:pt x="8321" y="10942"/>
                    <a:pt x="8406" y="10715"/>
                    <a:pt x="8492" y="10459"/>
                  </a:cubicBezTo>
                  <a:cubicBezTo>
                    <a:pt x="8690" y="9749"/>
                    <a:pt x="8804" y="9011"/>
                    <a:pt x="8776" y="8272"/>
                  </a:cubicBezTo>
                  <a:cubicBezTo>
                    <a:pt x="8776" y="6568"/>
                    <a:pt x="8435" y="4893"/>
                    <a:pt x="7810" y="3303"/>
                  </a:cubicBezTo>
                  <a:cubicBezTo>
                    <a:pt x="7356" y="2309"/>
                    <a:pt x="6674" y="1428"/>
                    <a:pt x="5822" y="747"/>
                  </a:cubicBezTo>
                  <a:cubicBezTo>
                    <a:pt x="5177" y="256"/>
                    <a:pt x="4391" y="1"/>
                    <a:pt x="35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14"/>
            <p:cNvSpPr/>
            <p:nvPr/>
          </p:nvSpPr>
          <p:spPr>
            <a:xfrm>
              <a:off x="4811750" y="1499700"/>
              <a:ext cx="144150" cy="289675"/>
            </a:xfrm>
            <a:custGeom>
              <a:avLst/>
              <a:gdLst/>
              <a:ahLst/>
              <a:cxnLst/>
              <a:rect l="l" t="t" r="r" b="b"/>
              <a:pathLst>
                <a:path w="5766" h="11587" extrusionOk="0">
                  <a:moveTo>
                    <a:pt x="2983" y="1"/>
                  </a:moveTo>
                  <a:cubicBezTo>
                    <a:pt x="2907" y="1"/>
                    <a:pt x="2831" y="5"/>
                    <a:pt x="2756" y="13"/>
                  </a:cubicBezTo>
                  <a:cubicBezTo>
                    <a:pt x="1648" y="98"/>
                    <a:pt x="739" y="836"/>
                    <a:pt x="398" y="1887"/>
                  </a:cubicBezTo>
                  <a:cubicBezTo>
                    <a:pt x="228" y="2427"/>
                    <a:pt x="143" y="2995"/>
                    <a:pt x="114" y="3563"/>
                  </a:cubicBezTo>
                  <a:cubicBezTo>
                    <a:pt x="1" y="5607"/>
                    <a:pt x="484" y="7539"/>
                    <a:pt x="966" y="9498"/>
                  </a:cubicBezTo>
                  <a:cubicBezTo>
                    <a:pt x="995" y="9782"/>
                    <a:pt x="1165" y="10038"/>
                    <a:pt x="1421" y="10180"/>
                  </a:cubicBezTo>
                  <a:cubicBezTo>
                    <a:pt x="1563" y="10265"/>
                    <a:pt x="1591" y="10407"/>
                    <a:pt x="1648" y="10549"/>
                  </a:cubicBezTo>
                  <a:cubicBezTo>
                    <a:pt x="1762" y="10719"/>
                    <a:pt x="1847" y="10918"/>
                    <a:pt x="1960" y="11088"/>
                  </a:cubicBezTo>
                  <a:cubicBezTo>
                    <a:pt x="2193" y="11411"/>
                    <a:pt x="2562" y="11587"/>
                    <a:pt x="2931" y="11587"/>
                  </a:cubicBezTo>
                  <a:cubicBezTo>
                    <a:pt x="3146" y="11587"/>
                    <a:pt x="3362" y="11527"/>
                    <a:pt x="3551" y="11401"/>
                  </a:cubicBezTo>
                  <a:cubicBezTo>
                    <a:pt x="3835" y="11230"/>
                    <a:pt x="4090" y="11003"/>
                    <a:pt x="4261" y="10719"/>
                  </a:cubicBezTo>
                  <a:cubicBezTo>
                    <a:pt x="4545" y="10350"/>
                    <a:pt x="4772" y="9924"/>
                    <a:pt x="4971" y="9498"/>
                  </a:cubicBezTo>
                  <a:cubicBezTo>
                    <a:pt x="5567" y="8192"/>
                    <a:pt x="5709" y="6800"/>
                    <a:pt x="5737" y="5380"/>
                  </a:cubicBezTo>
                  <a:cubicBezTo>
                    <a:pt x="5766" y="4244"/>
                    <a:pt x="5595" y="3080"/>
                    <a:pt x="5255" y="1972"/>
                  </a:cubicBezTo>
                  <a:cubicBezTo>
                    <a:pt x="5169" y="1603"/>
                    <a:pt x="4999" y="1262"/>
                    <a:pt x="4772" y="950"/>
                  </a:cubicBezTo>
                  <a:cubicBezTo>
                    <a:pt x="4387" y="359"/>
                    <a:pt x="3699" y="1"/>
                    <a:pt x="29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14"/>
            <p:cNvSpPr/>
            <p:nvPr/>
          </p:nvSpPr>
          <p:spPr>
            <a:xfrm>
              <a:off x="4748575" y="2183000"/>
              <a:ext cx="754025" cy="592250"/>
            </a:xfrm>
            <a:custGeom>
              <a:avLst/>
              <a:gdLst/>
              <a:ahLst/>
              <a:cxnLst/>
              <a:rect l="l" t="t" r="r" b="b"/>
              <a:pathLst>
                <a:path w="30161" h="23690" extrusionOk="0">
                  <a:moveTo>
                    <a:pt x="30160" y="1"/>
                  </a:moveTo>
                  <a:lnTo>
                    <a:pt x="30160" y="1"/>
                  </a:lnTo>
                  <a:cubicBezTo>
                    <a:pt x="29109" y="1023"/>
                    <a:pt x="23174" y="1790"/>
                    <a:pt x="15904" y="1846"/>
                  </a:cubicBezTo>
                  <a:lnTo>
                    <a:pt x="15052" y="1846"/>
                  </a:lnTo>
                  <a:cubicBezTo>
                    <a:pt x="7441" y="1846"/>
                    <a:pt x="1136" y="1051"/>
                    <a:pt x="0" y="29"/>
                  </a:cubicBezTo>
                  <a:lnTo>
                    <a:pt x="0" y="29"/>
                  </a:lnTo>
                  <a:cubicBezTo>
                    <a:pt x="0" y="86"/>
                    <a:pt x="0" y="143"/>
                    <a:pt x="29" y="199"/>
                  </a:cubicBezTo>
                  <a:cubicBezTo>
                    <a:pt x="142" y="654"/>
                    <a:pt x="228" y="1108"/>
                    <a:pt x="341" y="1563"/>
                  </a:cubicBezTo>
                  <a:cubicBezTo>
                    <a:pt x="1051" y="4317"/>
                    <a:pt x="1704" y="7072"/>
                    <a:pt x="2414" y="9827"/>
                  </a:cubicBezTo>
                  <a:cubicBezTo>
                    <a:pt x="3181" y="12837"/>
                    <a:pt x="3976" y="15847"/>
                    <a:pt x="4800" y="18886"/>
                  </a:cubicBezTo>
                  <a:cubicBezTo>
                    <a:pt x="4970" y="19539"/>
                    <a:pt x="5084" y="20249"/>
                    <a:pt x="5339" y="20931"/>
                  </a:cubicBezTo>
                  <a:cubicBezTo>
                    <a:pt x="5396" y="21158"/>
                    <a:pt x="5567" y="21385"/>
                    <a:pt x="5794" y="21527"/>
                  </a:cubicBezTo>
                  <a:cubicBezTo>
                    <a:pt x="6248" y="21811"/>
                    <a:pt x="6759" y="22038"/>
                    <a:pt x="7299" y="22152"/>
                  </a:cubicBezTo>
                  <a:cubicBezTo>
                    <a:pt x="7393" y="22246"/>
                    <a:pt x="7526" y="22301"/>
                    <a:pt x="7682" y="22301"/>
                  </a:cubicBezTo>
                  <a:cubicBezTo>
                    <a:pt x="7714" y="22301"/>
                    <a:pt x="7748" y="22299"/>
                    <a:pt x="7782" y="22294"/>
                  </a:cubicBezTo>
                  <a:cubicBezTo>
                    <a:pt x="8520" y="22606"/>
                    <a:pt x="9287" y="22805"/>
                    <a:pt x="10082" y="22890"/>
                  </a:cubicBezTo>
                  <a:cubicBezTo>
                    <a:pt x="10165" y="22973"/>
                    <a:pt x="10294" y="23026"/>
                    <a:pt x="10424" y="23026"/>
                  </a:cubicBezTo>
                  <a:cubicBezTo>
                    <a:pt x="10471" y="23026"/>
                    <a:pt x="10519" y="23019"/>
                    <a:pt x="10565" y="23004"/>
                  </a:cubicBezTo>
                  <a:cubicBezTo>
                    <a:pt x="11388" y="23259"/>
                    <a:pt x="12240" y="23430"/>
                    <a:pt x="13092" y="23430"/>
                  </a:cubicBezTo>
                  <a:cubicBezTo>
                    <a:pt x="13196" y="23513"/>
                    <a:pt x="13315" y="23566"/>
                    <a:pt x="13439" y="23566"/>
                  </a:cubicBezTo>
                  <a:cubicBezTo>
                    <a:pt x="13484" y="23566"/>
                    <a:pt x="13529" y="23558"/>
                    <a:pt x="13575" y="23543"/>
                  </a:cubicBezTo>
                  <a:cubicBezTo>
                    <a:pt x="14032" y="23585"/>
                    <a:pt x="14490" y="23611"/>
                    <a:pt x="14947" y="23611"/>
                  </a:cubicBezTo>
                  <a:cubicBezTo>
                    <a:pt x="15115" y="23611"/>
                    <a:pt x="15282" y="23608"/>
                    <a:pt x="15449" y="23600"/>
                  </a:cubicBezTo>
                  <a:cubicBezTo>
                    <a:pt x="15541" y="23661"/>
                    <a:pt x="15640" y="23689"/>
                    <a:pt x="15739" y="23689"/>
                  </a:cubicBezTo>
                  <a:cubicBezTo>
                    <a:pt x="15825" y="23689"/>
                    <a:pt x="15910" y="23668"/>
                    <a:pt x="15989" y="23628"/>
                  </a:cubicBezTo>
                  <a:cubicBezTo>
                    <a:pt x="16131" y="23657"/>
                    <a:pt x="16301" y="23657"/>
                    <a:pt x="16443" y="23685"/>
                  </a:cubicBezTo>
                  <a:cubicBezTo>
                    <a:pt x="17153" y="23685"/>
                    <a:pt x="17835" y="23628"/>
                    <a:pt x="18516" y="23543"/>
                  </a:cubicBezTo>
                  <a:cubicBezTo>
                    <a:pt x="18582" y="23565"/>
                    <a:pt x="18643" y="23574"/>
                    <a:pt x="18702" y="23574"/>
                  </a:cubicBezTo>
                  <a:cubicBezTo>
                    <a:pt x="18800" y="23574"/>
                    <a:pt x="18894" y="23550"/>
                    <a:pt x="18999" y="23515"/>
                  </a:cubicBezTo>
                  <a:cubicBezTo>
                    <a:pt x="19397" y="23458"/>
                    <a:pt x="19823" y="23458"/>
                    <a:pt x="20220" y="23373"/>
                  </a:cubicBezTo>
                  <a:cubicBezTo>
                    <a:pt x="20561" y="23344"/>
                    <a:pt x="20902" y="23259"/>
                    <a:pt x="21214" y="23117"/>
                  </a:cubicBezTo>
                  <a:cubicBezTo>
                    <a:pt x="21260" y="23132"/>
                    <a:pt x="21306" y="23140"/>
                    <a:pt x="21350" y="23140"/>
                  </a:cubicBezTo>
                  <a:cubicBezTo>
                    <a:pt x="21472" y="23140"/>
                    <a:pt x="21586" y="23087"/>
                    <a:pt x="21669" y="23004"/>
                  </a:cubicBezTo>
                  <a:cubicBezTo>
                    <a:pt x="22265" y="22918"/>
                    <a:pt x="22805" y="22748"/>
                    <a:pt x="23316" y="22436"/>
                  </a:cubicBezTo>
                  <a:cubicBezTo>
                    <a:pt x="23352" y="22448"/>
                    <a:pt x="23389" y="22453"/>
                    <a:pt x="23425" y="22453"/>
                  </a:cubicBezTo>
                  <a:cubicBezTo>
                    <a:pt x="23557" y="22453"/>
                    <a:pt x="23681" y="22377"/>
                    <a:pt x="23770" y="22265"/>
                  </a:cubicBezTo>
                  <a:cubicBezTo>
                    <a:pt x="24452" y="22038"/>
                    <a:pt x="25077" y="21669"/>
                    <a:pt x="25588" y="21215"/>
                  </a:cubicBezTo>
                  <a:cubicBezTo>
                    <a:pt x="25843" y="20959"/>
                    <a:pt x="26042" y="20647"/>
                    <a:pt x="26071" y="20306"/>
                  </a:cubicBezTo>
                  <a:cubicBezTo>
                    <a:pt x="26383" y="18715"/>
                    <a:pt x="26724" y="17153"/>
                    <a:pt x="27036" y="15592"/>
                  </a:cubicBezTo>
                  <a:cubicBezTo>
                    <a:pt x="27405" y="13831"/>
                    <a:pt x="27775" y="12098"/>
                    <a:pt x="28144" y="10366"/>
                  </a:cubicBezTo>
                  <a:cubicBezTo>
                    <a:pt x="28627" y="8009"/>
                    <a:pt x="29138" y="5624"/>
                    <a:pt x="29649" y="3238"/>
                  </a:cubicBezTo>
                  <a:cubicBezTo>
                    <a:pt x="29791" y="2443"/>
                    <a:pt x="29961" y="1676"/>
                    <a:pt x="30103" y="881"/>
                  </a:cubicBezTo>
                  <a:cubicBezTo>
                    <a:pt x="30132" y="597"/>
                    <a:pt x="30160" y="313"/>
                    <a:pt x="3016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14"/>
            <p:cNvSpPr/>
            <p:nvPr/>
          </p:nvSpPr>
          <p:spPr>
            <a:xfrm>
              <a:off x="4743600" y="2121225"/>
              <a:ext cx="763250" cy="107250"/>
            </a:xfrm>
            <a:custGeom>
              <a:avLst/>
              <a:gdLst/>
              <a:ahLst/>
              <a:cxnLst/>
              <a:rect l="l" t="t" r="r" b="b"/>
              <a:pathLst>
                <a:path w="30530" h="4290" extrusionOk="0">
                  <a:moveTo>
                    <a:pt x="15251" y="1"/>
                  </a:moveTo>
                  <a:cubicBezTo>
                    <a:pt x="6816" y="1"/>
                    <a:pt x="1" y="966"/>
                    <a:pt x="1" y="2159"/>
                  </a:cubicBezTo>
                  <a:cubicBezTo>
                    <a:pt x="1" y="3352"/>
                    <a:pt x="6816" y="4289"/>
                    <a:pt x="15251" y="4289"/>
                  </a:cubicBezTo>
                  <a:cubicBezTo>
                    <a:pt x="23685" y="4289"/>
                    <a:pt x="30529" y="3352"/>
                    <a:pt x="30529" y="2159"/>
                  </a:cubicBezTo>
                  <a:cubicBezTo>
                    <a:pt x="30529" y="966"/>
                    <a:pt x="23685" y="1"/>
                    <a:pt x="1525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14"/>
            <p:cNvSpPr/>
            <p:nvPr/>
          </p:nvSpPr>
          <p:spPr>
            <a:xfrm>
              <a:off x="4775550" y="2164550"/>
              <a:ext cx="699350" cy="63925"/>
            </a:xfrm>
            <a:custGeom>
              <a:avLst/>
              <a:gdLst/>
              <a:ahLst/>
              <a:cxnLst/>
              <a:rect l="l" t="t" r="r" b="b"/>
              <a:pathLst>
                <a:path w="27974" h="2557" extrusionOk="0">
                  <a:moveTo>
                    <a:pt x="13973" y="0"/>
                  </a:moveTo>
                  <a:cubicBezTo>
                    <a:pt x="6248" y="0"/>
                    <a:pt x="1" y="568"/>
                    <a:pt x="1" y="1278"/>
                  </a:cubicBezTo>
                  <a:cubicBezTo>
                    <a:pt x="1" y="1988"/>
                    <a:pt x="6248" y="2556"/>
                    <a:pt x="13973" y="2556"/>
                  </a:cubicBezTo>
                  <a:cubicBezTo>
                    <a:pt x="21697" y="2556"/>
                    <a:pt x="27973" y="1988"/>
                    <a:pt x="27973" y="1278"/>
                  </a:cubicBezTo>
                  <a:cubicBezTo>
                    <a:pt x="27973" y="568"/>
                    <a:pt x="21697" y="0"/>
                    <a:pt x="139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14"/>
            <p:cNvSpPr/>
            <p:nvPr/>
          </p:nvSpPr>
          <p:spPr>
            <a:xfrm>
              <a:off x="5044625" y="1572100"/>
              <a:ext cx="508375" cy="655650"/>
            </a:xfrm>
            <a:custGeom>
              <a:avLst/>
              <a:gdLst/>
              <a:ahLst/>
              <a:cxnLst/>
              <a:rect l="l" t="t" r="r" b="b"/>
              <a:pathLst>
                <a:path w="20335" h="26226" extrusionOk="0">
                  <a:moveTo>
                    <a:pt x="10488" y="0"/>
                  </a:moveTo>
                  <a:cubicBezTo>
                    <a:pt x="9733" y="0"/>
                    <a:pt x="8999" y="91"/>
                    <a:pt x="8322" y="269"/>
                  </a:cubicBezTo>
                  <a:cubicBezTo>
                    <a:pt x="6362" y="809"/>
                    <a:pt x="4630" y="1973"/>
                    <a:pt x="3380" y="3592"/>
                  </a:cubicBezTo>
                  <a:cubicBezTo>
                    <a:pt x="1875" y="5381"/>
                    <a:pt x="881" y="7568"/>
                    <a:pt x="512" y="9896"/>
                  </a:cubicBezTo>
                  <a:cubicBezTo>
                    <a:pt x="86" y="12339"/>
                    <a:pt x="1" y="14838"/>
                    <a:pt x="256" y="17337"/>
                  </a:cubicBezTo>
                  <a:cubicBezTo>
                    <a:pt x="427" y="18927"/>
                    <a:pt x="626" y="20518"/>
                    <a:pt x="824" y="22108"/>
                  </a:cubicBezTo>
                  <a:cubicBezTo>
                    <a:pt x="881" y="22534"/>
                    <a:pt x="966" y="22960"/>
                    <a:pt x="1052" y="23357"/>
                  </a:cubicBezTo>
                  <a:cubicBezTo>
                    <a:pt x="1137" y="23869"/>
                    <a:pt x="1449" y="24295"/>
                    <a:pt x="1903" y="24522"/>
                  </a:cubicBezTo>
                  <a:cubicBezTo>
                    <a:pt x="2784" y="25033"/>
                    <a:pt x="3721" y="25459"/>
                    <a:pt x="4687" y="25800"/>
                  </a:cubicBezTo>
                  <a:cubicBezTo>
                    <a:pt x="5226" y="25970"/>
                    <a:pt x="5766" y="26112"/>
                    <a:pt x="6305" y="26226"/>
                  </a:cubicBezTo>
                  <a:cubicBezTo>
                    <a:pt x="10224" y="26112"/>
                    <a:pt x="13604" y="25771"/>
                    <a:pt x="15791" y="25345"/>
                  </a:cubicBezTo>
                  <a:cubicBezTo>
                    <a:pt x="15961" y="25147"/>
                    <a:pt x="16131" y="24976"/>
                    <a:pt x="16245" y="24749"/>
                  </a:cubicBezTo>
                  <a:lnTo>
                    <a:pt x="16359" y="24579"/>
                  </a:lnTo>
                  <a:cubicBezTo>
                    <a:pt x="17551" y="22591"/>
                    <a:pt x="18545" y="20489"/>
                    <a:pt x="19284" y="18274"/>
                  </a:cubicBezTo>
                  <a:cubicBezTo>
                    <a:pt x="19965" y="16201"/>
                    <a:pt x="20306" y="14014"/>
                    <a:pt x="20334" y="11827"/>
                  </a:cubicBezTo>
                  <a:cubicBezTo>
                    <a:pt x="20334" y="10408"/>
                    <a:pt x="20164" y="8959"/>
                    <a:pt x="19823" y="7568"/>
                  </a:cubicBezTo>
                  <a:cubicBezTo>
                    <a:pt x="19312" y="5637"/>
                    <a:pt x="18318" y="3876"/>
                    <a:pt x="16898" y="2484"/>
                  </a:cubicBezTo>
                  <a:cubicBezTo>
                    <a:pt x="15176" y="804"/>
                    <a:pt x="12737" y="0"/>
                    <a:pt x="104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14"/>
            <p:cNvSpPr/>
            <p:nvPr/>
          </p:nvSpPr>
          <p:spPr>
            <a:xfrm>
              <a:off x="5428025" y="2190800"/>
              <a:ext cx="4275" cy="2875"/>
            </a:xfrm>
            <a:custGeom>
              <a:avLst/>
              <a:gdLst/>
              <a:ahLst/>
              <a:cxnLst/>
              <a:rect l="l" t="t" r="r" b="b"/>
              <a:pathLst>
                <a:path w="171" h="115" extrusionOk="0">
                  <a:moveTo>
                    <a:pt x="171" y="1"/>
                  </a:moveTo>
                  <a:cubicBezTo>
                    <a:pt x="85" y="1"/>
                    <a:pt x="0" y="1"/>
                    <a:pt x="0" y="115"/>
                  </a:cubicBezTo>
                  <a:cubicBezTo>
                    <a:pt x="85" y="115"/>
                    <a:pt x="142" y="58"/>
                    <a:pt x="171" y="1"/>
                  </a:cubicBezTo>
                  <a:close/>
                </a:path>
              </a:pathLst>
            </a:custGeom>
            <a:solidFill>
              <a:srgbClr val="EE8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14"/>
            <p:cNvSpPr/>
            <p:nvPr/>
          </p:nvSpPr>
          <p:spPr>
            <a:xfrm>
              <a:off x="5117750" y="2412975"/>
              <a:ext cx="352175" cy="858700"/>
            </a:xfrm>
            <a:custGeom>
              <a:avLst/>
              <a:gdLst/>
              <a:ahLst/>
              <a:cxnLst/>
              <a:rect l="l" t="t" r="r" b="b"/>
              <a:pathLst>
                <a:path w="14087" h="34348" extrusionOk="0">
                  <a:moveTo>
                    <a:pt x="12350" y="0"/>
                  </a:moveTo>
                  <a:cubicBezTo>
                    <a:pt x="12026" y="0"/>
                    <a:pt x="11894" y="216"/>
                    <a:pt x="11786" y="457"/>
                  </a:cubicBezTo>
                  <a:cubicBezTo>
                    <a:pt x="11730" y="599"/>
                    <a:pt x="11701" y="770"/>
                    <a:pt x="11701" y="940"/>
                  </a:cubicBezTo>
                  <a:cubicBezTo>
                    <a:pt x="11644" y="1877"/>
                    <a:pt x="11588" y="2786"/>
                    <a:pt x="11559" y="3695"/>
                  </a:cubicBezTo>
                  <a:cubicBezTo>
                    <a:pt x="11474" y="5739"/>
                    <a:pt x="11389" y="7756"/>
                    <a:pt x="11304" y="9800"/>
                  </a:cubicBezTo>
                  <a:cubicBezTo>
                    <a:pt x="11218" y="12470"/>
                    <a:pt x="11133" y="15139"/>
                    <a:pt x="11020" y="17809"/>
                  </a:cubicBezTo>
                  <a:lnTo>
                    <a:pt x="10878" y="22211"/>
                  </a:lnTo>
                  <a:cubicBezTo>
                    <a:pt x="10849" y="22353"/>
                    <a:pt x="10849" y="22495"/>
                    <a:pt x="10821" y="22637"/>
                  </a:cubicBezTo>
                  <a:cubicBezTo>
                    <a:pt x="10821" y="22677"/>
                    <a:pt x="10778" y="22717"/>
                    <a:pt x="10733" y="22717"/>
                  </a:cubicBezTo>
                  <a:cubicBezTo>
                    <a:pt x="10715" y="22717"/>
                    <a:pt x="10695" y="22710"/>
                    <a:pt x="10679" y="22694"/>
                  </a:cubicBezTo>
                  <a:cubicBezTo>
                    <a:pt x="10594" y="22665"/>
                    <a:pt x="10508" y="22608"/>
                    <a:pt x="10423" y="22580"/>
                  </a:cubicBezTo>
                  <a:lnTo>
                    <a:pt x="4317" y="18576"/>
                  </a:lnTo>
                  <a:cubicBezTo>
                    <a:pt x="3352" y="17951"/>
                    <a:pt x="2358" y="17355"/>
                    <a:pt x="1392" y="16730"/>
                  </a:cubicBezTo>
                  <a:cubicBezTo>
                    <a:pt x="1194" y="16616"/>
                    <a:pt x="966" y="16503"/>
                    <a:pt x="768" y="16389"/>
                  </a:cubicBezTo>
                  <a:cubicBezTo>
                    <a:pt x="720" y="16370"/>
                    <a:pt x="673" y="16361"/>
                    <a:pt x="627" y="16361"/>
                  </a:cubicBezTo>
                  <a:cubicBezTo>
                    <a:pt x="534" y="16361"/>
                    <a:pt x="446" y="16398"/>
                    <a:pt x="370" y="16474"/>
                  </a:cubicBezTo>
                  <a:cubicBezTo>
                    <a:pt x="200" y="16559"/>
                    <a:pt x="114" y="16730"/>
                    <a:pt x="58" y="16929"/>
                  </a:cubicBezTo>
                  <a:cubicBezTo>
                    <a:pt x="1" y="17213"/>
                    <a:pt x="1" y="17497"/>
                    <a:pt x="29" y="17781"/>
                  </a:cubicBezTo>
                  <a:cubicBezTo>
                    <a:pt x="114" y="18519"/>
                    <a:pt x="86" y="18519"/>
                    <a:pt x="682" y="18916"/>
                  </a:cubicBezTo>
                  <a:cubicBezTo>
                    <a:pt x="1960" y="19768"/>
                    <a:pt x="3238" y="20620"/>
                    <a:pt x="4488" y="21472"/>
                  </a:cubicBezTo>
                  <a:cubicBezTo>
                    <a:pt x="6476" y="22864"/>
                    <a:pt x="8492" y="24170"/>
                    <a:pt x="10423" y="25647"/>
                  </a:cubicBezTo>
                  <a:cubicBezTo>
                    <a:pt x="10622" y="25789"/>
                    <a:pt x="10764" y="26016"/>
                    <a:pt x="10736" y="26272"/>
                  </a:cubicBezTo>
                  <a:cubicBezTo>
                    <a:pt x="10650" y="28487"/>
                    <a:pt x="10594" y="30730"/>
                    <a:pt x="10508" y="32946"/>
                  </a:cubicBezTo>
                  <a:cubicBezTo>
                    <a:pt x="10508" y="33229"/>
                    <a:pt x="10480" y="33513"/>
                    <a:pt x="10395" y="33797"/>
                  </a:cubicBezTo>
                  <a:cubicBezTo>
                    <a:pt x="10310" y="34025"/>
                    <a:pt x="10366" y="34138"/>
                    <a:pt x="10594" y="34223"/>
                  </a:cubicBezTo>
                  <a:cubicBezTo>
                    <a:pt x="10832" y="34310"/>
                    <a:pt x="11071" y="34347"/>
                    <a:pt x="11322" y="34347"/>
                  </a:cubicBezTo>
                  <a:cubicBezTo>
                    <a:pt x="11400" y="34347"/>
                    <a:pt x="11479" y="34344"/>
                    <a:pt x="11559" y="34337"/>
                  </a:cubicBezTo>
                  <a:cubicBezTo>
                    <a:pt x="11759" y="34304"/>
                    <a:pt x="11968" y="34290"/>
                    <a:pt x="12182" y="34290"/>
                  </a:cubicBezTo>
                  <a:cubicBezTo>
                    <a:pt x="12333" y="34290"/>
                    <a:pt x="12485" y="34297"/>
                    <a:pt x="12638" y="34309"/>
                  </a:cubicBezTo>
                  <a:cubicBezTo>
                    <a:pt x="12668" y="34319"/>
                    <a:pt x="12699" y="34323"/>
                    <a:pt x="12729" y="34323"/>
                  </a:cubicBezTo>
                  <a:cubicBezTo>
                    <a:pt x="12874" y="34323"/>
                    <a:pt x="13017" y="34217"/>
                    <a:pt x="13064" y="34053"/>
                  </a:cubicBezTo>
                  <a:cubicBezTo>
                    <a:pt x="13093" y="33911"/>
                    <a:pt x="13121" y="33769"/>
                    <a:pt x="13121" y="33627"/>
                  </a:cubicBezTo>
                  <a:cubicBezTo>
                    <a:pt x="13206" y="30787"/>
                    <a:pt x="13292" y="27947"/>
                    <a:pt x="13377" y="25107"/>
                  </a:cubicBezTo>
                  <a:cubicBezTo>
                    <a:pt x="13462" y="22495"/>
                    <a:pt x="13547" y="19882"/>
                    <a:pt x="13604" y="17241"/>
                  </a:cubicBezTo>
                  <a:cubicBezTo>
                    <a:pt x="13661" y="15537"/>
                    <a:pt x="13718" y="13833"/>
                    <a:pt x="13774" y="12129"/>
                  </a:cubicBezTo>
                  <a:cubicBezTo>
                    <a:pt x="13803" y="10709"/>
                    <a:pt x="13860" y="9261"/>
                    <a:pt x="13888" y="7812"/>
                  </a:cubicBezTo>
                  <a:cubicBezTo>
                    <a:pt x="13945" y="5541"/>
                    <a:pt x="14002" y="3269"/>
                    <a:pt x="14087" y="997"/>
                  </a:cubicBezTo>
                  <a:cubicBezTo>
                    <a:pt x="14087" y="826"/>
                    <a:pt x="14058" y="628"/>
                    <a:pt x="14030" y="457"/>
                  </a:cubicBezTo>
                  <a:cubicBezTo>
                    <a:pt x="14030" y="218"/>
                    <a:pt x="13831" y="28"/>
                    <a:pt x="13596" y="28"/>
                  </a:cubicBezTo>
                  <a:cubicBezTo>
                    <a:pt x="13580" y="28"/>
                    <a:pt x="13563" y="29"/>
                    <a:pt x="13547" y="31"/>
                  </a:cubicBezTo>
                  <a:cubicBezTo>
                    <a:pt x="13363" y="31"/>
                    <a:pt x="13171" y="38"/>
                    <a:pt x="12979" y="38"/>
                  </a:cubicBezTo>
                  <a:cubicBezTo>
                    <a:pt x="12787" y="38"/>
                    <a:pt x="12596" y="31"/>
                    <a:pt x="12411" y="3"/>
                  </a:cubicBezTo>
                  <a:cubicBezTo>
                    <a:pt x="12390" y="1"/>
                    <a:pt x="12370" y="0"/>
                    <a:pt x="123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14"/>
            <p:cNvSpPr/>
            <p:nvPr/>
          </p:nvSpPr>
          <p:spPr>
            <a:xfrm>
              <a:off x="4794000" y="2412975"/>
              <a:ext cx="352175" cy="858700"/>
            </a:xfrm>
            <a:custGeom>
              <a:avLst/>
              <a:gdLst/>
              <a:ahLst/>
              <a:cxnLst/>
              <a:rect l="l" t="t" r="r" b="b"/>
              <a:pathLst>
                <a:path w="14087" h="34348" extrusionOk="0">
                  <a:moveTo>
                    <a:pt x="1709" y="0"/>
                  </a:moveTo>
                  <a:cubicBezTo>
                    <a:pt x="1689" y="0"/>
                    <a:pt x="1669" y="1"/>
                    <a:pt x="1648" y="3"/>
                  </a:cubicBezTo>
                  <a:cubicBezTo>
                    <a:pt x="1463" y="31"/>
                    <a:pt x="1279" y="38"/>
                    <a:pt x="1091" y="38"/>
                  </a:cubicBezTo>
                  <a:cubicBezTo>
                    <a:pt x="903" y="38"/>
                    <a:pt x="711" y="31"/>
                    <a:pt x="512" y="31"/>
                  </a:cubicBezTo>
                  <a:cubicBezTo>
                    <a:pt x="496" y="29"/>
                    <a:pt x="480" y="28"/>
                    <a:pt x="464" y="28"/>
                  </a:cubicBezTo>
                  <a:cubicBezTo>
                    <a:pt x="232" y="28"/>
                    <a:pt x="56" y="218"/>
                    <a:pt x="29" y="457"/>
                  </a:cubicBezTo>
                  <a:cubicBezTo>
                    <a:pt x="1" y="628"/>
                    <a:pt x="1" y="826"/>
                    <a:pt x="1" y="997"/>
                  </a:cubicBezTo>
                  <a:cubicBezTo>
                    <a:pt x="58" y="3269"/>
                    <a:pt x="115" y="5541"/>
                    <a:pt x="200" y="7812"/>
                  </a:cubicBezTo>
                  <a:cubicBezTo>
                    <a:pt x="228" y="9261"/>
                    <a:pt x="257" y="10709"/>
                    <a:pt x="313" y="12129"/>
                  </a:cubicBezTo>
                  <a:cubicBezTo>
                    <a:pt x="370" y="13833"/>
                    <a:pt x="427" y="15537"/>
                    <a:pt x="455" y="17241"/>
                  </a:cubicBezTo>
                  <a:cubicBezTo>
                    <a:pt x="540" y="19882"/>
                    <a:pt x="626" y="22495"/>
                    <a:pt x="682" y="25107"/>
                  </a:cubicBezTo>
                  <a:cubicBezTo>
                    <a:pt x="768" y="27947"/>
                    <a:pt x="853" y="30787"/>
                    <a:pt x="966" y="33627"/>
                  </a:cubicBezTo>
                  <a:cubicBezTo>
                    <a:pt x="966" y="33769"/>
                    <a:pt x="966" y="33911"/>
                    <a:pt x="1023" y="34053"/>
                  </a:cubicBezTo>
                  <a:cubicBezTo>
                    <a:pt x="1070" y="34217"/>
                    <a:pt x="1195" y="34323"/>
                    <a:pt x="1348" y="34323"/>
                  </a:cubicBezTo>
                  <a:cubicBezTo>
                    <a:pt x="1381" y="34323"/>
                    <a:pt x="1415" y="34319"/>
                    <a:pt x="1449" y="34309"/>
                  </a:cubicBezTo>
                  <a:cubicBezTo>
                    <a:pt x="1602" y="34297"/>
                    <a:pt x="1750" y="34290"/>
                    <a:pt x="1897" y="34290"/>
                  </a:cubicBezTo>
                  <a:cubicBezTo>
                    <a:pt x="2106" y="34290"/>
                    <a:pt x="2312" y="34304"/>
                    <a:pt x="2528" y="34337"/>
                  </a:cubicBezTo>
                  <a:cubicBezTo>
                    <a:pt x="2602" y="34344"/>
                    <a:pt x="2677" y="34347"/>
                    <a:pt x="2754" y="34347"/>
                  </a:cubicBezTo>
                  <a:cubicBezTo>
                    <a:pt x="3000" y="34347"/>
                    <a:pt x="3255" y="34310"/>
                    <a:pt x="3494" y="34223"/>
                  </a:cubicBezTo>
                  <a:cubicBezTo>
                    <a:pt x="3693" y="34138"/>
                    <a:pt x="3778" y="34025"/>
                    <a:pt x="3693" y="33797"/>
                  </a:cubicBezTo>
                  <a:cubicBezTo>
                    <a:pt x="3608" y="33513"/>
                    <a:pt x="3579" y="33229"/>
                    <a:pt x="3579" y="32946"/>
                  </a:cubicBezTo>
                  <a:cubicBezTo>
                    <a:pt x="3494" y="30730"/>
                    <a:pt x="3437" y="28487"/>
                    <a:pt x="3352" y="26272"/>
                  </a:cubicBezTo>
                  <a:cubicBezTo>
                    <a:pt x="3324" y="26016"/>
                    <a:pt x="3437" y="25789"/>
                    <a:pt x="3664" y="25647"/>
                  </a:cubicBezTo>
                  <a:cubicBezTo>
                    <a:pt x="5567" y="24170"/>
                    <a:pt x="7612" y="22864"/>
                    <a:pt x="9571" y="21472"/>
                  </a:cubicBezTo>
                  <a:cubicBezTo>
                    <a:pt x="10849" y="20620"/>
                    <a:pt x="12127" y="19768"/>
                    <a:pt x="13405" y="18916"/>
                  </a:cubicBezTo>
                  <a:cubicBezTo>
                    <a:pt x="14002" y="18519"/>
                    <a:pt x="13973" y="18519"/>
                    <a:pt x="14058" y="17781"/>
                  </a:cubicBezTo>
                  <a:cubicBezTo>
                    <a:pt x="14087" y="17497"/>
                    <a:pt x="14058" y="17213"/>
                    <a:pt x="14030" y="16929"/>
                  </a:cubicBezTo>
                  <a:cubicBezTo>
                    <a:pt x="13973" y="16730"/>
                    <a:pt x="13860" y="16559"/>
                    <a:pt x="13718" y="16474"/>
                  </a:cubicBezTo>
                  <a:cubicBezTo>
                    <a:pt x="13642" y="16398"/>
                    <a:pt x="13554" y="16361"/>
                    <a:pt x="13461" y="16361"/>
                  </a:cubicBezTo>
                  <a:cubicBezTo>
                    <a:pt x="13415" y="16361"/>
                    <a:pt x="13367" y="16370"/>
                    <a:pt x="13320" y="16389"/>
                  </a:cubicBezTo>
                  <a:cubicBezTo>
                    <a:pt x="13121" y="16503"/>
                    <a:pt x="12894" y="16616"/>
                    <a:pt x="12695" y="16730"/>
                  </a:cubicBezTo>
                  <a:cubicBezTo>
                    <a:pt x="11730" y="17355"/>
                    <a:pt x="10736" y="17951"/>
                    <a:pt x="9770" y="18576"/>
                  </a:cubicBezTo>
                  <a:lnTo>
                    <a:pt x="3636" y="22580"/>
                  </a:lnTo>
                  <a:cubicBezTo>
                    <a:pt x="3579" y="22608"/>
                    <a:pt x="3494" y="22665"/>
                    <a:pt x="3409" y="22694"/>
                  </a:cubicBezTo>
                  <a:cubicBezTo>
                    <a:pt x="3384" y="22710"/>
                    <a:pt x="3359" y="22717"/>
                    <a:pt x="3336" y="22717"/>
                  </a:cubicBezTo>
                  <a:cubicBezTo>
                    <a:pt x="3281" y="22717"/>
                    <a:pt x="3238" y="22677"/>
                    <a:pt x="3238" y="22637"/>
                  </a:cubicBezTo>
                  <a:cubicBezTo>
                    <a:pt x="3210" y="22495"/>
                    <a:pt x="3210" y="22353"/>
                    <a:pt x="3210" y="22211"/>
                  </a:cubicBezTo>
                  <a:lnTo>
                    <a:pt x="3040" y="17809"/>
                  </a:lnTo>
                  <a:cubicBezTo>
                    <a:pt x="2954" y="15139"/>
                    <a:pt x="2841" y="12470"/>
                    <a:pt x="2756" y="9800"/>
                  </a:cubicBezTo>
                  <a:cubicBezTo>
                    <a:pt x="2670" y="7756"/>
                    <a:pt x="2585" y="5739"/>
                    <a:pt x="2528" y="3695"/>
                  </a:cubicBezTo>
                  <a:cubicBezTo>
                    <a:pt x="2472" y="2786"/>
                    <a:pt x="2415" y="1877"/>
                    <a:pt x="2386" y="940"/>
                  </a:cubicBezTo>
                  <a:cubicBezTo>
                    <a:pt x="2386" y="770"/>
                    <a:pt x="2358" y="599"/>
                    <a:pt x="2301" y="457"/>
                  </a:cubicBezTo>
                  <a:cubicBezTo>
                    <a:pt x="2167" y="216"/>
                    <a:pt x="2033" y="0"/>
                    <a:pt x="17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14"/>
            <p:cNvSpPr/>
            <p:nvPr/>
          </p:nvSpPr>
          <p:spPr>
            <a:xfrm>
              <a:off x="4746450" y="1726675"/>
              <a:ext cx="296075" cy="476225"/>
            </a:xfrm>
            <a:custGeom>
              <a:avLst/>
              <a:gdLst/>
              <a:ahLst/>
              <a:cxnLst/>
              <a:rect l="l" t="t" r="r" b="b"/>
              <a:pathLst>
                <a:path w="11843" h="19049" extrusionOk="0">
                  <a:moveTo>
                    <a:pt x="5498" y="0"/>
                  </a:moveTo>
                  <a:cubicBezTo>
                    <a:pt x="5298" y="0"/>
                    <a:pt x="5091" y="38"/>
                    <a:pt x="4885" y="107"/>
                  </a:cubicBezTo>
                  <a:cubicBezTo>
                    <a:pt x="3692" y="447"/>
                    <a:pt x="2641" y="1214"/>
                    <a:pt x="1988" y="2293"/>
                  </a:cubicBezTo>
                  <a:cubicBezTo>
                    <a:pt x="1278" y="3486"/>
                    <a:pt x="767" y="4764"/>
                    <a:pt x="511" y="6127"/>
                  </a:cubicBezTo>
                  <a:cubicBezTo>
                    <a:pt x="57" y="8314"/>
                    <a:pt x="0" y="10586"/>
                    <a:pt x="369" y="12829"/>
                  </a:cubicBezTo>
                  <a:cubicBezTo>
                    <a:pt x="710" y="14959"/>
                    <a:pt x="1704" y="16947"/>
                    <a:pt x="3238" y="18481"/>
                  </a:cubicBezTo>
                  <a:cubicBezTo>
                    <a:pt x="3578" y="18822"/>
                    <a:pt x="4033" y="19020"/>
                    <a:pt x="4516" y="19049"/>
                  </a:cubicBezTo>
                  <a:lnTo>
                    <a:pt x="5084" y="19049"/>
                  </a:lnTo>
                  <a:cubicBezTo>
                    <a:pt x="6163" y="18964"/>
                    <a:pt x="7242" y="18907"/>
                    <a:pt x="8321" y="18793"/>
                  </a:cubicBezTo>
                  <a:cubicBezTo>
                    <a:pt x="9003" y="18793"/>
                    <a:pt x="9656" y="18708"/>
                    <a:pt x="10337" y="18594"/>
                  </a:cubicBezTo>
                  <a:cubicBezTo>
                    <a:pt x="10439" y="18633"/>
                    <a:pt x="10537" y="18649"/>
                    <a:pt x="10631" y="18649"/>
                  </a:cubicBezTo>
                  <a:cubicBezTo>
                    <a:pt x="10879" y="18649"/>
                    <a:pt x="11105" y="18542"/>
                    <a:pt x="11331" y="18481"/>
                  </a:cubicBezTo>
                  <a:cubicBezTo>
                    <a:pt x="11729" y="18367"/>
                    <a:pt x="11843" y="18083"/>
                    <a:pt x="11615" y="17771"/>
                  </a:cubicBezTo>
                  <a:cubicBezTo>
                    <a:pt x="11473" y="17515"/>
                    <a:pt x="11388" y="17231"/>
                    <a:pt x="11417" y="16976"/>
                  </a:cubicBezTo>
                  <a:cubicBezTo>
                    <a:pt x="11417" y="15811"/>
                    <a:pt x="11360" y="14647"/>
                    <a:pt x="11303" y="13483"/>
                  </a:cubicBezTo>
                  <a:cubicBezTo>
                    <a:pt x="11189" y="11466"/>
                    <a:pt x="10991" y="9422"/>
                    <a:pt x="10678" y="7434"/>
                  </a:cubicBezTo>
                  <a:cubicBezTo>
                    <a:pt x="10423" y="5701"/>
                    <a:pt x="9826" y="4026"/>
                    <a:pt x="9003" y="2492"/>
                  </a:cubicBezTo>
                  <a:cubicBezTo>
                    <a:pt x="8804" y="2151"/>
                    <a:pt x="8605" y="1839"/>
                    <a:pt x="8378" y="1527"/>
                  </a:cubicBezTo>
                  <a:cubicBezTo>
                    <a:pt x="7781" y="731"/>
                    <a:pt x="6873" y="192"/>
                    <a:pt x="5879" y="50"/>
                  </a:cubicBezTo>
                  <a:cubicBezTo>
                    <a:pt x="5756" y="16"/>
                    <a:pt x="5628" y="0"/>
                    <a:pt x="54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14"/>
            <p:cNvSpPr/>
            <p:nvPr/>
          </p:nvSpPr>
          <p:spPr>
            <a:xfrm>
              <a:off x="4743600" y="1333075"/>
              <a:ext cx="290400" cy="849350"/>
            </a:xfrm>
            <a:custGeom>
              <a:avLst/>
              <a:gdLst/>
              <a:ahLst/>
              <a:cxnLst/>
              <a:rect l="l" t="t" r="r" b="b"/>
              <a:pathLst>
                <a:path w="11616" h="33974" extrusionOk="0">
                  <a:moveTo>
                    <a:pt x="6574" y="0"/>
                  </a:moveTo>
                  <a:cubicBezTo>
                    <a:pt x="6424" y="0"/>
                    <a:pt x="6305" y="132"/>
                    <a:pt x="6305" y="288"/>
                  </a:cubicBezTo>
                  <a:cubicBezTo>
                    <a:pt x="6334" y="430"/>
                    <a:pt x="6447" y="544"/>
                    <a:pt x="6589" y="544"/>
                  </a:cubicBezTo>
                  <a:cubicBezTo>
                    <a:pt x="6731" y="544"/>
                    <a:pt x="6845" y="430"/>
                    <a:pt x="6845" y="288"/>
                  </a:cubicBezTo>
                  <a:cubicBezTo>
                    <a:pt x="6845" y="146"/>
                    <a:pt x="6760" y="33"/>
                    <a:pt x="6618" y="4"/>
                  </a:cubicBezTo>
                  <a:cubicBezTo>
                    <a:pt x="6603" y="2"/>
                    <a:pt x="6588" y="0"/>
                    <a:pt x="6574" y="0"/>
                  </a:cubicBezTo>
                  <a:close/>
                  <a:moveTo>
                    <a:pt x="5086" y="226"/>
                  </a:moveTo>
                  <a:cubicBezTo>
                    <a:pt x="4964" y="226"/>
                    <a:pt x="4853" y="306"/>
                    <a:pt x="4828" y="430"/>
                  </a:cubicBezTo>
                  <a:cubicBezTo>
                    <a:pt x="4828" y="600"/>
                    <a:pt x="4942" y="742"/>
                    <a:pt x="5084" y="799"/>
                  </a:cubicBezTo>
                  <a:cubicBezTo>
                    <a:pt x="5226" y="771"/>
                    <a:pt x="5340" y="686"/>
                    <a:pt x="5396" y="572"/>
                  </a:cubicBezTo>
                  <a:cubicBezTo>
                    <a:pt x="5453" y="402"/>
                    <a:pt x="5311" y="231"/>
                    <a:pt x="5141" y="231"/>
                  </a:cubicBezTo>
                  <a:cubicBezTo>
                    <a:pt x="5122" y="228"/>
                    <a:pt x="5104" y="226"/>
                    <a:pt x="5086" y="226"/>
                  </a:cubicBezTo>
                  <a:close/>
                  <a:moveTo>
                    <a:pt x="7810" y="1424"/>
                  </a:moveTo>
                  <a:cubicBezTo>
                    <a:pt x="7640" y="1452"/>
                    <a:pt x="7470" y="1566"/>
                    <a:pt x="7441" y="1736"/>
                  </a:cubicBezTo>
                  <a:cubicBezTo>
                    <a:pt x="7441" y="1956"/>
                    <a:pt x="7610" y="2106"/>
                    <a:pt x="7779" y="2106"/>
                  </a:cubicBezTo>
                  <a:cubicBezTo>
                    <a:pt x="7850" y="2106"/>
                    <a:pt x="7922" y="2079"/>
                    <a:pt x="7981" y="2020"/>
                  </a:cubicBezTo>
                  <a:cubicBezTo>
                    <a:pt x="8208" y="1822"/>
                    <a:pt x="8094" y="1452"/>
                    <a:pt x="7810" y="1424"/>
                  </a:cubicBezTo>
                  <a:close/>
                  <a:moveTo>
                    <a:pt x="5579" y="2073"/>
                  </a:moveTo>
                  <a:cubicBezTo>
                    <a:pt x="5448" y="2073"/>
                    <a:pt x="5308" y="2180"/>
                    <a:pt x="5283" y="2333"/>
                  </a:cubicBezTo>
                  <a:cubicBezTo>
                    <a:pt x="5254" y="2503"/>
                    <a:pt x="5368" y="2674"/>
                    <a:pt x="5567" y="2702"/>
                  </a:cubicBezTo>
                  <a:cubicBezTo>
                    <a:pt x="5737" y="2702"/>
                    <a:pt x="5879" y="2560"/>
                    <a:pt x="5879" y="2390"/>
                  </a:cubicBezTo>
                  <a:cubicBezTo>
                    <a:pt x="5879" y="2219"/>
                    <a:pt x="5794" y="2106"/>
                    <a:pt x="5624" y="2077"/>
                  </a:cubicBezTo>
                  <a:cubicBezTo>
                    <a:pt x="5609" y="2074"/>
                    <a:pt x="5594" y="2073"/>
                    <a:pt x="5579" y="2073"/>
                  </a:cubicBezTo>
                  <a:close/>
                  <a:moveTo>
                    <a:pt x="4175" y="2390"/>
                  </a:moveTo>
                  <a:cubicBezTo>
                    <a:pt x="4005" y="2390"/>
                    <a:pt x="3863" y="2532"/>
                    <a:pt x="3863" y="2702"/>
                  </a:cubicBezTo>
                  <a:cubicBezTo>
                    <a:pt x="3891" y="2872"/>
                    <a:pt x="4062" y="2986"/>
                    <a:pt x="4232" y="2986"/>
                  </a:cubicBezTo>
                  <a:cubicBezTo>
                    <a:pt x="4374" y="2958"/>
                    <a:pt x="4459" y="2816"/>
                    <a:pt x="4459" y="2674"/>
                  </a:cubicBezTo>
                  <a:cubicBezTo>
                    <a:pt x="4459" y="2532"/>
                    <a:pt x="4346" y="2390"/>
                    <a:pt x="4175" y="2390"/>
                  </a:cubicBezTo>
                  <a:close/>
                  <a:moveTo>
                    <a:pt x="5254" y="4236"/>
                  </a:moveTo>
                  <a:cubicBezTo>
                    <a:pt x="5084" y="4264"/>
                    <a:pt x="4970" y="4406"/>
                    <a:pt x="4970" y="4576"/>
                  </a:cubicBezTo>
                  <a:cubicBezTo>
                    <a:pt x="4970" y="4732"/>
                    <a:pt x="5113" y="4864"/>
                    <a:pt x="5267" y="4864"/>
                  </a:cubicBezTo>
                  <a:cubicBezTo>
                    <a:pt x="5282" y="4864"/>
                    <a:pt x="5296" y="4863"/>
                    <a:pt x="5311" y="4860"/>
                  </a:cubicBezTo>
                  <a:lnTo>
                    <a:pt x="5311" y="4832"/>
                  </a:lnTo>
                  <a:cubicBezTo>
                    <a:pt x="5453" y="4832"/>
                    <a:pt x="5567" y="4718"/>
                    <a:pt x="5567" y="4548"/>
                  </a:cubicBezTo>
                  <a:cubicBezTo>
                    <a:pt x="5567" y="4406"/>
                    <a:pt x="5425" y="4264"/>
                    <a:pt x="5254" y="4236"/>
                  </a:cubicBezTo>
                  <a:close/>
                  <a:moveTo>
                    <a:pt x="7096" y="4703"/>
                  </a:moveTo>
                  <a:cubicBezTo>
                    <a:pt x="7013" y="4703"/>
                    <a:pt x="6948" y="4791"/>
                    <a:pt x="6902" y="4860"/>
                  </a:cubicBezTo>
                  <a:cubicBezTo>
                    <a:pt x="6845" y="4974"/>
                    <a:pt x="6958" y="5144"/>
                    <a:pt x="7100" y="5201"/>
                  </a:cubicBezTo>
                  <a:cubicBezTo>
                    <a:pt x="7214" y="5173"/>
                    <a:pt x="7299" y="5088"/>
                    <a:pt x="7299" y="5002"/>
                  </a:cubicBezTo>
                  <a:lnTo>
                    <a:pt x="7328" y="4974"/>
                  </a:lnTo>
                  <a:cubicBezTo>
                    <a:pt x="7356" y="4860"/>
                    <a:pt x="7299" y="4747"/>
                    <a:pt x="7157" y="4718"/>
                  </a:cubicBezTo>
                  <a:cubicBezTo>
                    <a:pt x="7136" y="4708"/>
                    <a:pt x="7116" y="4703"/>
                    <a:pt x="7096" y="4703"/>
                  </a:cubicBezTo>
                  <a:close/>
                  <a:moveTo>
                    <a:pt x="4062" y="5258"/>
                  </a:moveTo>
                  <a:cubicBezTo>
                    <a:pt x="3834" y="5286"/>
                    <a:pt x="3664" y="5485"/>
                    <a:pt x="3692" y="5684"/>
                  </a:cubicBezTo>
                  <a:cubicBezTo>
                    <a:pt x="3718" y="5840"/>
                    <a:pt x="3839" y="5972"/>
                    <a:pt x="3990" y="5972"/>
                  </a:cubicBezTo>
                  <a:cubicBezTo>
                    <a:pt x="4004" y="5972"/>
                    <a:pt x="4019" y="5970"/>
                    <a:pt x="4033" y="5968"/>
                  </a:cubicBezTo>
                  <a:cubicBezTo>
                    <a:pt x="4232" y="5939"/>
                    <a:pt x="4374" y="5769"/>
                    <a:pt x="4346" y="5570"/>
                  </a:cubicBezTo>
                  <a:cubicBezTo>
                    <a:pt x="4346" y="5400"/>
                    <a:pt x="4204" y="5286"/>
                    <a:pt x="4062" y="5258"/>
                  </a:cubicBezTo>
                  <a:close/>
                  <a:moveTo>
                    <a:pt x="5694" y="6617"/>
                  </a:moveTo>
                  <a:cubicBezTo>
                    <a:pt x="5543" y="6617"/>
                    <a:pt x="5425" y="6749"/>
                    <a:pt x="5425" y="6905"/>
                  </a:cubicBezTo>
                  <a:cubicBezTo>
                    <a:pt x="5425" y="7047"/>
                    <a:pt x="5567" y="7189"/>
                    <a:pt x="5737" y="7217"/>
                  </a:cubicBezTo>
                  <a:cubicBezTo>
                    <a:pt x="5879" y="7217"/>
                    <a:pt x="6021" y="7075"/>
                    <a:pt x="6050" y="6933"/>
                  </a:cubicBezTo>
                  <a:cubicBezTo>
                    <a:pt x="6050" y="6763"/>
                    <a:pt x="5908" y="6621"/>
                    <a:pt x="5737" y="6621"/>
                  </a:cubicBezTo>
                  <a:cubicBezTo>
                    <a:pt x="5722" y="6619"/>
                    <a:pt x="5708" y="6617"/>
                    <a:pt x="5694" y="6617"/>
                  </a:cubicBezTo>
                  <a:close/>
                  <a:moveTo>
                    <a:pt x="4317" y="7047"/>
                  </a:moveTo>
                  <a:cubicBezTo>
                    <a:pt x="4147" y="7047"/>
                    <a:pt x="4005" y="7161"/>
                    <a:pt x="4005" y="7331"/>
                  </a:cubicBezTo>
                  <a:cubicBezTo>
                    <a:pt x="3991" y="7537"/>
                    <a:pt x="4137" y="7637"/>
                    <a:pt x="4284" y="7637"/>
                  </a:cubicBezTo>
                  <a:cubicBezTo>
                    <a:pt x="4442" y="7637"/>
                    <a:pt x="4602" y="7523"/>
                    <a:pt x="4573" y="7303"/>
                  </a:cubicBezTo>
                  <a:cubicBezTo>
                    <a:pt x="4573" y="7175"/>
                    <a:pt x="4482" y="7071"/>
                    <a:pt x="4361" y="7071"/>
                  </a:cubicBezTo>
                  <a:cubicBezTo>
                    <a:pt x="4347" y="7071"/>
                    <a:pt x="4332" y="7072"/>
                    <a:pt x="4317" y="7075"/>
                  </a:cubicBezTo>
                  <a:lnTo>
                    <a:pt x="4317" y="7047"/>
                  </a:lnTo>
                  <a:close/>
                  <a:moveTo>
                    <a:pt x="6837" y="7214"/>
                  </a:moveTo>
                  <a:cubicBezTo>
                    <a:pt x="6821" y="7214"/>
                    <a:pt x="6805" y="7215"/>
                    <a:pt x="6788" y="7217"/>
                  </a:cubicBezTo>
                  <a:cubicBezTo>
                    <a:pt x="6674" y="7303"/>
                    <a:pt x="6589" y="7416"/>
                    <a:pt x="6618" y="7587"/>
                  </a:cubicBezTo>
                  <a:cubicBezTo>
                    <a:pt x="6643" y="7716"/>
                    <a:pt x="6764" y="7846"/>
                    <a:pt x="6914" y="7846"/>
                  </a:cubicBezTo>
                  <a:cubicBezTo>
                    <a:pt x="6929" y="7846"/>
                    <a:pt x="6943" y="7845"/>
                    <a:pt x="6958" y="7842"/>
                  </a:cubicBezTo>
                  <a:cubicBezTo>
                    <a:pt x="7100" y="7842"/>
                    <a:pt x="7214" y="7729"/>
                    <a:pt x="7242" y="7587"/>
                  </a:cubicBezTo>
                  <a:cubicBezTo>
                    <a:pt x="7216" y="7376"/>
                    <a:pt x="7043" y="7214"/>
                    <a:pt x="6837" y="7214"/>
                  </a:cubicBezTo>
                  <a:close/>
                  <a:moveTo>
                    <a:pt x="7498" y="8439"/>
                  </a:moveTo>
                  <a:cubicBezTo>
                    <a:pt x="7356" y="8467"/>
                    <a:pt x="7242" y="8581"/>
                    <a:pt x="7242" y="8723"/>
                  </a:cubicBezTo>
                  <a:cubicBezTo>
                    <a:pt x="7271" y="8893"/>
                    <a:pt x="7384" y="9007"/>
                    <a:pt x="7526" y="9063"/>
                  </a:cubicBezTo>
                  <a:cubicBezTo>
                    <a:pt x="7697" y="9035"/>
                    <a:pt x="7839" y="8893"/>
                    <a:pt x="7839" y="8751"/>
                  </a:cubicBezTo>
                  <a:cubicBezTo>
                    <a:pt x="7810" y="8581"/>
                    <a:pt x="7668" y="8439"/>
                    <a:pt x="7498" y="8439"/>
                  </a:cubicBezTo>
                  <a:close/>
                  <a:moveTo>
                    <a:pt x="5487" y="8605"/>
                  </a:moveTo>
                  <a:cubicBezTo>
                    <a:pt x="5340" y="8605"/>
                    <a:pt x="5226" y="8712"/>
                    <a:pt x="5226" y="8865"/>
                  </a:cubicBezTo>
                  <a:lnTo>
                    <a:pt x="5254" y="8836"/>
                  </a:lnTo>
                  <a:lnTo>
                    <a:pt x="5254" y="8836"/>
                  </a:lnTo>
                  <a:cubicBezTo>
                    <a:pt x="5226" y="8978"/>
                    <a:pt x="5311" y="9120"/>
                    <a:pt x="5453" y="9149"/>
                  </a:cubicBezTo>
                  <a:cubicBezTo>
                    <a:pt x="5595" y="9149"/>
                    <a:pt x="5737" y="9035"/>
                    <a:pt x="5737" y="8893"/>
                  </a:cubicBezTo>
                  <a:cubicBezTo>
                    <a:pt x="5766" y="8751"/>
                    <a:pt x="5680" y="8609"/>
                    <a:pt x="5538" y="8609"/>
                  </a:cubicBezTo>
                  <a:cubicBezTo>
                    <a:pt x="5521" y="8606"/>
                    <a:pt x="5504" y="8605"/>
                    <a:pt x="5487" y="8605"/>
                  </a:cubicBezTo>
                  <a:close/>
                  <a:moveTo>
                    <a:pt x="3238" y="8751"/>
                  </a:moveTo>
                  <a:cubicBezTo>
                    <a:pt x="3068" y="8751"/>
                    <a:pt x="2926" y="8921"/>
                    <a:pt x="2954" y="9092"/>
                  </a:cubicBezTo>
                  <a:cubicBezTo>
                    <a:pt x="2954" y="9262"/>
                    <a:pt x="3068" y="9404"/>
                    <a:pt x="3238" y="9404"/>
                  </a:cubicBezTo>
                  <a:cubicBezTo>
                    <a:pt x="3380" y="9404"/>
                    <a:pt x="3494" y="9262"/>
                    <a:pt x="3494" y="9063"/>
                  </a:cubicBezTo>
                  <a:cubicBezTo>
                    <a:pt x="3522" y="8893"/>
                    <a:pt x="3408" y="8751"/>
                    <a:pt x="3238" y="8751"/>
                  </a:cubicBezTo>
                  <a:close/>
                  <a:moveTo>
                    <a:pt x="7810" y="10199"/>
                  </a:moveTo>
                  <a:cubicBezTo>
                    <a:pt x="7668" y="10199"/>
                    <a:pt x="7555" y="10313"/>
                    <a:pt x="7555" y="10455"/>
                  </a:cubicBezTo>
                  <a:cubicBezTo>
                    <a:pt x="7555" y="10625"/>
                    <a:pt x="7697" y="10767"/>
                    <a:pt x="7867" y="10767"/>
                  </a:cubicBezTo>
                  <a:cubicBezTo>
                    <a:pt x="8009" y="10767"/>
                    <a:pt x="8123" y="10654"/>
                    <a:pt x="8123" y="10512"/>
                  </a:cubicBezTo>
                  <a:cubicBezTo>
                    <a:pt x="8123" y="10341"/>
                    <a:pt x="7981" y="10199"/>
                    <a:pt x="7839" y="10199"/>
                  </a:cubicBezTo>
                  <a:close/>
                  <a:moveTo>
                    <a:pt x="6207" y="10451"/>
                  </a:moveTo>
                  <a:cubicBezTo>
                    <a:pt x="6193" y="10451"/>
                    <a:pt x="6178" y="10452"/>
                    <a:pt x="6163" y="10455"/>
                  </a:cubicBezTo>
                  <a:lnTo>
                    <a:pt x="6192" y="10455"/>
                  </a:lnTo>
                  <a:cubicBezTo>
                    <a:pt x="6050" y="10455"/>
                    <a:pt x="5964" y="10540"/>
                    <a:pt x="5964" y="10682"/>
                  </a:cubicBezTo>
                  <a:cubicBezTo>
                    <a:pt x="5936" y="10824"/>
                    <a:pt x="6050" y="10938"/>
                    <a:pt x="6220" y="10966"/>
                  </a:cubicBezTo>
                  <a:cubicBezTo>
                    <a:pt x="6362" y="10966"/>
                    <a:pt x="6476" y="10824"/>
                    <a:pt x="6476" y="10682"/>
                  </a:cubicBezTo>
                  <a:cubicBezTo>
                    <a:pt x="6450" y="10555"/>
                    <a:pt x="6334" y="10451"/>
                    <a:pt x="6207" y="10451"/>
                  </a:cubicBezTo>
                  <a:close/>
                  <a:moveTo>
                    <a:pt x="2840" y="11136"/>
                  </a:moveTo>
                  <a:cubicBezTo>
                    <a:pt x="2698" y="11136"/>
                    <a:pt x="2585" y="11250"/>
                    <a:pt x="2585" y="11392"/>
                  </a:cubicBezTo>
                  <a:cubicBezTo>
                    <a:pt x="2585" y="11534"/>
                    <a:pt x="2698" y="11619"/>
                    <a:pt x="2812" y="11648"/>
                  </a:cubicBezTo>
                  <a:cubicBezTo>
                    <a:pt x="2827" y="11651"/>
                    <a:pt x="2842" y="11652"/>
                    <a:pt x="2856" y="11652"/>
                  </a:cubicBezTo>
                  <a:cubicBezTo>
                    <a:pt x="2982" y="11652"/>
                    <a:pt x="3099" y="11548"/>
                    <a:pt x="3124" y="11420"/>
                  </a:cubicBezTo>
                  <a:cubicBezTo>
                    <a:pt x="3096" y="11278"/>
                    <a:pt x="2982" y="11165"/>
                    <a:pt x="2840" y="11165"/>
                  </a:cubicBezTo>
                  <a:lnTo>
                    <a:pt x="2840" y="11136"/>
                  </a:lnTo>
                  <a:close/>
                  <a:moveTo>
                    <a:pt x="4658" y="11420"/>
                  </a:moveTo>
                  <a:cubicBezTo>
                    <a:pt x="4601" y="11449"/>
                    <a:pt x="4544" y="11506"/>
                    <a:pt x="4544" y="11562"/>
                  </a:cubicBezTo>
                  <a:cubicBezTo>
                    <a:pt x="4516" y="11676"/>
                    <a:pt x="4601" y="11761"/>
                    <a:pt x="4686" y="11761"/>
                  </a:cubicBezTo>
                  <a:cubicBezTo>
                    <a:pt x="4800" y="11761"/>
                    <a:pt x="4857" y="11676"/>
                    <a:pt x="4857" y="11562"/>
                  </a:cubicBezTo>
                  <a:cubicBezTo>
                    <a:pt x="4857" y="11492"/>
                    <a:pt x="4780" y="11441"/>
                    <a:pt x="4705" y="11441"/>
                  </a:cubicBezTo>
                  <a:cubicBezTo>
                    <a:pt x="4689" y="11441"/>
                    <a:pt x="4673" y="11444"/>
                    <a:pt x="4658" y="11449"/>
                  </a:cubicBezTo>
                  <a:lnTo>
                    <a:pt x="4658" y="11420"/>
                  </a:lnTo>
                  <a:close/>
                  <a:moveTo>
                    <a:pt x="7952" y="12102"/>
                  </a:moveTo>
                  <a:cubicBezTo>
                    <a:pt x="7810" y="12102"/>
                    <a:pt x="7697" y="12244"/>
                    <a:pt x="7697" y="12386"/>
                  </a:cubicBezTo>
                  <a:cubicBezTo>
                    <a:pt x="7697" y="12556"/>
                    <a:pt x="7839" y="12670"/>
                    <a:pt x="8009" y="12670"/>
                  </a:cubicBezTo>
                  <a:cubicBezTo>
                    <a:pt x="8151" y="12642"/>
                    <a:pt x="8265" y="12528"/>
                    <a:pt x="8265" y="12386"/>
                  </a:cubicBezTo>
                  <a:cubicBezTo>
                    <a:pt x="8265" y="12216"/>
                    <a:pt x="8123" y="12102"/>
                    <a:pt x="7952" y="12102"/>
                  </a:cubicBezTo>
                  <a:close/>
                  <a:moveTo>
                    <a:pt x="6537" y="12580"/>
                  </a:moveTo>
                  <a:cubicBezTo>
                    <a:pt x="6385" y="12580"/>
                    <a:pt x="6245" y="12688"/>
                    <a:pt x="6220" y="12840"/>
                  </a:cubicBezTo>
                  <a:cubicBezTo>
                    <a:pt x="6220" y="13011"/>
                    <a:pt x="6334" y="13181"/>
                    <a:pt x="6532" y="13181"/>
                  </a:cubicBezTo>
                  <a:cubicBezTo>
                    <a:pt x="6674" y="13181"/>
                    <a:pt x="6816" y="13068"/>
                    <a:pt x="6845" y="12897"/>
                  </a:cubicBezTo>
                  <a:cubicBezTo>
                    <a:pt x="6845" y="12727"/>
                    <a:pt x="6731" y="12613"/>
                    <a:pt x="6589" y="12613"/>
                  </a:cubicBezTo>
                  <a:lnTo>
                    <a:pt x="6589" y="12585"/>
                  </a:lnTo>
                  <a:cubicBezTo>
                    <a:pt x="6572" y="12582"/>
                    <a:pt x="6554" y="12580"/>
                    <a:pt x="6537" y="12580"/>
                  </a:cubicBezTo>
                  <a:close/>
                  <a:moveTo>
                    <a:pt x="3168" y="13460"/>
                  </a:moveTo>
                  <a:cubicBezTo>
                    <a:pt x="3154" y="13460"/>
                    <a:pt x="3139" y="13462"/>
                    <a:pt x="3124" y="13465"/>
                  </a:cubicBezTo>
                  <a:cubicBezTo>
                    <a:pt x="3011" y="13494"/>
                    <a:pt x="2926" y="13607"/>
                    <a:pt x="2926" y="13721"/>
                  </a:cubicBezTo>
                  <a:cubicBezTo>
                    <a:pt x="2926" y="13844"/>
                    <a:pt x="3033" y="13925"/>
                    <a:pt x="3155" y="13925"/>
                  </a:cubicBezTo>
                  <a:cubicBezTo>
                    <a:pt x="3173" y="13925"/>
                    <a:pt x="3191" y="13923"/>
                    <a:pt x="3210" y="13920"/>
                  </a:cubicBezTo>
                  <a:cubicBezTo>
                    <a:pt x="3352" y="13891"/>
                    <a:pt x="3408" y="13778"/>
                    <a:pt x="3380" y="13664"/>
                  </a:cubicBezTo>
                  <a:cubicBezTo>
                    <a:pt x="3355" y="13540"/>
                    <a:pt x="3266" y="13460"/>
                    <a:pt x="3168" y="13460"/>
                  </a:cubicBezTo>
                  <a:close/>
                  <a:moveTo>
                    <a:pt x="4658" y="14346"/>
                  </a:moveTo>
                  <a:cubicBezTo>
                    <a:pt x="4488" y="14346"/>
                    <a:pt x="4346" y="14516"/>
                    <a:pt x="4374" y="14715"/>
                  </a:cubicBezTo>
                  <a:cubicBezTo>
                    <a:pt x="4402" y="14857"/>
                    <a:pt x="4544" y="14942"/>
                    <a:pt x="4686" y="14942"/>
                  </a:cubicBezTo>
                  <a:cubicBezTo>
                    <a:pt x="4828" y="14942"/>
                    <a:pt x="4970" y="14828"/>
                    <a:pt x="4970" y="14686"/>
                  </a:cubicBezTo>
                  <a:lnTo>
                    <a:pt x="4970" y="14658"/>
                  </a:lnTo>
                  <a:cubicBezTo>
                    <a:pt x="4970" y="14488"/>
                    <a:pt x="4828" y="14346"/>
                    <a:pt x="4658" y="14346"/>
                  </a:cubicBezTo>
                  <a:close/>
                  <a:moveTo>
                    <a:pt x="7929" y="14455"/>
                  </a:moveTo>
                  <a:cubicBezTo>
                    <a:pt x="7783" y="14455"/>
                    <a:pt x="7668" y="14562"/>
                    <a:pt x="7668" y="14715"/>
                  </a:cubicBezTo>
                  <a:cubicBezTo>
                    <a:pt x="7642" y="14899"/>
                    <a:pt x="7786" y="15059"/>
                    <a:pt x="7988" y="15059"/>
                  </a:cubicBezTo>
                  <a:cubicBezTo>
                    <a:pt x="8004" y="15059"/>
                    <a:pt x="8021" y="15058"/>
                    <a:pt x="8037" y="15056"/>
                  </a:cubicBezTo>
                  <a:cubicBezTo>
                    <a:pt x="8208" y="15056"/>
                    <a:pt x="8321" y="14914"/>
                    <a:pt x="8293" y="14743"/>
                  </a:cubicBezTo>
                  <a:cubicBezTo>
                    <a:pt x="8293" y="14587"/>
                    <a:pt x="8175" y="14455"/>
                    <a:pt x="8024" y="14455"/>
                  </a:cubicBezTo>
                  <a:cubicBezTo>
                    <a:pt x="8010" y="14455"/>
                    <a:pt x="7995" y="14457"/>
                    <a:pt x="7981" y="14459"/>
                  </a:cubicBezTo>
                  <a:cubicBezTo>
                    <a:pt x="7963" y="14456"/>
                    <a:pt x="7946" y="14455"/>
                    <a:pt x="7929" y="14455"/>
                  </a:cubicBezTo>
                  <a:close/>
                  <a:moveTo>
                    <a:pt x="5766" y="15538"/>
                  </a:moveTo>
                  <a:cubicBezTo>
                    <a:pt x="5567" y="15538"/>
                    <a:pt x="5396" y="15680"/>
                    <a:pt x="5396" y="15879"/>
                  </a:cubicBezTo>
                  <a:cubicBezTo>
                    <a:pt x="5422" y="16061"/>
                    <a:pt x="5567" y="16195"/>
                    <a:pt x="5744" y="16195"/>
                  </a:cubicBezTo>
                  <a:cubicBezTo>
                    <a:pt x="5760" y="16195"/>
                    <a:pt x="5777" y="16194"/>
                    <a:pt x="5794" y="16191"/>
                  </a:cubicBezTo>
                  <a:cubicBezTo>
                    <a:pt x="5964" y="16163"/>
                    <a:pt x="6106" y="16049"/>
                    <a:pt x="6106" y="15879"/>
                  </a:cubicBezTo>
                  <a:cubicBezTo>
                    <a:pt x="6106" y="15680"/>
                    <a:pt x="5964" y="15538"/>
                    <a:pt x="5766" y="15538"/>
                  </a:cubicBezTo>
                  <a:close/>
                  <a:moveTo>
                    <a:pt x="3579" y="16106"/>
                  </a:moveTo>
                  <a:cubicBezTo>
                    <a:pt x="3352" y="16106"/>
                    <a:pt x="3181" y="16277"/>
                    <a:pt x="3153" y="16504"/>
                  </a:cubicBezTo>
                  <a:cubicBezTo>
                    <a:pt x="3210" y="16731"/>
                    <a:pt x="3437" y="16873"/>
                    <a:pt x="3664" y="16873"/>
                  </a:cubicBezTo>
                  <a:cubicBezTo>
                    <a:pt x="3721" y="16845"/>
                    <a:pt x="3806" y="16845"/>
                    <a:pt x="3863" y="16816"/>
                  </a:cubicBezTo>
                  <a:cubicBezTo>
                    <a:pt x="4005" y="16759"/>
                    <a:pt x="4090" y="16646"/>
                    <a:pt x="4090" y="16504"/>
                  </a:cubicBezTo>
                  <a:cubicBezTo>
                    <a:pt x="4062" y="16333"/>
                    <a:pt x="3948" y="16191"/>
                    <a:pt x="3778" y="16135"/>
                  </a:cubicBezTo>
                  <a:cubicBezTo>
                    <a:pt x="3721" y="16135"/>
                    <a:pt x="3636" y="16106"/>
                    <a:pt x="3579" y="16106"/>
                  </a:cubicBezTo>
                  <a:close/>
                  <a:moveTo>
                    <a:pt x="7725" y="16220"/>
                  </a:moveTo>
                  <a:cubicBezTo>
                    <a:pt x="7526" y="16220"/>
                    <a:pt x="7384" y="16390"/>
                    <a:pt x="7384" y="16561"/>
                  </a:cubicBezTo>
                  <a:cubicBezTo>
                    <a:pt x="7384" y="16759"/>
                    <a:pt x="7526" y="16930"/>
                    <a:pt x="7725" y="16930"/>
                  </a:cubicBezTo>
                  <a:cubicBezTo>
                    <a:pt x="7895" y="16930"/>
                    <a:pt x="8066" y="16788"/>
                    <a:pt x="8066" y="16589"/>
                  </a:cubicBezTo>
                  <a:cubicBezTo>
                    <a:pt x="8066" y="16390"/>
                    <a:pt x="7924" y="16220"/>
                    <a:pt x="7725" y="16220"/>
                  </a:cubicBezTo>
                  <a:close/>
                  <a:moveTo>
                    <a:pt x="6390" y="17611"/>
                  </a:moveTo>
                  <a:cubicBezTo>
                    <a:pt x="6192" y="17611"/>
                    <a:pt x="6021" y="17782"/>
                    <a:pt x="6021" y="17981"/>
                  </a:cubicBezTo>
                  <a:cubicBezTo>
                    <a:pt x="6021" y="18179"/>
                    <a:pt x="6192" y="18321"/>
                    <a:pt x="6390" y="18321"/>
                  </a:cubicBezTo>
                  <a:cubicBezTo>
                    <a:pt x="6589" y="18321"/>
                    <a:pt x="6731" y="18179"/>
                    <a:pt x="6731" y="17981"/>
                  </a:cubicBezTo>
                  <a:cubicBezTo>
                    <a:pt x="6731" y="17782"/>
                    <a:pt x="6589" y="17611"/>
                    <a:pt x="6390" y="17611"/>
                  </a:cubicBezTo>
                  <a:close/>
                  <a:moveTo>
                    <a:pt x="3948" y="18463"/>
                  </a:moveTo>
                  <a:cubicBezTo>
                    <a:pt x="3953" y="18463"/>
                    <a:pt x="3958" y="18463"/>
                    <a:pt x="3963" y="18464"/>
                  </a:cubicBezTo>
                  <a:lnTo>
                    <a:pt x="3963" y="18464"/>
                  </a:lnTo>
                  <a:cubicBezTo>
                    <a:pt x="3967" y="18463"/>
                    <a:pt x="3972" y="18463"/>
                    <a:pt x="3976" y="18463"/>
                  </a:cubicBezTo>
                  <a:close/>
                  <a:moveTo>
                    <a:pt x="1626" y="18261"/>
                  </a:moveTo>
                  <a:cubicBezTo>
                    <a:pt x="1449" y="18261"/>
                    <a:pt x="1307" y="18395"/>
                    <a:pt x="1307" y="18577"/>
                  </a:cubicBezTo>
                  <a:cubicBezTo>
                    <a:pt x="1279" y="18747"/>
                    <a:pt x="1421" y="18889"/>
                    <a:pt x="1591" y="18889"/>
                  </a:cubicBezTo>
                  <a:cubicBezTo>
                    <a:pt x="1618" y="18894"/>
                    <a:pt x="1643" y="18897"/>
                    <a:pt x="1667" y="18897"/>
                  </a:cubicBezTo>
                  <a:cubicBezTo>
                    <a:pt x="2053" y="18897"/>
                    <a:pt x="2104" y="18291"/>
                    <a:pt x="1676" y="18265"/>
                  </a:cubicBezTo>
                  <a:cubicBezTo>
                    <a:pt x="1659" y="18262"/>
                    <a:pt x="1642" y="18261"/>
                    <a:pt x="1626" y="18261"/>
                  </a:cubicBezTo>
                  <a:close/>
                  <a:moveTo>
                    <a:pt x="3963" y="18464"/>
                  </a:moveTo>
                  <a:lnTo>
                    <a:pt x="3963" y="18464"/>
                  </a:lnTo>
                  <a:cubicBezTo>
                    <a:pt x="3771" y="18471"/>
                    <a:pt x="3636" y="18638"/>
                    <a:pt x="3636" y="18833"/>
                  </a:cubicBezTo>
                  <a:cubicBezTo>
                    <a:pt x="3636" y="19003"/>
                    <a:pt x="3778" y="19117"/>
                    <a:pt x="3948" y="19145"/>
                  </a:cubicBezTo>
                  <a:cubicBezTo>
                    <a:pt x="4147" y="19117"/>
                    <a:pt x="4289" y="18975"/>
                    <a:pt x="4317" y="18776"/>
                  </a:cubicBezTo>
                  <a:cubicBezTo>
                    <a:pt x="4290" y="18610"/>
                    <a:pt x="4154" y="18471"/>
                    <a:pt x="3963" y="18464"/>
                  </a:cubicBezTo>
                  <a:close/>
                  <a:moveTo>
                    <a:pt x="9287" y="18605"/>
                  </a:moveTo>
                  <a:cubicBezTo>
                    <a:pt x="8975" y="18634"/>
                    <a:pt x="8975" y="19117"/>
                    <a:pt x="9315" y="19145"/>
                  </a:cubicBezTo>
                  <a:cubicBezTo>
                    <a:pt x="9457" y="19117"/>
                    <a:pt x="9571" y="19003"/>
                    <a:pt x="9543" y="18861"/>
                  </a:cubicBezTo>
                  <a:cubicBezTo>
                    <a:pt x="9543" y="18719"/>
                    <a:pt x="9429" y="18605"/>
                    <a:pt x="9287" y="18605"/>
                  </a:cubicBezTo>
                  <a:close/>
                  <a:moveTo>
                    <a:pt x="7534" y="19852"/>
                  </a:moveTo>
                  <a:cubicBezTo>
                    <a:pt x="7332" y="19852"/>
                    <a:pt x="7188" y="20014"/>
                    <a:pt x="7214" y="20224"/>
                  </a:cubicBezTo>
                  <a:cubicBezTo>
                    <a:pt x="7214" y="20395"/>
                    <a:pt x="7356" y="20508"/>
                    <a:pt x="7526" y="20508"/>
                  </a:cubicBezTo>
                  <a:cubicBezTo>
                    <a:pt x="7697" y="20508"/>
                    <a:pt x="7839" y="20366"/>
                    <a:pt x="7839" y="20196"/>
                  </a:cubicBezTo>
                  <a:cubicBezTo>
                    <a:pt x="7867" y="20025"/>
                    <a:pt x="7754" y="19855"/>
                    <a:pt x="7583" y="19855"/>
                  </a:cubicBezTo>
                  <a:cubicBezTo>
                    <a:pt x="7566" y="19853"/>
                    <a:pt x="7550" y="19852"/>
                    <a:pt x="7534" y="19852"/>
                  </a:cubicBezTo>
                  <a:close/>
                  <a:moveTo>
                    <a:pt x="9982" y="20505"/>
                  </a:moveTo>
                  <a:cubicBezTo>
                    <a:pt x="9802" y="20505"/>
                    <a:pt x="9656" y="20665"/>
                    <a:pt x="9656" y="20849"/>
                  </a:cubicBezTo>
                  <a:cubicBezTo>
                    <a:pt x="9681" y="21021"/>
                    <a:pt x="9812" y="21172"/>
                    <a:pt x="9976" y="21172"/>
                  </a:cubicBezTo>
                  <a:cubicBezTo>
                    <a:pt x="10002" y="21172"/>
                    <a:pt x="10027" y="21169"/>
                    <a:pt x="10054" y="21161"/>
                  </a:cubicBezTo>
                  <a:cubicBezTo>
                    <a:pt x="10224" y="21133"/>
                    <a:pt x="10338" y="20962"/>
                    <a:pt x="10338" y="20820"/>
                  </a:cubicBezTo>
                  <a:cubicBezTo>
                    <a:pt x="10309" y="20650"/>
                    <a:pt x="10167" y="20508"/>
                    <a:pt x="9997" y="20508"/>
                  </a:cubicBezTo>
                  <a:lnTo>
                    <a:pt x="10025" y="20508"/>
                  </a:lnTo>
                  <a:cubicBezTo>
                    <a:pt x="10011" y="20506"/>
                    <a:pt x="9996" y="20505"/>
                    <a:pt x="9982" y="20505"/>
                  </a:cubicBezTo>
                  <a:close/>
                  <a:moveTo>
                    <a:pt x="3343" y="20675"/>
                  </a:moveTo>
                  <a:cubicBezTo>
                    <a:pt x="3210" y="20675"/>
                    <a:pt x="3068" y="20807"/>
                    <a:pt x="3068" y="20962"/>
                  </a:cubicBezTo>
                  <a:cubicBezTo>
                    <a:pt x="3039" y="21133"/>
                    <a:pt x="3181" y="21275"/>
                    <a:pt x="3352" y="21275"/>
                  </a:cubicBezTo>
                  <a:cubicBezTo>
                    <a:pt x="3522" y="21275"/>
                    <a:pt x="3664" y="21161"/>
                    <a:pt x="3692" y="20991"/>
                  </a:cubicBezTo>
                  <a:cubicBezTo>
                    <a:pt x="3692" y="20820"/>
                    <a:pt x="3550" y="20707"/>
                    <a:pt x="3408" y="20678"/>
                  </a:cubicBezTo>
                  <a:lnTo>
                    <a:pt x="3380" y="20678"/>
                  </a:lnTo>
                  <a:cubicBezTo>
                    <a:pt x="3368" y="20676"/>
                    <a:pt x="3355" y="20675"/>
                    <a:pt x="3343" y="20675"/>
                  </a:cubicBezTo>
                  <a:close/>
                  <a:moveTo>
                    <a:pt x="5737" y="21587"/>
                  </a:moveTo>
                  <a:cubicBezTo>
                    <a:pt x="5624" y="21587"/>
                    <a:pt x="5538" y="21701"/>
                    <a:pt x="5510" y="21814"/>
                  </a:cubicBezTo>
                  <a:cubicBezTo>
                    <a:pt x="5510" y="21956"/>
                    <a:pt x="5595" y="22098"/>
                    <a:pt x="5737" y="22098"/>
                  </a:cubicBezTo>
                  <a:cubicBezTo>
                    <a:pt x="5908" y="22098"/>
                    <a:pt x="6021" y="21985"/>
                    <a:pt x="5993" y="21843"/>
                  </a:cubicBezTo>
                  <a:cubicBezTo>
                    <a:pt x="5993" y="21701"/>
                    <a:pt x="5879" y="21587"/>
                    <a:pt x="5766" y="21587"/>
                  </a:cubicBezTo>
                  <a:close/>
                  <a:moveTo>
                    <a:pt x="612" y="21556"/>
                  </a:moveTo>
                  <a:cubicBezTo>
                    <a:pt x="598" y="21556"/>
                    <a:pt x="583" y="21557"/>
                    <a:pt x="569" y="21559"/>
                  </a:cubicBezTo>
                  <a:cubicBezTo>
                    <a:pt x="171" y="21587"/>
                    <a:pt x="171" y="22155"/>
                    <a:pt x="540" y="22184"/>
                  </a:cubicBezTo>
                  <a:cubicBezTo>
                    <a:pt x="558" y="22187"/>
                    <a:pt x="575" y="22188"/>
                    <a:pt x="592" y="22188"/>
                  </a:cubicBezTo>
                  <a:cubicBezTo>
                    <a:pt x="744" y="22188"/>
                    <a:pt x="884" y="22078"/>
                    <a:pt x="909" y="21900"/>
                  </a:cubicBezTo>
                  <a:cubicBezTo>
                    <a:pt x="909" y="21716"/>
                    <a:pt x="788" y="21556"/>
                    <a:pt x="612" y="21556"/>
                  </a:cubicBezTo>
                  <a:close/>
                  <a:moveTo>
                    <a:pt x="8451" y="22265"/>
                  </a:moveTo>
                  <a:cubicBezTo>
                    <a:pt x="8436" y="22265"/>
                    <a:pt x="8421" y="22266"/>
                    <a:pt x="8407" y="22269"/>
                  </a:cubicBezTo>
                  <a:cubicBezTo>
                    <a:pt x="8208" y="22269"/>
                    <a:pt x="8037" y="22468"/>
                    <a:pt x="8066" y="22666"/>
                  </a:cubicBezTo>
                  <a:lnTo>
                    <a:pt x="8094" y="22666"/>
                  </a:lnTo>
                  <a:cubicBezTo>
                    <a:pt x="8123" y="22837"/>
                    <a:pt x="8293" y="22950"/>
                    <a:pt x="8463" y="22950"/>
                  </a:cubicBezTo>
                  <a:cubicBezTo>
                    <a:pt x="8662" y="22922"/>
                    <a:pt x="8776" y="22752"/>
                    <a:pt x="8747" y="22553"/>
                  </a:cubicBezTo>
                  <a:cubicBezTo>
                    <a:pt x="8747" y="22397"/>
                    <a:pt x="8605" y="22265"/>
                    <a:pt x="8451" y="22265"/>
                  </a:cubicBezTo>
                  <a:close/>
                  <a:moveTo>
                    <a:pt x="10645" y="22804"/>
                  </a:moveTo>
                  <a:cubicBezTo>
                    <a:pt x="10628" y="22804"/>
                    <a:pt x="10611" y="22805"/>
                    <a:pt x="10593" y="22808"/>
                  </a:cubicBezTo>
                  <a:cubicBezTo>
                    <a:pt x="10423" y="22808"/>
                    <a:pt x="10281" y="22950"/>
                    <a:pt x="10281" y="23121"/>
                  </a:cubicBezTo>
                  <a:cubicBezTo>
                    <a:pt x="10281" y="23291"/>
                    <a:pt x="10423" y="23405"/>
                    <a:pt x="10593" y="23433"/>
                  </a:cubicBezTo>
                  <a:cubicBezTo>
                    <a:pt x="10792" y="23433"/>
                    <a:pt x="10963" y="23263"/>
                    <a:pt x="10934" y="23064"/>
                  </a:cubicBezTo>
                  <a:cubicBezTo>
                    <a:pt x="10909" y="22911"/>
                    <a:pt x="10792" y="22804"/>
                    <a:pt x="10645" y="22804"/>
                  </a:cubicBezTo>
                  <a:close/>
                  <a:moveTo>
                    <a:pt x="3068" y="23064"/>
                  </a:moveTo>
                  <a:cubicBezTo>
                    <a:pt x="2897" y="23092"/>
                    <a:pt x="2755" y="23206"/>
                    <a:pt x="2755" y="23376"/>
                  </a:cubicBezTo>
                  <a:cubicBezTo>
                    <a:pt x="2755" y="23558"/>
                    <a:pt x="2898" y="23692"/>
                    <a:pt x="3074" y="23692"/>
                  </a:cubicBezTo>
                  <a:cubicBezTo>
                    <a:pt x="3091" y="23692"/>
                    <a:pt x="3107" y="23691"/>
                    <a:pt x="3124" y="23689"/>
                  </a:cubicBezTo>
                  <a:cubicBezTo>
                    <a:pt x="3295" y="23660"/>
                    <a:pt x="3408" y="23518"/>
                    <a:pt x="3408" y="23348"/>
                  </a:cubicBezTo>
                  <a:cubicBezTo>
                    <a:pt x="3380" y="23178"/>
                    <a:pt x="3238" y="23064"/>
                    <a:pt x="3068" y="23064"/>
                  </a:cubicBezTo>
                  <a:close/>
                  <a:moveTo>
                    <a:pt x="5396" y="24086"/>
                  </a:moveTo>
                  <a:cubicBezTo>
                    <a:pt x="5198" y="24115"/>
                    <a:pt x="5056" y="24257"/>
                    <a:pt x="5056" y="24456"/>
                  </a:cubicBezTo>
                  <a:cubicBezTo>
                    <a:pt x="5084" y="24654"/>
                    <a:pt x="5226" y="24796"/>
                    <a:pt x="5425" y="24796"/>
                  </a:cubicBezTo>
                  <a:cubicBezTo>
                    <a:pt x="5624" y="24768"/>
                    <a:pt x="5766" y="24626"/>
                    <a:pt x="5766" y="24427"/>
                  </a:cubicBezTo>
                  <a:cubicBezTo>
                    <a:pt x="5766" y="24228"/>
                    <a:pt x="5595" y="24086"/>
                    <a:pt x="5396" y="24086"/>
                  </a:cubicBezTo>
                  <a:close/>
                  <a:moveTo>
                    <a:pt x="341" y="24512"/>
                  </a:moveTo>
                  <a:cubicBezTo>
                    <a:pt x="171" y="24512"/>
                    <a:pt x="29" y="24654"/>
                    <a:pt x="29" y="24825"/>
                  </a:cubicBezTo>
                  <a:cubicBezTo>
                    <a:pt x="1" y="24967"/>
                    <a:pt x="114" y="25109"/>
                    <a:pt x="256" y="25109"/>
                  </a:cubicBezTo>
                  <a:cubicBezTo>
                    <a:pt x="286" y="25119"/>
                    <a:pt x="317" y="25123"/>
                    <a:pt x="346" y="25123"/>
                  </a:cubicBezTo>
                  <a:cubicBezTo>
                    <a:pt x="482" y="25123"/>
                    <a:pt x="602" y="25022"/>
                    <a:pt x="625" y="24882"/>
                  </a:cubicBezTo>
                  <a:cubicBezTo>
                    <a:pt x="625" y="24711"/>
                    <a:pt x="512" y="24541"/>
                    <a:pt x="341" y="24541"/>
                  </a:cubicBezTo>
                  <a:lnTo>
                    <a:pt x="341" y="24512"/>
                  </a:lnTo>
                  <a:close/>
                  <a:moveTo>
                    <a:pt x="10849" y="25137"/>
                  </a:moveTo>
                  <a:cubicBezTo>
                    <a:pt x="10679" y="25137"/>
                    <a:pt x="10565" y="25279"/>
                    <a:pt x="10593" y="25450"/>
                  </a:cubicBezTo>
                  <a:cubicBezTo>
                    <a:pt x="10593" y="25577"/>
                    <a:pt x="10707" y="25681"/>
                    <a:pt x="10833" y="25681"/>
                  </a:cubicBezTo>
                  <a:cubicBezTo>
                    <a:pt x="10848" y="25681"/>
                    <a:pt x="10863" y="25680"/>
                    <a:pt x="10877" y="25677"/>
                  </a:cubicBezTo>
                  <a:cubicBezTo>
                    <a:pt x="11019" y="25677"/>
                    <a:pt x="11133" y="25535"/>
                    <a:pt x="11133" y="25393"/>
                  </a:cubicBezTo>
                  <a:cubicBezTo>
                    <a:pt x="11105" y="25251"/>
                    <a:pt x="11019" y="25166"/>
                    <a:pt x="10877" y="25137"/>
                  </a:cubicBezTo>
                  <a:close/>
                  <a:moveTo>
                    <a:pt x="8393" y="25073"/>
                  </a:moveTo>
                  <a:cubicBezTo>
                    <a:pt x="8012" y="25073"/>
                    <a:pt x="7980" y="25706"/>
                    <a:pt x="8408" y="25706"/>
                  </a:cubicBezTo>
                  <a:cubicBezTo>
                    <a:pt x="8417" y="25706"/>
                    <a:pt x="8426" y="25706"/>
                    <a:pt x="8435" y="25705"/>
                  </a:cubicBezTo>
                  <a:cubicBezTo>
                    <a:pt x="8605" y="25705"/>
                    <a:pt x="8747" y="25563"/>
                    <a:pt x="8747" y="25393"/>
                  </a:cubicBezTo>
                  <a:cubicBezTo>
                    <a:pt x="8747" y="25222"/>
                    <a:pt x="8634" y="25080"/>
                    <a:pt x="8463" y="25080"/>
                  </a:cubicBezTo>
                  <a:cubicBezTo>
                    <a:pt x="8439" y="25076"/>
                    <a:pt x="8415" y="25073"/>
                    <a:pt x="8393" y="25073"/>
                  </a:cubicBezTo>
                  <a:close/>
                  <a:moveTo>
                    <a:pt x="2355" y="25673"/>
                  </a:moveTo>
                  <a:cubicBezTo>
                    <a:pt x="2164" y="25673"/>
                    <a:pt x="1974" y="25801"/>
                    <a:pt x="1989" y="26046"/>
                  </a:cubicBezTo>
                  <a:cubicBezTo>
                    <a:pt x="2017" y="26245"/>
                    <a:pt x="2159" y="26387"/>
                    <a:pt x="2358" y="26387"/>
                  </a:cubicBezTo>
                  <a:cubicBezTo>
                    <a:pt x="2556" y="26358"/>
                    <a:pt x="2698" y="26216"/>
                    <a:pt x="2727" y="26046"/>
                  </a:cubicBezTo>
                  <a:cubicBezTo>
                    <a:pt x="2727" y="25794"/>
                    <a:pt x="2541" y="25673"/>
                    <a:pt x="2355" y="25673"/>
                  </a:cubicBezTo>
                  <a:close/>
                  <a:moveTo>
                    <a:pt x="4516" y="27097"/>
                  </a:moveTo>
                  <a:cubicBezTo>
                    <a:pt x="4346" y="27125"/>
                    <a:pt x="4232" y="27267"/>
                    <a:pt x="4232" y="27437"/>
                  </a:cubicBezTo>
                  <a:cubicBezTo>
                    <a:pt x="4260" y="27608"/>
                    <a:pt x="4374" y="27721"/>
                    <a:pt x="4544" y="27750"/>
                  </a:cubicBezTo>
                  <a:cubicBezTo>
                    <a:pt x="4715" y="27750"/>
                    <a:pt x="4857" y="27636"/>
                    <a:pt x="4857" y="27466"/>
                  </a:cubicBezTo>
                  <a:cubicBezTo>
                    <a:pt x="4857" y="27267"/>
                    <a:pt x="4715" y="27097"/>
                    <a:pt x="4516" y="27097"/>
                  </a:cubicBezTo>
                  <a:close/>
                  <a:moveTo>
                    <a:pt x="7264" y="27235"/>
                  </a:moveTo>
                  <a:cubicBezTo>
                    <a:pt x="7248" y="27235"/>
                    <a:pt x="7231" y="27236"/>
                    <a:pt x="7214" y="27239"/>
                  </a:cubicBezTo>
                  <a:cubicBezTo>
                    <a:pt x="7015" y="27239"/>
                    <a:pt x="6873" y="27381"/>
                    <a:pt x="6845" y="27579"/>
                  </a:cubicBezTo>
                  <a:cubicBezTo>
                    <a:pt x="6873" y="27778"/>
                    <a:pt x="7044" y="27920"/>
                    <a:pt x="7242" y="27949"/>
                  </a:cubicBezTo>
                  <a:cubicBezTo>
                    <a:pt x="7441" y="27920"/>
                    <a:pt x="7583" y="27750"/>
                    <a:pt x="7583" y="27551"/>
                  </a:cubicBezTo>
                  <a:cubicBezTo>
                    <a:pt x="7557" y="27369"/>
                    <a:pt x="7436" y="27235"/>
                    <a:pt x="7264" y="27235"/>
                  </a:cubicBezTo>
                  <a:close/>
                  <a:moveTo>
                    <a:pt x="10934" y="27523"/>
                  </a:moveTo>
                  <a:cubicBezTo>
                    <a:pt x="10764" y="27551"/>
                    <a:pt x="10622" y="27693"/>
                    <a:pt x="10650" y="27892"/>
                  </a:cubicBezTo>
                  <a:cubicBezTo>
                    <a:pt x="10650" y="28062"/>
                    <a:pt x="10821" y="28176"/>
                    <a:pt x="10991" y="28176"/>
                  </a:cubicBezTo>
                  <a:cubicBezTo>
                    <a:pt x="11161" y="28147"/>
                    <a:pt x="11303" y="28005"/>
                    <a:pt x="11275" y="27807"/>
                  </a:cubicBezTo>
                  <a:cubicBezTo>
                    <a:pt x="11247" y="27636"/>
                    <a:pt x="11105" y="27523"/>
                    <a:pt x="10934" y="27523"/>
                  </a:cubicBezTo>
                  <a:close/>
                  <a:moveTo>
                    <a:pt x="9003" y="28715"/>
                  </a:moveTo>
                  <a:cubicBezTo>
                    <a:pt x="9004" y="28716"/>
                    <a:pt x="9006" y="28716"/>
                    <a:pt x="9007" y="28716"/>
                  </a:cubicBezTo>
                  <a:lnTo>
                    <a:pt x="9007" y="28716"/>
                  </a:lnTo>
                  <a:cubicBezTo>
                    <a:pt x="9015" y="28716"/>
                    <a:pt x="9023" y="28715"/>
                    <a:pt x="9031" y="28715"/>
                  </a:cubicBezTo>
                  <a:close/>
                  <a:moveTo>
                    <a:pt x="467" y="28108"/>
                  </a:moveTo>
                  <a:cubicBezTo>
                    <a:pt x="444" y="28108"/>
                    <a:pt x="421" y="28111"/>
                    <a:pt x="398" y="28119"/>
                  </a:cubicBezTo>
                  <a:cubicBezTo>
                    <a:pt x="228" y="28147"/>
                    <a:pt x="114" y="28289"/>
                    <a:pt x="114" y="28460"/>
                  </a:cubicBezTo>
                  <a:cubicBezTo>
                    <a:pt x="143" y="28630"/>
                    <a:pt x="256" y="28744"/>
                    <a:pt x="427" y="28772"/>
                  </a:cubicBezTo>
                  <a:cubicBezTo>
                    <a:pt x="625" y="28772"/>
                    <a:pt x="767" y="28630"/>
                    <a:pt x="767" y="28431"/>
                  </a:cubicBezTo>
                  <a:cubicBezTo>
                    <a:pt x="767" y="28259"/>
                    <a:pt x="618" y="28108"/>
                    <a:pt x="467" y="28108"/>
                  </a:cubicBezTo>
                  <a:close/>
                  <a:moveTo>
                    <a:pt x="2443" y="28801"/>
                  </a:moveTo>
                  <a:cubicBezTo>
                    <a:pt x="2301" y="28801"/>
                    <a:pt x="2159" y="28886"/>
                    <a:pt x="2159" y="29056"/>
                  </a:cubicBezTo>
                  <a:cubicBezTo>
                    <a:pt x="2111" y="29264"/>
                    <a:pt x="2270" y="29391"/>
                    <a:pt x="2434" y="29391"/>
                  </a:cubicBezTo>
                  <a:cubicBezTo>
                    <a:pt x="2561" y="29391"/>
                    <a:pt x="2690" y="29315"/>
                    <a:pt x="2727" y="29141"/>
                  </a:cubicBezTo>
                  <a:lnTo>
                    <a:pt x="2727" y="29170"/>
                  </a:lnTo>
                  <a:cubicBezTo>
                    <a:pt x="2755" y="28971"/>
                    <a:pt x="2613" y="28801"/>
                    <a:pt x="2443" y="28801"/>
                  </a:cubicBezTo>
                  <a:close/>
                  <a:moveTo>
                    <a:pt x="9007" y="28716"/>
                  </a:moveTo>
                  <a:cubicBezTo>
                    <a:pt x="8790" y="28728"/>
                    <a:pt x="8604" y="28894"/>
                    <a:pt x="8577" y="29113"/>
                  </a:cubicBezTo>
                  <a:cubicBezTo>
                    <a:pt x="8605" y="29312"/>
                    <a:pt x="8747" y="29454"/>
                    <a:pt x="8946" y="29482"/>
                  </a:cubicBezTo>
                  <a:cubicBezTo>
                    <a:pt x="9145" y="29482"/>
                    <a:pt x="9344" y="29312"/>
                    <a:pt x="9372" y="29113"/>
                  </a:cubicBezTo>
                  <a:cubicBezTo>
                    <a:pt x="9372" y="28916"/>
                    <a:pt x="9204" y="28746"/>
                    <a:pt x="9007" y="28716"/>
                  </a:cubicBezTo>
                  <a:close/>
                  <a:moveTo>
                    <a:pt x="5296" y="29536"/>
                  </a:moveTo>
                  <a:cubicBezTo>
                    <a:pt x="5113" y="29536"/>
                    <a:pt x="4942" y="29698"/>
                    <a:pt x="4942" y="29908"/>
                  </a:cubicBezTo>
                  <a:cubicBezTo>
                    <a:pt x="4942" y="30107"/>
                    <a:pt x="5112" y="30277"/>
                    <a:pt x="5311" y="30277"/>
                  </a:cubicBezTo>
                  <a:cubicBezTo>
                    <a:pt x="5320" y="30278"/>
                    <a:pt x="5329" y="30278"/>
                    <a:pt x="5338" y="30278"/>
                  </a:cubicBezTo>
                  <a:cubicBezTo>
                    <a:pt x="5796" y="30278"/>
                    <a:pt x="5841" y="29567"/>
                    <a:pt x="5340" y="29539"/>
                  </a:cubicBezTo>
                  <a:cubicBezTo>
                    <a:pt x="5325" y="29537"/>
                    <a:pt x="5310" y="29536"/>
                    <a:pt x="5296" y="29536"/>
                  </a:cubicBezTo>
                  <a:close/>
                  <a:moveTo>
                    <a:pt x="11076" y="30050"/>
                  </a:moveTo>
                  <a:cubicBezTo>
                    <a:pt x="10906" y="30050"/>
                    <a:pt x="10764" y="30164"/>
                    <a:pt x="10764" y="30334"/>
                  </a:cubicBezTo>
                  <a:cubicBezTo>
                    <a:pt x="10735" y="30505"/>
                    <a:pt x="10877" y="30646"/>
                    <a:pt x="11048" y="30675"/>
                  </a:cubicBezTo>
                  <a:cubicBezTo>
                    <a:pt x="11218" y="30675"/>
                    <a:pt x="11360" y="30533"/>
                    <a:pt x="11360" y="30363"/>
                  </a:cubicBezTo>
                  <a:cubicBezTo>
                    <a:pt x="11389" y="30221"/>
                    <a:pt x="11247" y="30079"/>
                    <a:pt x="11076" y="30050"/>
                  </a:cubicBezTo>
                  <a:close/>
                  <a:moveTo>
                    <a:pt x="1392" y="30760"/>
                  </a:moveTo>
                  <a:cubicBezTo>
                    <a:pt x="1193" y="30760"/>
                    <a:pt x="995" y="30902"/>
                    <a:pt x="995" y="31101"/>
                  </a:cubicBezTo>
                  <a:cubicBezTo>
                    <a:pt x="995" y="31300"/>
                    <a:pt x="1137" y="31470"/>
                    <a:pt x="1335" y="31470"/>
                  </a:cubicBezTo>
                  <a:cubicBezTo>
                    <a:pt x="1534" y="31442"/>
                    <a:pt x="1676" y="31300"/>
                    <a:pt x="1705" y="31101"/>
                  </a:cubicBezTo>
                  <a:cubicBezTo>
                    <a:pt x="1676" y="30930"/>
                    <a:pt x="1563" y="30788"/>
                    <a:pt x="1392" y="30760"/>
                  </a:cubicBezTo>
                  <a:close/>
                  <a:moveTo>
                    <a:pt x="7513" y="30871"/>
                  </a:moveTo>
                  <a:cubicBezTo>
                    <a:pt x="7499" y="30871"/>
                    <a:pt x="7484" y="30872"/>
                    <a:pt x="7470" y="30874"/>
                  </a:cubicBezTo>
                  <a:cubicBezTo>
                    <a:pt x="7299" y="30902"/>
                    <a:pt x="7186" y="31044"/>
                    <a:pt x="7186" y="31243"/>
                  </a:cubicBezTo>
                  <a:cubicBezTo>
                    <a:pt x="7213" y="31424"/>
                    <a:pt x="7364" y="31516"/>
                    <a:pt x="7514" y="31516"/>
                  </a:cubicBezTo>
                  <a:cubicBezTo>
                    <a:pt x="7670" y="31516"/>
                    <a:pt x="7824" y="31417"/>
                    <a:pt x="7839" y="31214"/>
                  </a:cubicBezTo>
                  <a:cubicBezTo>
                    <a:pt x="7839" y="31030"/>
                    <a:pt x="7693" y="30871"/>
                    <a:pt x="7513" y="30871"/>
                  </a:cubicBezTo>
                  <a:close/>
                  <a:moveTo>
                    <a:pt x="3607" y="31243"/>
                  </a:moveTo>
                  <a:cubicBezTo>
                    <a:pt x="3408" y="31243"/>
                    <a:pt x="3238" y="31442"/>
                    <a:pt x="3266" y="31640"/>
                  </a:cubicBezTo>
                  <a:cubicBezTo>
                    <a:pt x="3295" y="31811"/>
                    <a:pt x="3437" y="31924"/>
                    <a:pt x="3607" y="31953"/>
                  </a:cubicBezTo>
                  <a:cubicBezTo>
                    <a:pt x="3806" y="31953"/>
                    <a:pt x="3948" y="31782"/>
                    <a:pt x="3948" y="31584"/>
                  </a:cubicBezTo>
                  <a:cubicBezTo>
                    <a:pt x="3948" y="31385"/>
                    <a:pt x="3806" y="31243"/>
                    <a:pt x="3607" y="31243"/>
                  </a:cubicBezTo>
                  <a:close/>
                  <a:moveTo>
                    <a:pt x="9259" y="31640"/>
                  </a:moveTo>
                  <a:cubicBezTo>
                    <a:pt x="9060" y="31669"/>
                    <a:pt x="8918" y="31839"/>
                    <a:pt x="8946" y="32038"/>
                  </a:cubicBezTo>
                  <a:cubicBezTo>
                    <a:pt x="8918" y="32237"/>
                    <a:pt x="9088" y="32407"/>
                    <a:pt x="9287" y="32407"/>
                  </a:cubicBezTo>
                  <a:cubicBezTo>
                    <a:pt x="9486" y="32407"/>
                    <a:pt x="9656" y="32237"/>
                    <a:pt x="9656" y="32038"/>
                  </a:cubicBezTo>
                  <a:cubicBezTo>
                    <a:pt x="9656" y="31811"/>
                    <a:pt x="9486" y="31640"/>
                    <a:pt x="9259" y="31640"/>
                  </a:cubicBezTo>
                  <a:close/>
                  <a:moveTo>
                    <a:pt x="6078" y="32691"/>
                  </a:moveTo>
                  <a:cubicBezTo>
                    <a:pt x="5879" y="32720"/>
                    <a:pt x="5737" y="32833"/>
                    <a:pt x="5709" y="33004"/>
                  </a:cubicBezTo>
                  <a:cubicBezTo>
                    <a:pt x="5680" y="33174"/>
                    <a:pt x="5822" y="33344"/>
                    <a:pt x="6021" y="33373"/>
                  </a:cubicBezTo>
                  <a:cubicBezTo>
                    <a:pt x="6038" y="33375"/>
                    <a:pt x="6055" y="33376"/>
                    <a:pt x="6072" y="33376"/>
                  </a:cubicBezTo>
                  <a:cubicBezTo>
                    <a:pt x="6248" y="33376"/>
                    <a:pt x="6393" y="33242"/>
                    <a:pt x="6419" y="33060"/>
                  </a:cubicBezTo>
                  <a:cubicBezTo>
                    <a:pt x="6419" y="32862"/>
                    <a:pt x="6248" y="32691"/>
                    <a:pt x="6078" y="32691"/>
                  </a:cubicBezTo>
                  <a:close/>
                  <a:moveTo>
                    <a:pt x="11275" y="32833"/>
                  </a:moveTo>
                  <a:cubicBezTo>
                    <a:pt x="11105" y="32890"/>
                    <a:pt x="10991" y="33032"/>
                    <a:pt x="10991" y="33202"/>
                  </a:cubicBezTo>
                  <a:cubicBezTo>
                    <a:pt x="10991" y="33373"/>
                    <a:pt x="11105" y="33515"/>
                    <a:pt x="11275" y="33515"/>
                  </a:cubicBezTo>
                  <a:cubicBezTo>
                    <a:pt x="11290" y="33517"/>
                    <a:pt x="11304" y="33518"/>
                    <a:pt x="11318" y="33518"/>
                  </a:cubicBezTo>
                  <a:cubicBezTo>
                    <a:pt x="11469" y="33518"/>
                    <a:pt x="11590" y="33386"/>
                    <a:pt x="11616" y="33231"/>
                  </a:cubicBezTo>
                  <a:cubicBezTo>
                    <a:pt x="11616" y="33032"/>
                    <a:pt x="11474" y="32862"/>
                    <a:pt x="11275" y="32833"/>
                  </a:cubicBezTo>
                  <a:close/>
                  <a:moveTo>
                    <a:pt x="2698" y="33259"/>
                  </a:moveTo>
                  <a:cubicBezTo>
                    <a:pt x="2528" y="33316"/>
                    <a:pt x="2415" y="33486"/>
                    <a:pt x="2443" y="33685"/>
                  </a:cubicBezTo>
                  <a:cubicBezTo>
                    <a:pt x="2468" y="33864"/>
                    <a:pt x="2631" y="33973"/>
                    <a:pt x="2788" y="33973"/>
                  </a:cubicBezTo>
                  <a:cubicBezTo>
                    <a:pt x="2805" y="33973"/>
                    <a:pt x="2823" y="33972"/>
                    <a:pt x="2840" y="33969"/>
                  </a:cubicBezTo>
                  <a:cubicBezTo>
                    <a:pt x="3011" y="33941"/>
                    <a:pt x="3124" y="33799"/>
                    <a:pt x="3124" y="33628"/>
                  </a:cubicBezTo>
                  <a:cubicBezTo>
                    <a:pt x="3096" y="33430"/>
                    <a:pt x="2926" y="33259"/>
                    <a:pt x="2698" y="3325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14"/>
            <p:cNvSpPr/>
            <p:nvPr/>
          </p:nvSpPr>
          <p:spPr>
            <a:xfrm>
              <a:off x="4954475" y="1134375"/>
              <a:ext cx="693650" cy="1075625"/>
            </a:xfrm>
            <a:custGeom>
              <a:avLst/>
              <a:gdLst/>
              <a:ahLst/>
              <a:cxnLst/>
              <a:rect l="l" t="t" r="r" b="b"/>
              <a:pathLst>
                <a:path w="27746" h="43025" extrusionOk="0">
                  <a:moveTo>
                    <a:pt x="21697" y="0"/>
                  </a:moveTo>
                  <a:cubicBezTo>
                    <a:pt x="21498" y="0"/>
                    <a:pt x="21328" y="142"/>
                    <a:pt x="21356" y="370"/>
                  </a:cubicBezTo>
                  <a:cubicBezTo>
                    <a:pt x="21356" y="483"/>
                    <a:pt x="21470" y="568"/>
                    <a:pt x="21583" y="568"/>
                  </a:cubicBezTo>
                  <a:cubicBezTo>
                    <a:pt x="21810" y="568"/>
                    <a:pt x="21981" y="398"/>
                    <a:pt x="21981" y="256"/>
                  </a:cubicBezTo>
                  <a:cubicBezTo>
                    <a:pt x="21952" y="114"/>
                    <a:pt x="21839" y="0"/>
                    <a:pt x="21697" y="0"/>
                  </a:cubicBezTo>
                  <a:close/>
                  <a:moveTo>
                    <a:pt x="23459" y="624"/>
                  </a:moveTo>
                  <a:cubicBezTo>
                    <a:pt x="23197" y="624"/>
                    <a:pt x="23127" y="1025"/>
                    <a:pt x="23429" y="1080"/>
                  </a:cubicBezTo>
                  <a:cubicBezTo>
                    <a:pt x="23444" y="1083"/>
                    <a:pt x="23459" y="1084"/>
                    <a:pt x="23473" y="1084"/>
                  </a:cubicBezTo>
                  <a:cubicBezTo>
                    <a:pt x="23594" y="1084"/>
                    <a:pt x="23688" y="982"/>
                    <a:pt x="23713" y="881"/>
                  </a:cubicBezTo>
                  <a:cubicBezTo>
                    <a:pt x="23713" y="739"/>
                    <a:pt x="23628" y="625"/>
                    <a:pt x="23486" y="625"/>
                  </a:cubicBezTo>
                  <a:cubicBezTo>
                    <a:pt x="23477" y="624"/>
                    <a:pt x="23468" y="624"/>
                    <a:pt x="23459" y="624"/>
                  </a:cubicBezTo>
                  <a:close/>
                  <a:moveTo>
                    <a:pt x="20575" y="480"/>
                  </a:moveTo>
                  <a:cubicBezTo>
                    <a:pt x="20420" y="480"/>
                    <a:pt x="20277" y="618"/>
                    <a:pt x="20277" y="852"/>
                  </a:cubicBezTo>
                  <a:cubicBezTo>
                    <a:pt x="20277" y="966"/>
                    <a:pt x="20277" y="1080"/>
                    <a:pt x="20447" y="1108"/>
                  </a:cubicBezTo>
                  <a:cubicBezTo>
                    <a:pt x="20462" y="1111"/>
                    <a:pt x="20477" y="1112"/>
                    <a:pt x="20492" y="1112"/>
                  </a:cubicBezTo>
                  <a:cubicBezTo>
                    <a:pt x="20627" y="1112"/>
                    <a:pt x="20788" y="1000"/>
                    <a:pt x="20788" y="796"/>
                  </a:cubicBezTo>
                  <a:cubicBezTo>
                    <a:pt x="20816" y="654"/>
                    <a:pt x="20731" y="540"/>
                    <a:pt x="20618" y="483"/>
                  </a:cubicBezTo>
                  <a:cubicBezTo>
                    <a:pt x="20603" y="481"/>
                    <a:pt x="20589" y="480"/>
                    <a:pt x="20575" y="480"/>
                  </a:cubicBezTo>
                  <a:close/>
                  <a:moveTo>
                    <a:pt x="24281" y="1676"/>
                  </a:moveTo>
                  <a:cubicBezTo>
                    <a:pt x="24111" y="1676"/>
                    <a:pt x="23969" y="1790"/>
                    <a:pt x="23969" y="1960"/>
                  </a:cubicBezTo>
                  <a:cubicBezTo>
                    <a:pt x="23969" y="2102"/>
                    <a:pt x="24111" y="2216"/>
                    <a:pt x="24253" y="2216"/>
                  </a:cubicBezTo>
                  <a:cubicBezTo>
                    <a:pt x="24272" y="2220"/>
                    <a:pt x="24291" y="2223"/>
                    <a:pt x="24311" y="2223"/>
                  </a:cubicBezTo>
                  <a:cubicBezTo>
                    <a:pt x="24411" y="2223"/>
                    <a:pt x="24518" y="2163"/>
                    <a:pt x="24565" y="2045"/>
                  </a:cubicBezTo>
                  <a:cubicBezTo>
                    <a:pt x="24565" y="1875"/>
                    <a:pt x="24452" y="1704"/>
                    <a:pt x="24281" y="1676"/>
                  </a:cubicBezTo>
                  <a:close/>
                  <a:moveTo>
                    <a:pt x="22748" y="1875"/>
                  </a:moveTo>
                  <a:cubicBezTo>
                    <a:pt x="22606" y="1875"/>
                    <a:pt x="22520" y="2017"/>
                    <a:pt x="22520" y="2159"/>
                  </a:cubicBezTo>
                  <a:cubicBezTo>
                    <a:pt x="22520" y="2272"/>
                    <a:pt x="22634" y="2358"/>
                    <a:pt x="22748" y="2358"/>
                  </a:cubicBezTo>
                  <a:cubicBezTo>
                    <a:pt x="22762" y="2360"/>
                    <a:pt x="22777" y="2362"/>
                    <a:pt x="22792" y="2362"/>
                  </a:cubicBezTo>
                  <a:cubicBezTo>
                    <a:pt x="22918" y="2362"/>
                    <a:pt x="23032" y="2258"/>
                    <a:pt x="23032" y="2130"/>
                  </a:cubicBezTo>
                  <a:cubicBezTo>
                    <a:pt x="23003" y="1988"/>
                    <a:pt x="22890" y="1875"/>
                    <a:pt x="22748" y="1875"/>
                  </a:cubicBezTo>
                  <a:close/>
                  <a:moveTo>
                    <a:pt x="2200" y="1843"/>
                  </a:moveTo>
                  <a:cubicBezTo>
                    <a:pt x="2020" y="1843"/>
                    <a:pt x="1872" y="2003"/>
                    <a:pt x="1846" y="2187"/>
                  </a:cubicBezTo>
                  <a:cubicBezTo>
                    <a:pt x="1874" y="2329"/>
                    <a:pt x="1988" y="2471"/>
                    <a:pt x="2158" y="2500"/>
                  </a:cubicBezTo>
                  <a:cubicBezTo>
                    <a:pt x="2357" y="2471"/>
                    <a:pt x="2499" y="2329"/>
                    <a:pt x="2556" y="2130"/>
                  </a:cubicBezTo>
                  <a:cubicBezTo>
                    <a:pt x="2584" y="2017"/>
                    <a:pt x="2414" y="1846"/>
                    <a:pt x="2244" y="1846"/>
                  </a:cubicBezTo>
                  <a:cubicBezTo>
                    <a:pt x="2229" y="1844"/>
                    <a:pt x="2214" y="1843"/>
                    <a:pt x="2200" y="1843"/>
                  </a:cubicBezTo>
                  <a:close/>
                  <a:moveTo>
                    <a:pt x="10536" y="2130"/>
                  </a:moveTo>
                  <a:cubicBezTo>
                    <a:pt x="10366" y="2130"/>
                    <a:pt x="10224" y="2244"/>
                    <a:pt x="10195" y="2414"/>
                  </a:cubicBezTo>
                  <a:cubicBezTo>
                    <a:pt x="10195" y="2556"/>
                    <a:pt x="10309" y="2698"/>
                    <a:pt x="10451" y="2698"/>
                  </a:cubicBezTo>
                  <a:cubicBezTo>
                    <a:pt x="10650" y="2698"/>
                    <a:pt x="10820" y="2556"/>
                    <a:pt x="10820" y="2386"/>
                  </a:cubicBezTo>
                  <a:cubicBezTo>
                    <a:pt x="10820" y="2244"/>
                    <a:pt x="10678" y="2130"/>
                    <a:pt x="10536" y="2130"/>
                  </a:cubicBezTo>
                  <a:close/>
                  <a:moveTo>
                    <a:pt x="19667" y="2382"/>
                  </a:moveTo>
                  <a:cubicBezTo>
                    <a:pt x="19653" y="2382"/>
                    <a:pt x="19638" y="2383"/>
                    <a:pt x="19624" y="2386"/>
                  </a:cubicBezTo>
                  <a:cubicBezTo>
                    <a:pt x="19482" y="2443"/>
                    <a:pt x="19368" y="2613"/>
                    <a:pt x="19397" y="2784"/>
                  </a:cubicBezTo>
                  <a:cubicBezTo>
                    <a:pt x="19397" y="2925"/>
                    <a:pt x="19539" y="3011"/>
                    <a:pt x="19681" y="3011"/>
                  </a:cubicBezTo>
                  <a:cubicBezTo>
                    <a:pt x="19823" y="3011"/>
                    <a:pt x="19908" y="2840"/>
                    <a:pt x="19908" y="2642"/>
                  </a:cubicBezTo>
                  <a:cubicBezTo>
                    <a:pt x="19882" y="2489"/>
                    <a:pt x="19788" y="2382"/>
                    <a:pt x="19667" y="2382"/>
                  </a:cubicBezTo>
                  <a:close/>
                  <a:moveTo>
                    <a:pt x="12609" y="2613"/>
                  </a:moveTo>
                  <a:cubicBezTo>
                    <a:pt x="12467" y="2613"/>
                    <a:pt x="12325" y="2727"/>
                    <a:pt x="12354" y="2897"/>
                  </a:cubicBezTo>
                  <a:cubicBezTo>
                    <a:pt x="12378" y="3021"/>
                    <a:pt x="12468" y="3101"/>
                    <a:pt x="12603" y="3101"/>
                  </a:cubicBezTo>
                  <a:cubicBezTo>
                    <a:pt x="12623" y="3101"/>
                    <a:pt x="12644" y="3100"/>
                    <a:pt x="12666" y="3096"/>
                  </a:cubicBezTo>
                  <a:cubicBezTo>
                    <a:pt x="12780" y="3096"/>
                    <a:pt x="12865" y="3011"/>
                    <a:pt x="12865" y="2897"/>
                  </a:cubicBezTo>
                  <a:lnTo>
                    <a:pt x="12865" y="2869"/>
                  </a:lnTo>
                  <a:cubicBezTo>
                    <a:pt x="12865" y="2727"/>
                    <a:pt x="12751" y="2613"/>
                    <a:pt x="12609" y="2613"/>
                  </a:cubicBezTo>
                  <a:close/>
                  <a:moveTo>
                    <a:pt x="3891" y="2698"/>
                  </a:moveTo>
                  <a:cubicBezTo>
                    <a:pt x="3720" y="2727"/>
                    <a:pt x="3607" y="2869"/>
                    <a:pt x="3607" y="3039"/>
                  </a:cubicBezTo>
                  <a:cubicBezTo>
                    <a:pt x="3635" y="3209"/>
                    <a:pt x="3777" y="3323"/>
                    <a:pt x="3948" y="3351"/>
                  </a:cubicBezTo>
                  <a:cubicBezTo>
                    <a:pt x="4118" y="3295"/>
                    <a:pt x="4232" y="3153"/>
                    <a:pt x="4232" y="2982"/>
                  </a:cubicBezTo>
                  <a:cubicBezTo>
                    <a:pt x="4203" y="2812"/>
                    <a:pt x="4061" y="2698"/>
                    <a:pt x="3891" y="2698"/>
                  </a:cubicBezTo>
                  <a:close/>
                  <a:moveTo>
                    <a:pt x="24991" y="3437"/>
                  </a:moveTo>
                  <a:cubicBezTo>
                    <a:pt x="24996" y="3437"/>
                    <a:pt x="25001" y="3437"/>
                    <a:pt x="25005" y="3437"/>
                  </a:cubicBezTo>
                  <a:lnTo>
                    <a:pt x="25005" y="3437"/>
                  </a:lnTo>
                  <a:cubicBezTo>
                    <a:pt x="25010" y="3437"/>
                    <a:pt x="25015" y="3437"/>
                    <a:pt x="25020" y="3437"/>
                  </a:cubicBezTo>
                  <a:close/>
                  <a:moveTo>
                    <a:pt x="8889" y="3096"/>
                  </a:moveTo>
                  <a:cubicBezTo>
                    <a:pt x="8747" y="3124"/>
                    <a:pt x="8662" y="3266"/>
                    <a:pt x="8690" y="3408"/>
                  </a:cubicBezTo>
                  <a:cubicBezTo>
                    <a:pt x="8690" y="3550"/>
                    <a:pt x="8804" y="3664"/>
                    <a:pt x="8946" y="3664"/>
                  </a:cubicBezTo>
                  <a:cubicBezTo>
                    <a:pt x="9145" y="3664"/>
                    <a:pt x="9287" y="3493"/>
                    <a:pt x="9258" y="3295"/>
                  </a:cubicBezTo>
                  <a:cubicBezTo>
                    <a:pt x="9258" y="3153"/>
                    <a:pt x="9173" y="3096"/>
                    <a:pt x="8889" y="3096"/>
                  </a:cubicBezTo>
                  <a:close/>
                  <a:moveTo>
                    <a:pt x="962" y="3000"/>
                  </a:moveTo>
                  <a:cubicBezTo>
                    <a:pt x="872" y="3000"/>
                    <a:pt x="781" y="3032"/>
                    <a:pt x="738" y="3096"/>
                  </a:cubicBezTo>
                  <a:cubicBezTo>
                    <a:pt x="568" y="3209"/>
                    <a:pt x="511" y="3437"/>
                    <a:pt x="653" y="3579"/>
                  </a:cubicBezTo>
                  <a:cubicBezTo>
                    <a:pt x="717" y="3643"/>
                    <a:pt x="797" y="3675"/>
                    <a:pt x="881" y="3675"/>
                  </a:cubicBezTo>
                  <a:cubicBezTo>
                    <a:pt x="909" y="3675"/>
                    <a:pt x="937" y="3671"/>
                    <a:pt x="966" y="3664"/>
                  </a:cubicBezTo>
                  <a:cubicBezTo>
                    <a:pt x="1136" y="3607"/>
                    <a:pt x="1221" y="3465"/>
                    <a:pt x="1221" y="3295"/>
                  </a:cubicBezTo>
                  <a:cubicBezTo>
                    <a:pt x="1221" y="3181"/>
                    <a:pt x="1136" y="3067"/>
                    <a:pt x="1051" y="3011"/>
                  </a:cubicBezTo>
                  <a:cubicBezTo>
                    <a:pt x="1022" y="3004"/>
                    <a:pt x="992" y="3000"/>
                    <a:pt x="962" y="3000"/>
                  </a:cubicBezTo>
                  <a:close/>
                  <a:moveTo>
                    <a:pt x="21664" y="3262"/>
                  </a:moveTo>
                  <a:cubicBezTo>
                    <a:pt x="21647" y="3262"/>
                    <a:pt x="21629" y="3263"/>
                    <a:pt x="21612" y="3266"/>
                  </a:cubicBezTo>
                  <a:cubicBezTo>
                    <a:pt x="21470" y="3295"/>
                    <a:pt x="21384" y="3408"/>
                    <a:pt x="21413" y="3550"/>
                  </a:cubicBezTo>
                  <a:cubicBezTo>
                    <a:pt x="21413" y="3677"/>
                    <a:pt x="21527" y="3782"/>
                    <a:pt x="21653" y="3782"/>
                  </a:cubicBezTo>
                  <a:cubicBezTo>
                    <a:pt x="21667" y="3782"/>
                    <a:pt x="21682" y="3780"/>
                    <a:pt x="21697" y="3777"/>
                  </a:cubicBezTo>
                  <a:cubicBezTo>
                    <a:pt x="21839" y="3777"/>
                    <a:pt x="21952" y="3664"/>
                    <a:pt x="21952" y="3522"/>
                  </a:cubicBezTo>
                  <a:cubicBezTo>
                    <a:pt x="21952" y="3369"/>
                    <a:pt x="21815" y="3262"/>
                    <a:pt x="21664" y="3262"/>
                  </a:cubicBezTo>
                  <a:close/>
                  <a:moveTo>
                    <a:pt x="25005" y="3437"/>
                  </a:moveTo>
                  <a:cubicBezTo>
                    <a:pt x="24872" y="3443"/>
                    <a:pt x="24791" y="3527"/>
                    <a:pt x="24764" y="3664"/>
                  </a:cubicBezTo>
                  <a:cubicBezTo>
                    <a:pt x="24764" y="3777"/>
                    <a:pt x="24849" y="3891"/>
                    <a:pt x="24963" y="3919"/>
                  </a:cubicBezTo>
                  <a:cubicBezTo>
                    <a:pt x="24973" y="3922"/>
                    <a:pt x="24983" y="3923"/>
                    <a:pt x="24994" y="3923"/>
                  </a:cubicBezTo>
                  <a:cubicBezTo>
                    <a:pt x="25105" y="3923"/>
                    <a:pt x="25247" y="3793"/>
                    <a:pt x="25247" y="3664"/>
                  </a:cubicBezTo>
                  <a:cubicBezTo>
                    <a:pt x="25219" y="3527"/>
                    <a:pt x="25139" y="3443"/>
                    <a:pt x="25005" y="3437"/>
                  </a:cubicBezTo>
                  <a:close/>
                  <a:moveTo>
                    <a:pt x="11364" y="3802"/>
                  </a:moveTo>
                  <a:cubicBezTo>
                    <a:pt x="11212" y="3802"/>
                    <a:pt x="11073" y="3909"/>
                    <a:pt x="11047" y="4061"/>
                  </a:cubicBezTo>
                  <a:cubicBezTo>
                    <a:pt x="11019" y="4232"/>
                    <a:pt x="11189" y="4402"/>
                    <a:pt x="11416" y="4402"/>
                  </a:cubicBezTo>
                  <a:cubicBezTo>
                    <a:pt x="11558" y="4402"/>
                    <a:pt x="11672" y="4289"/>
                    <a:pt x="11672" y="4147"/>
                  </a:cubicBezTo>
                  <a:cubicBezTo>
                    <a:pt x="11700" y="3976"/>
                    <a:pt x="11587" y="3806"/>
                    <a:pt x="11416" y="3806"/>
                  </a:cubicBezTo>
                  <a:cubicBezTo>
                    <a:pt x="11399" y="3803"/>
                    <a:pt x="11381" y="3802"/>
                    <a:pt x="11364" y="3802"/>
                  </a:cubicBezTo>
                  <a:close/>
                  <a:moveTo>
                    <a:pt x="2300" y="3806"/>
                  </a:moveTo>
                  <a:cubicBezTo>
                    <a:pt x="2102" y="3834"/>
                    <a:pt x="1960" y="4005"/>
                    <a:pt x="1960" y="4203"/>
                  </a:cubicBezTo>
                  <a:cubicBezTo>
                    <a:pt x="1988" y="4345"/>
                    <a:pt x="2102" y="4459"/>
                    <a:pt x="2244" y="4487"/>
                  </a:cubicBezTo>
                  <a:cubicBezTo>
                    <a:pt x="2442" y="4459"/>
                    <a:pt x="2641" y="4289"/>
                    <a:pt x="2641" y="4090"/>
                  </a:cubicBezTo>
                  <a:cubicBezTo>
                    <a:pt x="2613" y="3919"/>
                    <a:pt x="2442" y="3806"/>
                    <a:pt x="2300" y="3806"/>
                  </a:cubicBezTo>
                  <a:close/>
                  <a:moveTo>
                    <a:pt x="4430" y="4118"/>
                  </a:moveTo>
                  <a:cubicBezTo>
                    <a:pt x="4288" y="4118"/>
                    <a:pt x="4175" y="4203"/>
                    <a:pt x="4146" y="4345"/>
                  </a:cubicBezTo>
                  <a:cubicBezTo>
                    <a:pt x="4118" y="4516"/>
                    <a:pt x="4260" y="4658"/>
                    <a:pt x="4430" y="4658"/>
                  </a:cubicBezTo>
                  <a:cubicBezTo>
                    <a:pt x="4572" y="4658"/>
                    <a:pt x="4686" y="4544"/>
                    <a:pt x="4686" y="4402"/>
                  </a:cubicBezTo>
                  <a:cubicBezTo>
                    <a:pt x="4686" y="4232"/>
                    <a:pt x="4572" y="4118"/>
                    <a:pt x="4430" y="4118"/>
                  </a:cubicBezTo>
                  <a:close/>
                  <a:moveTo>
                    <a:pt x="13291" y="4345"/>
                  </a:moveTo>
                  <a:cubicBezTo>
                    <a:pt x="13120" y="4345"/>
                    <a:pt x="13007" y="4487"/>
                    <a:pt x="13035" y="4658"/>
                  </a:cubicBezTo>
                  <a:cubicBezTo>
                    <a:pt x="13035" y="4828"/>
                    <a:pt x="13149" y="4942"/>
                    <a:pt x="13291" y="4942"/>
                  </a:cubicBezTo>
                  <a:cubicBezTo>
                    <a:pt x="13461" y="4913"/>
                    <a:pt x="13603" y="4771"/>
                    <a:pt x="13575" y="4601"/>
                  </a:cubicBezTo>
                  <a:cubicBezTo>
                    <a:pt x="13575" y="4459"/>
                    <a:pt x="13461" y="4345"/>
                    <a:pt x="13291" y="4345"/>
                  </a:cubicBezTo>
                  <a:close/>
                  <a:moveTo>
                    <a:pt x="23529" y="4482"/>
                  </a:moveTo>
                  <a:cubicBezTo>
                    <a:pt x="23515" y="4482"/>
                    <a:pt x="23501" y="4484"/>
                    <a:pt x="23486" y="4487"/>
                  </a:cubicBezTo>
                  <a:cubicBezTo>
                    <a:pt x="23471" y="4484"/>
                    <a:pt x="23457" y="4483"/>
                    <a:pt x="23443" y="4483"/>
                  </a:cubicBezTo>
                  <a:cubicBezTo>
                    <a:pt x="23322" y="4483"/>
                    <a:pt x="23230" y="4587"/>
                    <a:pt x="23230" y="4715"/>
                  </a:cubicBezTo>
                  <a:lnTo>
                    <a:pt x="23259" y="4715"/>
                  </a:lnTo>
                  <a:cubicBezTo>
                    <a:pt x="23230" y="4857"/>
                    <a:pt x="23344" y="4942"/>
                    <a:pt x="23458" y="4942"/>
                  </a:cubicBezTo>
                  <a:cubicBezTo>
                    <a:pt x="23628" y="4942"/>
                    <a:pt x="23742" y="4828"/>
                    <a:pt x="23713" y="4658"/>
                  </a:cubicBezTo>
                  <a:cubicBezTo>
                    <a:pt x="23689" y="4559"/>
                    <a:pt x="23621" y="4482"/>
                    <a:pt x="23529" y="4482"/>
                  </a:cubicBezTo>
                  <a:close/>
                  <a:moveTo>
                    <a:pt x="19604" y="4316"/>
                  </a:moveTo>
                  <a:cubicBezTo>
                    <a:pt x="19550" y="4316"/>
                    <a:pt x="19490" y="4347"/>
                    <a:pt x="19453" y="4402"/>
                  </a:cubicBezTo>
                  <a:cubicBezTo>
                    <a:pt x="19311" y="4601"/>
                    <a:pt x="19397" y="4885"/>
                    <a:pt x="19595" y="4999"/>
                  </a:cubicBezTo>
                  <a:cubicBezTo>
                    <a:pt x="19613" y="5002"/>
                    <a:pt x="19631" y="5003"/>
                    <a:pt x="19648" y="5003"/>
                  </a:cubicBezTo>
                  <a:cubicBezTo>
                    <a:pt x="19799" y="5003"/>
                    <a:pt x="19939" y="4896"/>
                    <a:pt x="19965" y="4743"/>
                  </a:cubicBezTo>
                  <a:cubicBezTo>
                    <a:pt x="19936" y="4573"/>
                    <a:pt x="19851" y="4431"/>
                    <a:pt x="19709" y="4345"/>
                  </a:cubicBezTo>
                  <a:lnTo>
                    <a:pt x="19681" y="4345"/>
                  </a:lnTo>
                  <a:cubicBezTo>
                    <a:pt x="19660" y="4325"/>
                    <a:pt x="19633" y="4316"/>
                    <a:pt x="19604" y="4316"/>
                  </a:cubicBezTo>
                  <a:close/>
                  <a:moveTo>
                    <a:pt x="9594" y="4852"/>
                  </a:moveTo>
                  <a:cubicBezTo>
                    <a:pt x="9577" y="4852"/>
                    <a:pt x="9560" y="4854"/>
                    <a:pt x="9542" y="4857"/>
                  </a:cubicBezTo>
                  <a:cubicBezTo>
                    <a:pt x="9429" y="4857"/>
                    <a:pt x="9343" y="4970"/>
                    <a:pt x="9372" y="5084"/>
                  </a:cubicBezTo>
                  <a:cubicBezTo>
                    <a:pt x="9372" y="5226"/>
                    <a:pt x="9457" y="5283"/>
                    <a:pt x="9599" y="5339"/>
                  </a:cubicBezTo>
                  <a:cubicBezTo>
                    <a:pt x="9684" y="5311"/>
                    <a:pt x="9798" y="5226"/>
                    <a:pt x="9798" y="5112"/>
                  </a:cubicBezTo>
                  <a:lnTo>
                    <a:pt x="9826" y="5084"/>
                  </a:lnTo>
                  <a:cubicBezTo>
                    <a:pt x="9826" y="4957"/>
                    <a:pt x="9735" y="4852"/>
                    <a:pt x="9594" y="4852"/>
                  </a:cubicBezTo>
                  <a:close/>
                  <a:moveTo>
                    <a:pt x="7895" y="4686"/>
                  </a:moveTo>
                  <a:cubicBezTo>
                    <a:pt x="7753" y="4686"/>
                    <a:pt x="7639" y="4771"/>
                    <a:pt x="7583" y="4913"/>
                  </a:cubicBezTo>
                  <a:cubicBezTo>
                    <a:pt x="7526" y="5027"/>
                    <a:pt x="7526" y="5197"/>
                    <a:pt x="7639" y="5283"/>
                  </a:cubicBezTo>
                  <a:cubicBezTo>
                    <a:pt x="7691" y="5347"/>
                    <a:pt x="7759" y="5376"/>
                    <a:pt x="7827" y="5376"/>
                  </a:cubicBezTo>
                  <a:cubicBezTo>
                    <a:pt x="7909" y="5376"/>
                    <a:pt x="7990" y="5332"/>
                    <a:pt x="8037" y="5254"/>
                  </a:cubicBezTo>
                  <a:cubicBezTo>
                    <a:pt x="8065" y="5197"/>
                    <a:pt x="8094" y="5112"/>
                    <a:pt x="8122" y="5055"/>
                  </a:cubicBezTo>
                  <a:cubicBezTo>
                    <a:pt x="8094" y="4970"/>
                    <a:pt x="8094" y="4885"/>
                    <a:pt x="8065" y="4771"/>
                  </a:cubicBezTo>
                  <a:lnTo>
                    <a:pt x="8065" y="4800"/>
                  </a:lnTo>
                  <a:cubicBezTo>
                    <a:pt x="8037" y="4715"/>
                    <a:pt x="7980" y="4686"/>
                    <a:pt x="7895" y="4686"/>
                  </a:cubicBezTo>
                  <a:close/>
                  <a:moveTo>
                    <a:pt x="3173" y="4924"/>
                  </a:moveTo>
                  <a:cubicBezTo>
                    <a:pt x="3059" y="4924"/>
                    <a:pt x="2954" y="5001"/>
                    <a:pt x="2954" y="5112"/>
                  </a:cubicBezTo>
                  <a:cubicBezTo>
                    <a:pt x="2897" y="5283"/>
                    <a:pt x="2982" y="5453"/>
                    <a:pt x="3152" y="5510"/>
                  </a:cubicBezTo>
                  <a:cubicBezTo>
                    <a:pt x="3294" y="5510"/>
                    <a:pt x="3436" y="5396"/>
                    <a:pt x="3436" y="5254"/>
                  </a:cubicBezTo>
                  <a:cubicBezTo>
                    <a:pt x="3465" y="5112"/>
                    <a:pt x="3408" y="4970"/>
                    <a:pt x="3266" y="4942"/>
                  </a:cubicBezTo>
                  <a:cubicBezTo>
                    <a:pt x="3236" y="4930"/>
                    <a:pt x="3204" y="4924"/>
                    <a:pt x="3173" y="4924"/>
                  </a:cubicBezTo>
                  <a:close/>
                  <a:moveTo>
                    <a:pt x="355" y="5108"/>
                  </a:moveTo>
                  <a:cubicBezTo>
                    <a:pt x="341" y="5108"/>
                    <a:pt x="327" y="5109"/>
                    <a:pt x="312" y="5112"/>
                  </a:cubicBezTo>
                  <a:cubicBezTo>
                    <a:pt x="142" y="5141"/>
                    <a:pt x="0" y="5283"/>
                    <a:pt x="28" y="5453"/>
                  </a:cubicBezTo>
                  <a:cubicBezTo>
                    <a:pt x="28" y="5595"/>
                    <a:pt x="170" y="5709"/>
                    <a:pt x="312" y="5737"/>
                  </a:cubicBezTo>
                  <a:lnTo>
                    <a:pt x="312" y="5709"/>
                  </a:lnTo>
                  <a:cubicBezTo>
                    <a:pt x="483" y="5680"/>
                    <a:pt x="625" y="5538"/>
                    <a:pt x="596" y="5368"/>
                  </a:cubicBezTo>
                  <a:cubicBezTo>
                    <a:pt x="571" y="5215"/>
                    <a:pt x="477" y="5108"/>
                    <a:pt x="355" y="5108"/>
                  </a:cubicBezTo>
                  <a:close/>
                  <a:moveTo>
                    <a:pt x="25020" y="5368"/>
                  </a:moveTo>
                  <a:cubicBezTo>
                    <a:pt x="24906" y="5396"/>
                    <a:pt x="24821" y="5481"/>
                    <a:pt x="24821" y="5623"/>
                  </a:cubicBezTo>
                  <a:cubicBezTo>
                    <a:pt x="24821" y="5737"/>
                    <a:pt x="24934" y="5879"/>
                    <a:pt x="25048" y="5879"/>
                  </a:cubicBezTo>
                  <a:cubicBezTo>
                    <a:pt x="25190" y="5851"/>
                    <a:pt x="25304" y="5737"/>
                    <a:pt x="25304" y="5595"/>
                  </a:cubicBezTo>
                  <a:cubicBezTo>
                    <a:pt x="25279" y="5471"/>
                    <a:pt x="25189" y="5391"/>
                    <a:pt x="25073" y="5391"/>
                  </a:cubicBezTo>
                  <a:cubicBezTo>
                    <a:pt x="25056" y="5391"/>
                    <a:pt x="25038" y="5393"/>
                    <a:pt x="25020" y="5396"/>
                  </a:cubicBezTo>
                  <a:lnTo>
                    <a:pt x="25020" y="5368"/>
                  </a:lnTo>
                  <a:close/>
                  <a:moveTo>
                    <a:pt x="22009" y="5851"/>
                  </a:moveTo>
                  <a:cubicBezTo>
                    <a:pt x="21839" y="5879"/>
                    <a:pt x="21754" y="5993"/>
                    <a:pt x="21754" y="6135"/>
                  </a:cubicBezTo>
                  <a:cubicBezTo>
                    <a:pt x="21754" y="6248"/>
                    <a:pt x="21867" y="6362"/>
                    <a:pt x="21981" y="6362"/>
                  </a:cubicBezTo>
                  <a:cubicBezTo>
                    <a:pt x="21996" y="6365"/>
                    <a:pt x="22010" y="6366"/>
                    <a:pt x="22025" y="6366"/>
                  </a:cubicBezTo>
                  <a:cubicBezTo>
                    <a:pt x="22151" y="6366"/>
                    <a:pt x="22265" y="6262"/>
                    <a:pt x="22265" y="6135"/>
                  </a:cubicBezTo>
                  <a:cubicBezTo>
                    <a:pt x="22265" y="5993"/>
                    <a:pt x="22151" y="5851"/>
                    <a:pt x="22009" y="5851"/>
                  </a:cubicBezTo>
                  <a:close/>
                  <a:moveTo>
                    <a:pt x="12865" y="5964"/>
                  </a:moveTo>
                  <a:cubicBezTo>
                    <a:pt x="12723" y="5993"/>
                    <a:pt x="12609" y="6106"/>
                    <a:pt x="12638" y="6248"/>
                  </a:cubicBezTo>
                  <a:cubicBezTo>
                    <a:pt x="12638" y="6375"/>
                    <a:pt x="12752" y="6480"/>
                    <a:pt x="12877" y="6480"/>
                  </a:cubicBezTo>
                  <a:cubicBezTo>
                    <a:pt x="12892" y="6480"/>
                    <a:pt x="12907" y="6478"/>
                    <a:pt x="12922" y="6475"/>
                  </a:cubicBezTo>
                  <a:cubicBezTo>
                    <a:pt x="13035" y="6447"/>
                    <a:pt x="13120" y="6333"/>
                    <a:pt x="13120" y="6220"/>
                  </a:cubicBezTo>
                  <a:cubicBezTo>
                    <a:pt x="13120" y="6078"/>
                    <a:pt x="13007" y="5964"/>
                    <a:pt x="12865" y="5964"/>
                  </a:cubicBezTo>
                  <a:close/>
                  <a:moveTo>
                    <a:pt x="1903" y="6106"/>
                  </a:moveTo>
                  <a:cubicBezTo>
                    <a:pt x="1789" y="6135"/>
                    <a:pt x="1704" y="6277"/>
                    <a:pt x="1704" y="6390"/>
                  </a:cubicBezTo>
                  <a:cubicBezTo>
                    <a:pt x="1704" y="6589"/>
                    <a:pt x="1846" y="6759"/>
                    <a:pt x="2045" y="6788"/>
                  </a:cubicBezTo>
                  <a:cubicBezTo>
                    <a:pt x="2215" y="6759"/>
                    <a:pt x="2329" y="6646"/>
                    <a:pt x="2357" y="6475"/>
                  </a:cubicBezTo>
                  <a:cubicBezTo>
                    <a:pt x="2357" y="6305"/>
                    <a:pt x="2102" y="6106"/>
                    <a:pt x="1903" y="6106"/>
                  </a:cubicBezTo>
                  <a:close/>
                  <a:moveTo>
                    <a:pt x="10678" y="6277"/>
                  </a:moveTo>
                  <a:cubicBezTo>
                    <a:pt x="10536" y="6277"/>
                    <a:pt x="10422" y="6390"/>
                    <a:pt x="10422" y="6561"/>
                  </a:cubicBezTo>
                  <a:cubicBezTo>
                    <a:pt x="10451" y="6674"/>
                    <a:pt x="10536" y="6759"/>
                    <a:pt x="10650" y="6788"/>
                  </a:cubicBezTo>
                  <a:cubicBezTo>
                    <a:pt x="10820" y="6788"/>
                    <a:pt x="10934" y="6674"/>
                    <a:pt x="10934" y="6532"/>
                  </a:cubicBezTo>
                  <a:cubicBezTo>
                    <a:pt x="10962" y="6390"/>
                    <a:pt x="10820" y="6277"/>
                    <a:pt x="10678" y="6277"/>
                  </a:cubicBezTo>
                  <a:close/>
                  <a:moveTo>
                    <a:pt x="20140" y="6386"/>
                  </a:moveTo>
                  <a:cubicBezTo>
                    <a:pt x="19999" y="6386"/>
                    <a:pt x="19908" y="6490"/>
                    <a:pt x="19908" y="6617"/>
                  </a:cubicBezTo>
                  <a:cubicBezTo>
                    <a:pt x="19908" y="6753"/>
                    <a:pt x="20011" y="6888"/>
                    <a:pt x="20168" y="6900"/>
                  </a:cubicBezTo>
                  <a:lnTo>
                    <a:pt x="20168" y="6900"/>
                  </a:lnTo>
                  <a:cubicBezTo>
                    <a:pt x="20308" y="6871"/>
                    <a:pt x="20419" y="6758"/>
                    <a:pt x="20419" y="6617"/>
                  </a:cubicBezTo>
                  <a:cubicBezTo>
                    <a:pt x="20391" y="6475"/>
                    <a:pt x="20305" y="6390"/>
                    <a:pt x="20192" y="6390"/>
                  </a:cubicBezTo>
                  <a:cubicBezTo>
                    <a:pt x="20174" y="6387"/>
                    <a:pt x="20157" y="6386"/>
                    <a:pt x="20140" y="6386"/>
                  </a:cubicBezTo>
                  <a:close/>
                  <a:moveTo>
                    <a:pt x="4799" y="6305"/>
                  </a:moveTo>
                  <a:cubicBezTo>
                    <a:pt x="4658" y="6305"/>
                    <a:pt x="4516" y="6419"/>
                    <a:pt x="4516" y="6589"/>
                  </a:cubicBezTo>
                  <a:cubicBezTo>
                    <a:pt x="4487" y="6731"/>
                    <a:pt x="4572" y="6873"/>
                    <a:pt x="4714" y="6901"/>
                  </a:cubicBezTo>
                  <a:cubicBezTo>
                    <a:pt x="4885" y="6901"/>
                    <a:pt x="5055" y="6759"/>
                    <a:pt x="5055" y="6589"/>
                  </a:cubicBezTo>
                  <a:cubicBezTo>
                    <a:pt x="5055" y="6447"/>
                    <a:pt x="4941" y="6333"/>
                    <a:pt x="4799" y="6305"/>
                  </a:cubicBezTo>
                  <a:close/>
                  <a:moveTo>
                    <a:pt x="20168" y="6900"/>
                  </a:moveTo>
                  <a:cubicBezTo>
                    <a:pt x="20166" y="6901"/>
                    <a:pt x="20165" y="6901"/>
                    <a:pt x="20163" y="6901"/>
                  </a:cubicBezTo>
                  <a:lnTo>
                    <a:pt x="20192" y="6901"/>
                  </a:lnTo>
                  <a:cubicBezTo>
                    <a:pt x="20184" y="6901"/>
                    <a:pt x="20176" y="6901"/>
                    <a:pt x="20168" y="6900"/>
                  </a:cubicBezTo>
                  <a:close/>
                  <a:moveTo>
                    <a:pt x="7412" y="6561"/>
                  </a:moveTo>
                  <a:cubicBezTo>
                    <a:pt x="7270" y="6561"/>
                    <a:pt x="7157" y="6703"/>
                    <a:pt x="7157" y="6845"/>
                  </a:cubicBezTo>
                  <a:cubicBezTo>
                    <a:pt x="7185" y="6987"/>
                    <a:pt x="7299" y="7072"/>
                    <a:pt x="7441" y="7072"/>
                  </a:cubicBezTo>
                  <a:cubicBezTo>
                    <a:pt x="7583" y="7072"/>
                    <a:pt x="7696" y="6930"/>
                    <a:pt x="7696" y="6788"/>
                  </a:cubicBezTo>
                  <a:cubicBezTo>
                    <a:pt x="7668" y="6646"/>
                    <a:pt x="7554" y="6561"/>
                    <a:pt x="7412" y="6561"/>
                  </a:cubicBezTo>
                  <a:close/>
                  <a:moveTo>
                    <a:pt x="1051" y="7185"/>
                  </a:moveTo>
                  <a:lnTo>
                    <a:pt x="1051" y="7185"/>
                  </a:lnTo>
                  <a:cubicBezTo>
                    <a:pt x="880" y="7214"/>
                    <a:pt x="795" y="7356"/>
                    <a:pt x="824" y="7498"/>
                  </a:cubicBezTo>
                  <a:cubicBezTo>
                    <a:pt x="824" y="7640"/>
                    <a:pt x="937" y="7753"/>
                    <a:pt x="1079" y="7782"/>
                  </a:cubicBezTo>
                  <a:cubicBezTo>
                    <a:pt x="1250" y="7753"/>
                    <a:pt x="1392" y="7611"/>
                    <a:pt x="1392" y="7441"/>
                  </a:cubicBezTo>
                  <a:cubicBezTo>
                    <a:pt x="1368" y="7301"/>
                    <a:pt x="1249" y="7199"/>
                    <a:pt x="1112" y="7199"/>
                  </a:cubicBezTo>
                  <a:cubicBezTo>
                    <a:pt x="1083" y="7199"/>
                    <a:pt x="1053" y="7204"/>
                    <a:pt x="1022" y="7214"/>
                  </a:cubicBezTo>
                  <a:lnTo>
                    <a:pt x="1051" y="7185"/>
                  </a:lnTo>
                  <a:close/>
                  <a:moveTo>
                    <a:pt x="24203" y="7550"/>
                  </a:moveTo>
                  <a:cubicBezTo>
                    <a:pt x="24192" y="7550"/>
                    <a:pt x="24180" y="7552"/>
                    <a:pt x="24168" y="7555"/>
                  </a:cubicBezTo>
                  <a:cubicBezTo>
                    <a:pt x="24054" y="7555"/>
                    <a:pt x="23969" y="7668"/>
                    <a:pt x="23969" y="7782"/>
                  </a:cubicBezTo>
                  <a:cubicBezTo>
                    <a:pt x="23969" y="7924"/>
                    <a:pt x="24054" y="8037"/>
                    <a:pt x="24168" y="8037"/>
                  </a:cubicBezTo>
                  <a:cubicBezTo>
                    <a:pt x="24310" y="8009"/>
                    <a:pt x="24395" y="7895"/>
                    <a:pt x="24395" y="7753"/>
                  </a:cubicBezTo>
                  <a:cubicBezTo>
                    <a:pt x="24395" y="7652"/>
                    <a:pt x="24304" y="7550"/>
                    <a:pt x="24203" y="7550"/>
                  </a:cubicBezTo>
                  <a:close/>
                  <a:moveTo>
                    <a:pt x="9145" y="7668"/>
                  </a:moveTo>
                  <a:cubicBezTo>
                    <a:pt x="9003" y="7668"/>
                    <a:pt x="8917" y="7753"/>
                    <a:pt x="8889" y="7895"/>
                  </a:cubicBezTo>
                  <a:cubicBezTo>
                    <a:pt x="8861" y="8037"/>
                    <a:pt x="8946" y="8179"/>
                    <a:pt x="9116" y="8208"/>
                  </a:cubicBezTo>
                  <a:cubicBezTo>
                    <a:pt x="9134" y="8211"/>
                    <a:pt x="9152" y="8213"/>
                    <a:pt x="9170" y="8213"/>
                  </a:cubicBezTo>
                  <a:cubicBezTo>
                    <a:pt x="9292" y="8213"/>
                    <a:pt x="9400" y="8129"/>
                    <a:pt x="9400" y="7981"/>
                  </a:cubicBezTo>
                  <a:cubicBezTo>
                    <a:pt x="9429" y="7839"/>
                    <a:pt x="9287" y="7697"/>
                    <a:pt x="9145" y="7668"/>
                  </a:cubicBezTo>
                  <a:close/>
                  <a:moveTo>
                    <a:pt x="11757" y="7697"/>
                  </a:moveTo>
                  <a:cubicBezTo>
                    <a:pt x="11587" y="7697"/>
                    <a:pt x="11416" y="7810"/>
                    <a:pt x="11388" y="7981"/>
                  </a:cubicBezTo>
                  <a:cubicBezTo>
                    <a:pt x="11388" y="8151"/>
                    <a:pt x="11502" y="8321"/>
                    <a:pt x="11672" y="8350"/>
                  </a:cubicBezTo>
                  <a:cubicBezTo>
                    <a:pt x="11871" y="8321"/>
                    <a:pt x="12013" y="8151"/>
                    <a:pt x="12013" y="7952"/>
                  </a:cubicBezTo>
                  <a:lnTo>
                    <a:pt x="12041" y="7952"/>
                  </a:lnTo>
                  <a:cubicBezTo>
                    <a:pt x="12013" y="7810"/>
                    <a:pt x="11899" y="7725"/>
                    <a:pt x="11757" y="7697"/>
                  </a:cubicBezTo>
                  <a:close/>
                  <a:moveTo>
                    <a:pt x="22432" y="7854"/>
                  </a:moveTo>
                  <a:cubicBezTo>
                    <a:pt x="22274" y="7854"/>
                    <a:pt x="22151" y="7978"/>
                    <a:pt x="22151" y="8122"/>
                  </a:cubicBezTo>
                  <a:cubicBezTo>
                    <a:pt x="22151" y="8236"/>
                    <a:pt x="22265" y="8350"/>
                    <a:pt x="22378" y="8350"/>
                  </a:cubicBezTo>
                  <a:cubicBezTo>
                    <a:pt x="22396" y="8353"/>
                    <a:pt x="22415" y="8355"/>
                    <a:pt x="22432" y="8355"/>
                  </a:cubicBezTo>
                  <a:cubicBezTo>
                    <a:pt x="22555" y="8355"/>
                    <a:pt x="22666" y="8271"/>
                    <a:pt x="22691" y="8122"/>
                  </a:cubicBezTo>
                  <a:cubicBezTo>
                    <a:pt x="22719" y="8009"/>
                    <a:pt x="22634" y="7895"/>
                    <a:pt x="22520" y="7867"/>
                  </a:cubicBezTo>
                  <a:cubicBezTo>
                    <a:pt x="22490" y="7858"/>
                    <a:pt x="22460" y="7854"/>
                    <a:pt x="22432" y="7854"/>
                  </a:cubicBezTo>
                  <a:close/>
                  <a:moveTo>
                    <a:pt x="25559" y="7753"/>
                  </a:moveTo>
                  <a:cubicBezTo>
                    <a:pt x="25389" y="7753"/>
                    <a:pt x="25218" y="7924"/>
                    <a:pt x="25247" y="8122"/>
                  </a:cubicBezTo>
                  <a:cubicBezTo>
                    <a:pt x="25275" y="8293"/>
                    <a:pt x="25417" y="8406"/>
                    <a:pt x="25616" y="8406"/>
                  </a:cubicBezTo>
                  <a:cubicBezTo>
                    <a:pt x="25786" y="8378"/>
                    <a:pt x="25900" y="8208"/>
                    <a:pt x="25900" y="8037"/>
                  </a:cubicBezTo>
                  <a:cubicBezTo>
                    <a:pt x="25900" y="7867"/>
                    <a:pt x="25730" y="7753"/>
                    <a:pt x="25559" y="7753"/>
                  </a:cubicBezTo>
                  <a:close/>
                  <a:moveTo>
                    <a:pt x="3152" y="8321"/>
                  </a:moveTo>
                  <a:cubicBezTo>
                    <a:pt x="3010" y="8321"/>
                    <a:pt x="2897" y="8435"/>
                    <a:pt x="2897" y="8577"/>
                  </a:cubicBezTo>
                  <a:cubicBezTo>
                    <a:pt x="2897" y="8719"/>
                    <a:pt x="3039" y="8832"/>
                    <a:pt x="3181" y="8832"/>
                  </a:cubicBezTo>
                  <a:cubicBezTo>
                    <a:pt x="3294" y="8832"/>
                    <a:pt x="3380" y="8719"/>
                    <a:pt x="3408" y="8605"/>
                  </a:cubicBezTo>
                  <a:cubicBezTo>
                    <a:pt x="3408" y="8463"/>
                    <a:pt x="3294" y="8350"/>
                    <a:pt x="3152" y="8350"/>
                  </a:cubicBezTo>
                  <a:lnTo>
                    <a:pt x="3152" y="8321"/>
                  </a:lnTo>
                  <a:close/>
                  <a:moveTo>
                    <a:pt x="6620" y="8601"/>
                  </a:moveTo>
                  <a:cubicBezTo>
                    <a:pt x="6601" y="8601"/>
                    <a:pt x="6581" y="8602"/>
                    <a:pt x="6560" y="8605"/>
                  </a:cubicBezTo>
                  <a:cubicBezTo>
                    <a:pt x="6418" y="8634"/>
                    <a:pt x="6333" y="8747"/>
                    <a:pt x="6333" y="8889"/>
                  </a:cubicBezTo>
                  <a:cubicBezTo>
                    <a:pt x="6333" y="9060"/>
                    <a:pt x="6475" y="9202"/>
                    <a:pt x="6645" y="9202"/>
                  </a:cubicBezTo>
                  <a:cubicBezTo>
                    <a:pt x="6816" y="9173"/>
                    <a:pt x="6929" y="9031"/>
                    <a:pt x="6958" y="8889"/>
                  </a:cubicBezTo>
                  <a:cubicBezTo>
                    <a:pt x="6932" y="8711"/>
                    <a:pt x="6792" y="8601"/>
                    <a:pt x="6620" y="8601"/>
                  </a:cubicBezTo>
                  <a:close/>
                  <a:moveTo>
                    <a:pt x="4771" y="8605"/>
                  </a:moveTo>
                  <a:cubicBezTo>
                    <a:pt x="4601" y="8605"/>
                    <a:pt x="4487" y="8747"/>
                    <a:pt x="4487" y="8918"/>
                  </a:cubicBezTo>
                  <a:cubicBezTo>
                    <a:pt x="4487" y="9073"/>
                    <a:pt x="4606" y="9205"/>
                    <a:pt x="4756" y="9205"/>
                  </a:cubicBezTo>
                  <a:cubicBezTo>
                    <a:pt x="4770" y="9205"/>
                    <a:pt x="4785" y="9204"/>
                    <a:pt x="4799" y="9202"/>
                  </a:cubicBezTo>
                  <a:cubicBezTo>
                    <a:pt x="4817" y="9204"/>
                    <a:pt x="4833" y="9205"/>
                    <a:pt x="4850" y="9205"/>
                  </a:cubicBezTo>
                  <a:cubicBezTo>
                    <a:pt x="5022" y="9205"/>
                    <a:pt x="5138" y="9073"/>
                    <a:pt x="5112" y="8918"/>
                  </a:cubicBezTo>
                  <a:cubicBezTo>
                    <a:pt x="5112" y="8747"/>
                    <a:pt x="4970" y="8605"/>
                    <a:pt x="4771" y="8605"/>
                  </a:cubicBezTo>
                  <a:close/>
                  <a:moveTo>
                    <a:pt x="20703" y="8974"/>
                  </a:moveTo>
                  <a:cubicBezTo>
                    <a:pt x="20561" y="8974"/>
                    <a:pt x="20447" y="9116"/>
                    <a:pt x="20476" y="9202"/>
                  </a:cubicBezTo>
                  <a:lnTo>
                    <a:pt x="20504" y="9202"/>
                  </a:lnTo>
                  <a:cubicBezTo>
                    <a:pt x="20504" y="9315"/>
                    <a:pt x="20618" y="9400"/>
                    <a:pt x="20731" y="9400"/>
                  </a:cubicBezTo>
                  <a:cubicBezTo>
                    <a:pt x="20816" y="9372"/>
                    <a:pt x="20902" y="9315"/>
                    <a:pt x="20902" y="9202"/>
                  </a:cubicBezTo>
                  <a:cubicBezTo>
                    <a:pt x="20902" y="9088"/>
                    <a:pt x="20816" y="8974"/>
                    <a:pt x="20703" y="8974"/>
                  </a:cubicBezTo>
                  <a:close/>
                  <a:moveTo>
                    <a:pt x="27093" y="8918"/>
                  </a:moveTo>
                  <a:lnTo>
                    <a:pt x="27093" y="8946"/>
                  </a:lnTo>
                  <a:cubicBezTo>
                    <a:pt x="26894" y="8946"/>
                    <a:pt x="26752" y="9145"/>
                    <a:pt x="26752" y="9315"/>
                  </a:cubicBezTo>
                  <a:cubicBezTo>
                    <a:pt x="26752" y="9497"/>
                    <a:pt x="26871" y="9631"/>
                    <a:pt x="27021" y="9631"/>
                  </a:cubicBezTo>
                  <a:cubicBezTo>
                    <a:pt x="27035" y="9631"/>
                    <a:pt x="27050" y="9630"/>
                    <a:pt x="27064" y="9628"/>
                  </a:cubicBezTo>
                  <a:cubicBezTo>
                    <a:pt x="27263" y="9628"/>
                    <a:pt x="27405" y="9457"/>
                    <a:pt x="27405" y="9258"/>
                  </a:cubicBezTo>
                  <a:cubicBezTo>
                    <a:pt x="27405" y="9088"/>
                    <a:pt x="27263" y="8946"/>
                    <a:pt x="27093" y="8918"/>
                  </a:cubicBezTo>
                  <a:close/>
                  <a:moveTo>
                    <a:pt x="7980" y="9230"/>
                  </a:moveTo>
                  <a:cubicBezTo>
                    <a:pt x="7810" y="9230"/>
                    <a:pt x="7668" y="9372"/>
                    <a:pt x="7668" y="9542"/>
                  </a:cubicBezTo>
                  <a:cubicBezTo>
                    <a:pt x="7668" y="9684"/>
                    <a:pt x="7781" y="9798"/>
                    <a:pt x="7923" y="9826"/>
                  </a:cubicBezTo>
                  <a:cubicBezTo>
                    <a:pt x="7938" y="9829"/>
                    <a:pt x="7953" y="9831"/>
                    <a:pt x="7968" y="9831"/>
                  </a:cubicBezTo>
                  <a:cubicBezTo>
                    <a:pt x="8099" y="9831"/>
                    <a:pt x="8236" y="9724"/>
                    <a:pt x="8236" y="9571"/>
                  </a:cubicBezTo>
                  <a:cubicBezTo>
                    <a:pt x="8264" y="9400"/>
                    <a:pt x="8122" y="9258"/>
                    <a:pt x="7980" y="9230"/>
                  </a:cubicBezTo>
                  <a:close/>
                  <a:moveTo>
                    <a:pt x="10067" y="9333"/>
                  </a:moveTo>
                  <a:cubicBezTo>
                    <a:pt x="9961" y="9333"/>
                    <a:pt x="9863" y="9370"/>
                    <a:pt x="9798" y="9457"/>
                  </a:cubicBezTo>
                  <a:cubicBezTo>
                    <a:pt x="9684" y="9542"/>
                    <a:pt x="9627" y="9684"/>
                    <a:pt x="9713" y="9798"/>
                  </a:cubicBezTo>
                  <a:cubicBezTo>
                    <a:pt x="9766" y="9887"/>
                    <a:pt x="9863" y="9931"/>
                    <a:pt x="9964" y="9931"/>
                  </a:cubicBezTo>
                  <a:cubicBezTo>
                    <a:pt x="10024" y="9931"/>
                    <a:pt x="10085" y="9915"/>
                    <a:pt x="10138" y="9883"/>
                  </a:cubicBezTo>
                  <a:cubicBezTo>
                    <a:pt x="10280" y="9741"/>
                    <a:pt x="10366" y="9571"/>
                    <a:pt x="10337" y="9400"/>
                  </a:cubicBezTo>
                  <a:cubicBezTo>
                    <a:pt x="10337" y="9400"/>
                    <a:pt x="10280" y="9372"/>
                    <a:pt x="10167" y="9344"/>
                  </a:cubicBezTo>
                  <a:cubicBezTo>
                    <a:pt x="10133" y="9337"/>
                    <a:pt x="10100" y="9333"/>
                    <a:pt x="10067" y="9333"/>
                  </a:cubicBezTo>
                  <a:close/>
                  <a:moveTo>
                    <a:pt x="3263" y="9538"/>
                  </a:moveTo>
                  <a:cubicBezTo>
                    <a:pt x="3096" y="9538"/>
                    <a:pt x="2976" y="9645"/>
                    <a:pt x="2925" y="9798"/>
                  </a:cubicBezTo>
                  <a:cubicBezTo>
                    <a:pt x="2897" y="9940"/>
                    <a:pt x="3010" y="10082"/>
                    <a:pt x="3152" y="10110"/>
                  </a:cubicBezTo>
                  <a:cubicBezTo>
                    <a:pt x="3167" y="10113"/>
                    <a:pt x="3182" y="10114"/>
                    <a:pt x="3196" y="10114"/>
                  </a:cubicBezTo>
                  <a:cubicBezTo>
                    <a:pt x="3379" y="10114"/>
                    <a:pt x="3550" y="9952"/>
                    <a:pt x="3550" y="9741"/>
                  </a:cubicBezTo>
                  <a:cubicBezTo>
                    <a:pt x="3550" y="9628"/>
                    <a:pt x="3465" y="9542"/>
                    <a:pt x="3323" y="9542"/>
                  </a:cubicBezTo>
                  <a:cubicBezTo>
                    <a:pt x="3302" y="9540"/>
                    <a:pt x="3282" y="9538"/>
                    <a:pt x="3263" y="9538"/>
                  </a:cubicBezTo>
                  <a:close/>
                  <a:moveTo>
                    <a:pt x="24111" y="9656"/>
                  </a:moveTo>
                  <a:lnTo>
                    <a:pt x="24111" y="9684"/>
                  </a:lnTo>
                  <a:cubicBezTo>
                    <a:pt x="24089" y="9681"/>
                    <a:pt x="24068" y="9679"/>
                    <a:pt x="24047" y="9679"/>
                  </a:cubicBezTo>
                  <a:cubicBezTo>
                    <a:pt x="23906" y="9679"/>
                    <a:pt x="23795" y="9763"/>
                    <a:pt x="23770" y="9912"/>
                  </a:cubicBezTo>
                  <a:cubicBezTo>
                    <a:pt x="23713" y="10054"/>
                    <a:pt x="23827" y="10224"/>
                    <a:pt x="23997" y="10252"/>
                  </a:cubicBezTo>
                  <a:cubicBezTo>
                    <a:pt x="24015" y="10256"/>
                    <a:pt x="24034" y="10258"/>
                    <a:pt x="24052" y="10258"/>
                  </a:cubicBezTo>
                  <a:cubicBezTo>
                    <a:pt x="24180" y="10258"/>
                    <a:pt x="24313" y="10174"/>
                    <a:pt x="24338" y="10025"/>
                  </a:cubicBezTo>
                  <a:cubicBezTo>
                    <a:pt x="24395" y="9855"/>
                    <a:pt x="24281" y="9684"/>
                    <a:pt x="24111" y="9656"/>
                  </a:cubicBezTo>
                  <a:close/>
                  <a:moveTo>
                    <a:pt x="21579" y="9879"/>
                  </a:moveTo>
                  <a:cubicBezTo>
                    <a:pt x="21562" y="9879"/>
                    <a:pt x="21544" y="9880"/>
                    <a:pt x="21526" y="9883"/>
                  </a:cubicBezTo>
                  <a:cubicBezTo>
                    <a:pt x="21384" y="9883"/>
                    <a:pt x="21271" y="10025"/>
                    <a:pt x="21271" y="10167"/>
                  </a:cubicBezTo>
                  <a:cubicBezTo>
                    <a:pt x="21297" y="10323"/>
                    <a:pt x="21441" y="10455"/>
                    <a:pt x="21596" y="10455"/>
                  </a:cubicBezTo>
                  <a:cubicBezTo>
                    <a:pt x="21611" y="10455"/>
                    <a:pt x="21625" y="10454"/>
                    <a:pt x="21640" y="10451"/>
                  </a:cubicBezTo>
                  <a:cubicBezTo>
                    <a:pt x="21754" y="10394"/>
                    <a:pt x="21867" y="10252"/>
                    <a:pt x="21867" y="10110"/>
                  </a:cubicBezTo>
                  <a:cubicBezTo>
                    <a:pt x="21842" y="9983"/>
                    <a:pt x="21725" y="9879"/>
                    <a:pt x="21579" y="9879"/>
                  </a:cubicBezTo>
                  <a:close/>
                  <a:moveTo>
                    <a:pt x="25900" y="9968"/>
                  </a:moveTo>
                  <a:cubicBezTo>
                    <a:pt x="25730" y="9968"/>
                    <a:pt x="25644" y="10110"/>
                    <a:pt x="25673" y="10281"/>
                  </a:cubicBezTo>
                  <a:lnTo>
                    <a:pt x="25673" y="10252"/>
                  </a:lnTo>
                  <a:cubicBezTo>
                    <a:pt x="25673" y="10394"/>
                    <a:pt x="25758" y="10480"/>
                    <a:pt x="25900" y="10480"/>
                  </a:cubicBezTo>
                  <a:cubicBezTo>
                    <a:pt x="26042" y="10480"/>
                    <a:pt x="26155" y="10366"/>
                    <a:pt x="26155" y="10224"/>
                  </a:cubicBezTo>
                  <a:cubicBezTo>
                    <a:pt x="26155" y="10082"/>
                    <a:pt x="26042" y="9968"/>
                    <a:pt x="25900" y="9968"/>
                  </a:cubicBezTo>
                  <a:close/>
                  <a:moveTo>
                    <a:pt x="8889" y="10451"/>
                  </a:moveTo>
                  <a:cubicBezTo>
                    <a:pt x="8747" y="10451"/>
                    <a:pt x="8633" y="10565"/>
                    <a:pt x="8633" y="10707"/>
                  </a:cubicBezTo>
                  <a:cubicBezTo>
                    <a:pt x="8662" y="10849"/>
                    <a:pt x="8747" y="10934"/>
                    <a:pt x="8861" y="10934"/>
                  </a:cubicBezTo>
                  <a:cubicBezTo>
                    <a:pt x="9031" y="10934"/>
                    <a:pt x="9145" y="10820"/>
                    <a:pt x="9116" y="10678"/>
                  </a:cubicBezTo>
                  <a:cubicBezTo>
                    <a:pt x="9116" y="10565"/>
                    <a:pt x="9059" y="10451"/>
                    <a:pt x="8917" y="10451"/>
                  </a:cubicBezTo>
                  <a:close/>
                  <a:moveTo>
                    <a:pt x="19411" y="10301"/>
                  </a:moveTo>
                  <a:cubicBezTo>
                    <a:pt x="19261" y="10301"/>
                    <a:pt x="19111" y="10394"/>
                    <a:pt x="19084" y="10593"/>
                  </a:cubicBezTo>
                  <a:cubicBezTo>
                    <a:pt x="19084" y="10792"/>
                    <a:pt x="19226" y="10934"/>
                    <a:pt x="19425" y="10962"/>
                  </a:cubicBezTo>
                  <a:cubicBezTo>
                    <a:pt x="19595" y="10962"/>
                    <a:pt x="19737" y="10820"/>
                    <a:pt x="19737" y="10650"/>
                  </a:cubicBezTo>
                  <a:cubicBezTo>
                    <a:pt x="19752" y="10423"/>
                    <a:pt x="19582" y="10301"/>
                    <a:pt x="19411" y="10301"/>
                  </a:cubicBezTo>
                  <a:close/>
                  <a:moveTo>
                    <a:pt x="6106" y="10508"/>
                  </a:moveTo>
                  <a:cubicBezTo>
                    <a:pt x="5935" y="10536"/>
                    <a:pt x="5793" y="10678"/>
                    <a:pt x="5793" y="10877"/>
                  </a:cubicBezTo>
                  <a:cubicBezTo>
                    <a:pt x="5819" y="11059"/>
                    <a:pt x="5940" y="11193"/>
                    <a:pt x="6113" y="11193"/>
                  </a:cubicBezTo>
                  <a:cubicBezTo>
                    <a:pt x="6129" y="11193"/>
                    <a:pt x="6146" y="11192"/>
                    <a:pt x="6163" y="11190"/>
                  </a:cubicBezTo>
                  <a:cubicBezTo>
                    <a:pt x="6503" y="11076"/>
                    <a:pt x="6475" y="10593"/>
                    <a:pt x="6106" y="10508"/>
                  </a:cubicBezTo>
                  <a:close/>
                  <a:moveTo>
                    <a:pt x="22833" y="10991"/>
                  </a:moveTo>
                  <a:cubicBezTo>
                    <a:pt x="22662" y="10991"/>
                    <a:pt x="22577" y="11104"/>
                    <a:pt x="22577" y="11246"/>
                  </a:cubicBezTo>
                  <a:lnTo>
                    <a:pt x="22549" y="11246"/>
                  </a:lnTo>
                  <a:cubicBezTo>
                    <a:pt x="22522" y="11410"/>
                    <a:pt x="22670" y="11488"/>
                    <a:pt x="22824" y="11488"/>
                  </a:cubicBezTo>
                  <a:cubicBezTo>
                    <a:pt x="22990" y="11488"/>
                    <a:pt x="23161" y="11395"/>
                    <a:pt x="23117" y="11218"/>
                  </a:cubicBezTo>
                  <a:cubicBezTo>
                    <a:pt x="23088" y="11076"/>
                    <a:pt x="22975" y="10991"/>
                    <a:pt x="22833" y="10991"/>
                  </a:cubicBezTo>
                  <a:close/>
                  <a:moveTo>
                    <a:pt x="2276" y="11270"/>
                  </a:moveTo>
                  <a:cubicBezTo>
                    <a:pt x="2125" y="11270"/>
                    <a:pt x="1985" y="11378"/>
                    <a:pt x="1960" y="11530"/>
                  </a:cubicBezTo>
                  <a:cubicBezTo>
                    <a:pt x="1960" y="11701"/>
                    <a:pt x="2073" y="11871"/>
                    <a:pt x="2244" y="11900"/>
                  </a:cubicBezTo>
                  <a:cubicBezTo>
                    <a:pt x="2442" y="11871"/>
                    <a:pt x="2556" y="11729"/>
                    <a:pt x="2556" y="11559"/>
                  </a:cubicBezTo>
                  <a:cubicBezTo>
                    <a:pt x="2556" y="11417"/>
                    <a:pt x="2471" y="11303"/>
                    <a:pt x="2329" y="11275"/>
                  </a:cubicBezTo>
                  <a:cubicBezTo>
                    <a:pt x="2311" y="11272"/>
                    <a:pt x="2294" y="11270"/>
                    <a:pt x="2276" y="11270"/>
                  </a:cubicBezTo>
                  <a:close/>
                  <a:moveTo>
                    <a:pt x="3834" y="11275"/>
                  </a:moveTo>
                  <a:lnTo>
                    <a:pt x="3834" y="11303"/>
                  </a:lnTo>
                  <a:cubicBezTo>
                    <a:pt x="3664" y="11303"/>
                    <a:pt x="3522" y="11474"/>
                    <a:pt x="3578" y="11672"/>
                  </a:cubicBezTo>
                  <a:cubicBezTo>
                    <a:pt x="3607" y="11786"/>
                    <a:pt x="3720" y="11900"/>
                    <a:pt x="3891" y="11900"/>
                  </a:cubicBezTo>
                  <a:cubicBezTo>
                    <a:pt x="4061" y="11871"/>
                    <a:pt x="4175" y="11729"/>
                    <a:pt x="4146" y="11559"/>
                  </a:cubicBezTo>
                  <a:cubicBezTo>
                    <a:pt x="4146" y="11388"/>
                    <a:pt x="4004" y="11275"/>
                    <a:pt x="3834" y="11275"/>
                  </a:cubicBezTo>
                  <a:close/>
                  <a:moveTo>
                    <a:pt x="27462" y="11360"/>
                  </a:moveTo>
                  <a:cubicBezTo>
                    <a:pt x="27291" y="11360"/>
                    <a:pt x="27121" y="11502"/>
                    <a:pt x="27121" y="11672"/>
                  </a:cubicBezTo>
                  <a:cubicBezTo>
                    <a:pt x="27121" y="11843"/>
                    <a:pt x="27235" y="11985"/>
                    <a:pt x="27377" y="12042"/>
                  </a:cubicBezTo>
                  <a:cubicBezTo>
                    <a:pt x="27391" y="12044"/>
                    <a:pt x="27406" y="12045"/>
                    <a:pt x="27420" y="12045"/>
                  </a:cubicBezTo>
                  <a:cubicBezTo>
                    <a:pt x="27600" y="12045"/>
                    <a:pt x="27746" y="11887"/>
                    <a:pt x="27746" y="11729"/>
                  </a:cubicBezTo>
                  <a:cubicBezTo>
                    <a:pt x="27746" y="11559"/>
                    <a:pt x="27632" y="11417"/>
                    <a:pt x="27462" y="11360"/>
                  </a:cubicBezTo>
                  <a:close/>
                  <a:moveTo>
                    <a:pt x="24906" y="11587"/>
                  </a:moveTo>
                  <a:lnTo>
                    <a:pt x="24906" y="11616"/>
                  </a:lnTo>
                  <a:cubicBezTo>
                    <a:pt x="24736" y="11616"/>
                    <a:pt x="24594" y="11729"/>
                    <a:pt x="24594" y="11900"/>
                  </a:cubicBezTo>
                  <a:cubicBezTo>
                    <a:pt x="24594" y="12070"/>
                    <a:pt x="24707" y="12184"/>
                    <a:pt x="24849" y="12184"/>
                  </a:cubicBezTo>
                  <a:cubicBezTo>
                    <a:pt x="24867" y="12186"/>
                    <a:pt x="24884" y="12188"/>
                    <a:pt x="24901" y="12188"/>
                  </a:cubicBezTo>
                  <a:cubicBezTo>
                    <a:pt x="25048" y="12188"/>
                    <a:pt x="25164" y="12081"/>
                    <a:pt x="25190" y="11928"/>
                  </a:cubicBezTo>
                  <a:cubicBezTo>
                    <a:pt x="25218" y="11758"/>
                    <a:pt x="25076" y="11587"/>
                    <a:pt x="24906" y="11587"/>
                  </a:cubicBezTo>
                  <a:close/>
                  <a:moveTo>
                    <a:pt x="20958" y="11644"/>
                  </a:moveTo>
                  <a:cubicBezTo>
                    <a:pt x="20788" y="11672"/>
                    <a:pt x="20646" y="11786"/>
                    <a:pt x="20646" y="11956"/>
                  </a:cubicBezTo>
                  <a:cubicBezTo>
                    <a:pt x="20674" y="12098"/>
                    <a:pt x="20788" y="12212"/>
                    <a:pt x="20930" y="12212"/>
                  </a:cubicBezTo>
                  <a:cubicBezTo>
                    <a:pt x="21072" y="12184"/>
                    <a:pt x="21186" y="12070"/>
                    <a:pt x="21186" y="11928"/>
                  </a:cubicBezTo>
                  <a:cubicBezTo>
                    <a:pt x="21186" y="11786"/>
                    <a:pt x="21072" y="11701"/>
                    <a:pt x="20958" y="11672"/>
                  </a:cubicBezTo>
                  <a:lnTo>
                    <a:pt x="20958" y="11644"/>
                  </a:lnTo>
                  <a:close/>
                  <a:moveTo>
                    <a:pt x="7805" y="11725"/>
                  </a:moveTo>
                  <a:cubicBezTo>
                    <a:pt x="7788" y="11725"/>
                    <a:pt x="7770" y="11726"/>
                    <a:pt x="7753" y="11729"/>
                  </a:cubicBezTo>
                  <a:cubicBezTo>
                    <a:pt x="7327" y="11729"/>
                    <a:pt x="7327" y="12354"/>
                    <a:pt x="7753" y="12354"/>
                  </a:cubicBezTo>
                  <a:cubicBezTo>
                    <a:pt x="7923" y="12354"/>
                    <a:pt x="8094" y="12212"/>
                    <a:pt x="8094" y="12013"/>
                  </a:cubicBezTo>
                  <a:cubicBezTo>
                    <a:pt x="8094" y="11835"/>
                    <a:pt x="7956" y="11725"/>
                    <a:pt x="7805" y="11725"/>
                  </a:cubicBezTo>
                  <a:close/>
                  <a:moveTo>
                    <a:pt x="9679" y="12037"/>
                  </a:moveTo>
                  <a:cubicBezTo>
                    <a:pt x="9662" y="12037"/>
                    <a:pt x="9645" y="12039"/>
                    <a:pt x="9627" y="12042"/>
                  </a:cubicBezTo>
                  <a:cubicBezTo>
                    <a:pt x="9485" y="12070"/>
                    <a:pt x="9372" y="12184"/>
                    <a:pt x="9400" y="12326"/>
                  </a:cubicBezTo>
                  <a:cubicBezTo>
                    <a:pt x="9400" y="12504"/>
                    <a:pt x="9538" y="12614"/>
                    <a:pt x="9689" y="12614"/>
                  </a:cubicBezTo>
                  <a:cubicBezTo>
                    <a:pt x="9706" y="12614"/>
                    <a:pt x="9724" y="12612"/>
                    <a:pt x="9741" y="12610"/>
                  </a:cubicBezTo>
                  <a:cubicBezTo>
                    <a:pt x="9883" y="12581"/>
                    <a:pt x="9996" y="12439"/>
                    <a:pt x="9968" y="12297"/>
                  </a:cubicBezTo>
                  <a:lnTo>
                    <a:pt x="9968" y="12297"/>
                  </a:lnTo>
                  <a:lnTo>
                    <a:pt x="9968" y="12326"/>
                  </a:lnTo>
                  <a:cubicBezTo>
                    <a:pt x="9968" y="12147"/>
                    <a:pt x="9831" y="12037"/>
                    <a:pt x="9679" y="12037"/>
                  </a:cubicBezTo>
                  <a:close/>
                  <a:moveTo>
                    <a:pt x="5424" y="12297"/>
                  </a:moveTo>
                  <a:cubicBezTo>
                    <a:pt x="5169" y="12297"/>
                    <a:pt x="5027" y="12581"/>
                    <a:pt x="5197" y="12780"/>
                  </a:cubicBezTo>
                  <a:cubicBezTo>
                    <a:pt x="5253" y="12836"/>
                    <a:pt x="5324" y="12861"/>
                    <a:pt x="5394" y="12861"/>
                  </a:cubicBezTo>
                  <a:cubicBezTo>
                    <a:pt x="5538" y="12861"/>
                    <a:pt x="5680" y="12753"/>
                    <a:pt x="5680" y="12581"/>
                  </a:cubicBezTo>
                  <a:cubicBezTo>
                    <a:pt x="5651" y="12439"/>
                    <a:pt x="5538" y="12326"/>
                    <a:pt x="5424" y="12326"/>
                  </a:cubicBezTo>
                  <a:lnTo>
                    <a:pt x="5424" y="12297"/>
                  </a:lnTo>
                  <a:close/>
                  <a:moveTo>
                    <a:pt x="18495" y="12719"/>
                  </a:moveTo>
                  <a:cubicBezTo>
                    <a:pt x="18324" y="12719"/>
                    <a:pt x="18204" y="12851"/>
                    <a:pt x="18176" y="13030"/>
                  </a:cubicBezTo>
                  <a:lnTo>
                    <a:pt x="18176" y="13030"/>
                  </a:lnTo>
                  <a:cubicBezTo>
                    <a:pt x="18176" y="13023"/>
                    <a:pt x="18175" y="13015"/>
                    <a:pt x="18175" y="13007"/>
                  </a:cubicBezTo>
                  <a:lnTo>
                    <a:pt x="18175" y="13036"/>
                  </a:lnTo>
                  <a:cubicBezTo>
                    <a:pt x="18176" y="13034"/>
                    <a:pt x="18176" y="13032"/>
                    <a:pt x="18176" y="13030"/>
                  </a:cubicBezTo>
                  <a:lnTo>
                    <a:pt x="18176" y="13030"/>
                  </a:lnTo>
                  <a:cubicBezTo>
                    <a:pt x="18189" y="13219"/>
                    <a:pt x="18354" y="13376"/>
                    <a:pt x="18545" y="13376"/>
                  </a:cubicBezTo>
                  <a:cubicBezTo>
                    <a:pt x="18971" y="13376"/>
                    <a:pt x="18971" y="12723"/>
                    <a:pt x="18545" y="12723"/>
                  </a:cubicBezTo>
                  <a:cubicBezTo>
                    <a:pt x="18528" y="12721"/>
                    <a:pt x="18511" y="12719"/>
                    <a:pt x="18495" y="12719"/>
                  </a:cubicBezTo>
                  <a:close/>
                  <a:moveTo>
                    <a:pt x="26184" y="12780"/>
                  </a:moveTo>
                  <a:cubicBezTo>
                    <a:pt x="25985" y="12780"/>
                    <a:pt x="25843" y="12950"/>
                    <a:pt x="25843" y="13149"/>
                  </a:cubicBezTo>
                  <a:cubicBezTo>
                    <a:pt x="25869" y="13279"/>
                    <a:pt x="25990" y="13408"/>
                    <a:pt x="26140" y="13408"/>
                  </a:cubicBezTo>
                  <a:cubicBezTo>
                    <a:pt x="26154" y="13408"/>
                    <a:pt x="26169" y="13407"/>
                    <a:pt x="26184" y="13405"/>
                  </a:cubicBezTo>
                  <a:cubicBezTo>
                    <a:pt x="26354" y="13376"/>
                    <a:pt x="26468" y="13206"/>
                    <a:pt x="26468" y="13064"/>
                  </a:cubicBezTo>
                  <a:cubicBezTo>
                    <a:pt x="26439" y="12922"/>
                    <a:pt x="26326" y="12808"/>
                    <a:pt x="26184" y="12780"/>
                  </a:cubicBezTo>
                  <a:close/>
                  <a:moveTo>
                    <a:pt x="22151" y="13064"/>
                  </a:moveTo>
                  <a:cubicBezTo>
                    <a:pt x="21782" y="13121"/>
                    <a:pt x="21810" y="13689"/>
                    <a:pt x="22180" y="13717"/>
                  </a:cubicBezTo>
                  <a:cubicBezTo>
                    <a:pt x="22350" y="13689"/>
                    <a:pt x="22492" y="13518"/>
                    <a:pt x="22492" y="13348"/>
                  </a:cubicBezTo>
                  <a:cubicBezTo>
                    <a:pt x="22464" y="13177"/>
                    <a:pt x="22322" y="13064"/>
                    <a:pt x="22151" y="13064"/>
                  </a:cubicBezTo>
                  <a:close/>
                  <a:moveTo>
                    <a:pt x="2108" y="13399"/>
                  </a:moveTo>
                  <a:cubicBezTo>
                    <a:pt x="2088" y="13399"/>
                    <a:pt x="2066" y="13401"/>
                    <a:pt x="2045" y="13405"/>
                  </a:cubicBezTo>
                  <a:cubicBezTo>
                    <a:pt x="1903" y="13433"/>
                    <a:pt x="1818" y="13547"/>
                    <a:pt x="1818" y="13689"/>
                  </a:cubicBezTo>
                  <a:cubicBezTo>
                    <a:pt x="1846" y="13859"/>
                    <a:pt x="1988" y="13973"/>
                    <a:pt x="2130" y="14001"/>
                  </a:cubicBezTo>
                  <a:cubicBezTo>
                    <a:pt x="2300" y="13944"/>
                    <a:pt x="2414" y="13802"/>
                    <a:pt x="2414" y="13632"/>
                  </a:cubicBezTo>
                  <a:cubicBezTo>
                    <a:pt x="2364" y="13483"/>
                    <a:pt x="2250" y="13399"/>
                    <a:pt x="2108" y="13399"/>
                  </a:cubicBezTo>
                  <a:close/>
                  <a:moveTo>
                    <a:pt x="24010" y="13515"/>
                  </a:moveTo>
                  <a:cubicBezTo>
                    <a:pt x="23860" y="13515"/>
                    <a:pt x="23739" y="13647"/>
                    <a:pt x="23713" y="13802"/>
                  </a:cubicBezTo>
                  <a:cubicBezTo>
                    <a:pt x="23742" y="13944"/>
                    <a:pt x="23855" y="14058"/>
                    <a:pt x="23997" y="14058"/>
                  </a:cubicBezTo>
                  <a:cubicBezTo>
                    <a:pt x="24012" y="14061"/>
                    <a:pt x="24027" y="14062"/>
                    <a:pt x="24041" y="14062"/>
                  </a:cubicBezTo>
                  <a:cubicBezTo>
                    <a:pt x="24167" y="14062"/>
                    <a:pt x="24281" y="13958"/>
                    <a:pt x="24281" y="13831"/>
                  </a:cubicBezTo>
                  <a:cubicBezTo>
                    <a:pt x="24310" y="13660"/>
                    <a:pt x="24196" y="13547"/>
                    <a:pt x="24054" y="13518"/>
                  </a:cubicBezTo>
                  <a:cubicBezTo>
                    <a:pt x="24039" y="13516"/>
                    <a:pt x="24025" y="13515"/>
                    <a:pt x="24010" y="13515"/>
                  </a:cubicBezTo>
                  <a:close/>
                  <a:moveTo>
                    <a:pt x="7312" y="13712"/>
                  </a:moveTo>
                  <a:cubicBezTo>
                    <a:pt x="7201" y="13712"/>
                    <a:pt x="7087" y="13791"/>
                    <a:pt x="7071" y="13944"/>
                  </a:cubicBezTo>
                  <a:cubicBezTo>
                    <a:pt x="7071" y="14046"/>
                    <a:pt x="7140" y="14147"/>
                    <a:pt x="7256" y="14147"/>
                  </a:cubicBezTo>
                  <a:cubicBezTo>
                    <a:pt x="7269" y="14147"/>
                    <a:pt x="7284" y="14146"/>
                    <a:pt x="7299" y="14143"/>
                  </a:cubicBezTo>
                  <a:cubicBezTo>
                    <a:pt x="7311" y="14146"/>
                    <a:pt x="7323" y="14147"/>
                    <a:pt x="7335" y="14147"/>
                  </a:cubicBezTo>
                  <a:cubicBezTo>
                    <a:pt x="7459" y="14147"/>
                    <a:pt x="7552" y="14017"/>
                    <a:pt x="7526" y="13887"/>
                  </a:cubicBezTo>
                  <a:cubicBezTo>
                    <a:pt x="7500" y="13770"/>
                    <a:pt x="7407" y="13712"/>
                    <a:pt x="7312" y="13712"/>
                  </a:cubicBezTo>
                  <a:close/>
                  <a:moveTo>
                    <a:pt x="20050" y="13547"/>
                  </a:moveTo>
                  <a:cubicBezTo>
                    <a:pt x="19879" y="13575"/>
                    <a:pt x="19766" y="13689"/>
                    <a:pt x="19766" y="13859"/>
                  </a:cubicBezTo>
                  <a:cubicBezTo>
                    <a:pt x="19766" y="14029"/>
                    <a:pt x="19908" y="14171"/>
                    <a:pt x="20078" y="14171"/>
                  </a:cubicBezTo>
                  <a:cubicBezTo>
                    <a:pt x="20249" y="14143"/>
                    <a:pt x="20362" y="14001"/>
                    <a:pt x="20362" y="13859"/>
                  </a:cubicBezTo>
                  <a:cubicBezTo>
                    <a:pt x="20362" y="13689"/>
                    <a:pt x="20220" y="13547"/>
                    <a:pt x="20050" y="13547"/>
                  </a:cubicBezTo>
                  <a:close/>
                  <a:moveTo>
                    <a:pt x="10138" y="13745"/>
                  </a:moveTo>
                  <a:cubicBezTo>
                    <a:pt x="9968" y="13774"/>
                    <a:pt x="9826" y="13887"/>
                    <a:pt x="9826" y="14058"/>
                  </a:cubicBezTo>
                  <a:cubicBezTo>
                    <a:pt x="9826" y="14228"/>
                    <a:pt x="9940" y="14342"/>
                    <a:pt x="10110" y="14370"/>
                  </a:cubicBezTo>
                  <a:cubicBezTo>
                    <a:pt x="10280" y="14370"/>
                    <a:pt x="10422" y="14257"/>
                    <a:pt x="10422" y="14086"/>
                  </a:cubicBezTo>
                  <a:cubicBezTo>
                    <a:pt x="10422" y="13916"/>
                    <a:pt x="10309" y="13774"/>
                    <a:pt x="10138" y="13745"/>
                  </a:cubicBezTo>
                  <a:close/>
                  <a:moveTo>
                    <a:pt x="4516" y="13887"/>
                  </a:moveTo>
                  <a:lnTo>
                    <a:pt x="4516" y="13916"/>
                  </a:lnTo>
                  <a:cubicBezTo>
                    <a:pt x="4374" y="13916"/>
                    <a:pt x="4260" y="14029"/>
                    <a:pt x="4260" y="14171"/>
                  </a:cubicBezTo>
                  <a:cubicBezTo>
                    <a:pt x="4232" y="14342"/>
                    <a:pt x="4374" y="14484"/>
                    <a:pt x="4544" y="14484"/>
                  </a:cubicBezTo>
                  <a:cubicBezTo>
                    <a:pt x="4714" y="14484"/>
                    <a:pt x="4828" y="14342"/>
                    <a:pt x="4828" y="14200"/>
                  </a:cubicBezTo>
                  <a:cubicBezTo>
                    <a:pt x="4828" y="14029"/>
                    <a:pt x="4686" y="13887"/>
                    <a:pt x="4516" y="13887"/>
                  </a:cubicBezTo>
                  <a:close/>
                  <a:moveTo>
                    <a:pt x="27291" y="13802"/>
                  </a:moveTo>
                  <a:cubicBezTo>
                    <a:pt x="27093" y="13831"/>
                    <a:pt x="26951" y="14001"/>
                    <a:pt x="26979" y="14200"/>
                  </a:cubicBezTo>
                  <a:cubicBezTo>
                    <a:pt x="26951" y="14370"/>
                    <a:pt x="27093" y="14512"/>
                    <a:pt x="27291" y="14512"/>
                  </a:cubicBezTo>
                  <a:cubicBezTo>
                    <a:pt x="27632" y="14427"/>
                    <a:pt x="27632" y="13916"/>
                    <a:pt x="27291" y="13802"/>
                  </a:cubicBezTo>
                  <a:close/>
                  <a:moveTo>
                    <a:pt x="8662" y="14228"/>
                  </a:moveTo>
                  <a:cubicBezTo>
                    <a:pt x="8520" y="14228"/>
                    <a:pt x="8406" y="14342"/>
                    <a:pt x="8406" y="14484"/>
                  </a:cubicBezTo>
                  <a:cubicBezTo>
                    <a:pt x="8435" y="14626"/>
                    <a:pt x="8548" y="14739"/>
                    <a:pt x="8690" y="14739"/>
                  </a:cubicBezTo>
                  <a:cubicBezTo>
                    <a:pt x="8804" y="14711"/>
                    <a:pt x="8889" y="14626"/>
                    <a:pt x="8889" y="14512"/>
                  </a:cubicBezTo>
                  <a:lnTo>
                    <a:pt x="8917" y="14512"/>
                  </a:lnTo>
                  <a:cubicBezTo>
                    <a:pt x="8917" y="14370"/>
                    <a:pt x="8804" y="14228"/>
                    <a:pt x="8662" y="14228"/>
                  </a:cubicBezTo>
                  <a:close/>
                  <a:moveTo>
                    <a:pt x="21640" y="14967"/>
                  </a:moveTo>
                  <a:lnTo>
                    <a:pt x="21640" y="14995"/>
                  </a:lnTo>
                  <a:cubicBezTo>
                    <a:pt x="21470" y="14995"/>
                    <a:pt x="21328" y="15109"/>
                    <a:pt x="21328" y="15279"/>
                  </a:cubicBezTo>
                  <a:cubicBezTo>
                    <a:pt x="21328" y="15449"/>
                    <a:pt x="21470" y="15591"/>
                    <a:pt x="21640" y="15591"/>
                  </a:cubicBezTo>
                  <a:cubicBezTo>
                    <a:pt x="21810" y="15591"/>
                    <a:pt x="21952" y="15449"/>
                    <a:pt x="21952" y="15307"/>
                  </a:cubicBezTo>
                  <a:cubicBezTo>
                    <a:pt x="21952" y="15137"/>
                    <a:pt x="21810" y="14967"/>
                    <a:pt x="21640" y="14967"/>
                  </a:cubicBezTo>
                  <a:close/>
                  <a:moveTo>
                    <a:pt x="17835" y="14938"/>
                  </a:moveTo>
                  <a:cubicBezTo>
                    <a:pt x="17636" y="14995"/>
                    <a:pt x="17522" y="15165"/>
                    <a:pt x="17551" y="15364"/>
                  </a:cubicBezTo>
                  <a:cubicBezTo>
                    <a:pt x="17576" y="15517"/>
                    <a:pt x="17693" y="15624"/>
                    <a:pt x="17840" y="15624"/>
                  </a:cubicBezTo>
                  <a:cubicBezTo>
                    <a:pt x="17857" y="15624"/>
                    <a:pt x="17874" y="15623"/>
                    <a:pt x="17891" y="15620"/>
                  </a:cubicBezTo>
                  <a:cubicBezTo>
                    <a:pt x="18090" y="15620"/>
                    <a:pt x="18261" y="15449"/>
                    <a:pt x="18232" y="15251"/>
                  </a:cubicBezTo>
                  <a:cubicBezTo>
                    <a:pt x="18204" y="15052"/>
                    <a:pt x="18033" y="14938"/>
                    <a:pt x="17835" y="14938"/>
                  </a:cubicBezTo>
                  <a:close/>
                  <a:moveTo>
                    <a:pt x="24622" y="15393"/>
                  </a:moveTo>
                  <a:cubicBezTo>
                    <a:pt x="24480" y="15393"/>
                    <a:pt x="24366" y="15506"/>
                    <a:pt x="24310" y="15648"/>
                  </a:cubicBezTo>
                  <a:lnTo>
                    <a:pt x="24338" y="15648"/>
                  </a:lnTo>
                  <a:cubicBezTo>
                    <a:pt x="24310" y="15819"/>
                    <a:pt x="24452" y="15961"/>
                    <a:pt x="24622" y="15989"/>
                  </a:cubicBezTo>
                  <a:cubicBezTo>
                    <a:pt x="24764" y="15961"/>
                    <a:pt x="24906" y="15819"/>
                    <a:pt x="24906" y="15648"/>
                  </a:cubicBezTo>
                  <a:cubicBezTo>
                    <a:pt x="24878" y="15506"/>
                    <a:pt x="24764" y="15393"/>
                    <a:pt x="24622" y="15393"/>
                  </a:cubicBezTo>
                  <a:close/>
                  <a:moveTo>
                    <a:pt x="5277" y="15559"/>
                  </a:moveTo>
                  <a:cubicBezTo>
                    <a:pt x="5260" y="15559"/>
                    <a:pt x="5243" y="15560"/>
                    <a:pt x="5225" y="15563"/>
                  </a:cubicBezTo>
                  <a:cubicBezTo>
                    <a:pt x="5055" y="15563"/>
                    <a:pt x="4913" y="15705"/>
                    <a:pt x="4941" y="15875"/>
                  </a:cubicBezTo>
                  <a:cubicBezTo>
                    <a:pt x="4941" y="16031"/>
                    <a:pt x="5060" y="16163"/>
                    <a:pt x="5210" y="16163"/>
                  </a:cubicBezTo>
                  <a:cubicBezTo>
                    <a:pt x="5225" y="16163"/>
                    <a:pt x="5239" y="16162"/>
                    <a:pt x="5254" y="16159"/>
                  </a:cubicBezTo>
                  <a:cubicBezTo>
                    <a:pt x="5424" y="16131"/>
                    <a:pt x="5566" y="15989"/>
                    <a:pt x="5538" y="15819"/>
                  </a:cubicBezTo>
                  <a:cubicBezTo>
                    <a:pt x="5538" y="15666"/>
                    <a:pt x="5424" y="15559"/>
                    <a:pt x="5277" y="15559"/>
                  </a:cubicBezTo>
                  <a:close/>
                  <a:moveTo>
                    <a:pt x="2755" y="15563"/>
                  </a:moveTo>
                  <a:cubicBezTo>
                    <a:pt x="2613" y="15563"/>
                    <a:pt x="2528" y="15705"/>
                    <a:pt x="2556" y="15904"/>
                  </a:cubicBezTo>
                  <a:cubicBezTo>
                    <a:pt x="2556" y="16059"/>
                    <a:pt x="2698" y="16191"/>
                    <a:pt x="2853" y="16191"/>
                  </a:cubicBezTo>
                  <a:cubicBezTo>
                    <a:pt x="2867" y="16191"/>
                    <a:pt x="2882" y="16190"/>
                    <a:pt x="2897" y="16188"/>
                  </a:cubicBezTo>
                  <a:cubicBezTo>
                    <a:pt x="3039" y="16159"/>
                    <a:pt x="3152" y="16046"/>
                    <a:pt x="3152" y="15875"/>
                  </a:cubicBezTo>
                  <a:cubicBezTo>
                    <a:pt x="3124" y="15705"/>
                    <a:pt x="2954" y="15563"/>
                    <a:pt x="2755" y="15563"/>
                  </a:cubicBezTo>
                  <a:close/>
                  <a:moveTo>
                    <a:pt x="10280" y="15790"/>
                  </a:moveTo>
                  <a:cubicBezTo>
                    <a:pt x="10138" y="15790"/>
                    <a:pt x="10025" y="15932"/>
                    <a:pt x="10025" y="16074"/>
                  </a:cubicBezTo>
                  <a:cubicBezTo>
                    <a:pt x="10025" y="16201"/>
                    <a:pt x="10139" y="16306"/>
                    <a:pt x="10265" y="16306"/>
                  </a:cubicBezTo>
                  <a:cubicBezTo>
                    <a:pt x="10279" y="16306"/>
                    <a:pt x="10294" y="16304"/>
                    <a:pt x="10309" y="16301"/>
                  </a:cubicBezTo>
                  <a:cubicBezTo>
                    <a:pt x="10422" y="16301"/>
                    <a:pt x="10536" y="16188"/>
                    <a:pt x="10536" y="16074"/>
                  </a:cubicBezTo>
                  <a:cubicBezTo>
                    <a:pt x="10536" y="15904"/>
                    <a:pt x="10422" y="15790"/>
                    <a:pt x="10280" y="15790"/>
                  </a:cubicBezTo>
                  <a:close/>
                  <a:moveTo>
                    <a:pt x="19539" y="15961"/>
                  </a:moveTo>
                  <a:cubicBezTo>
                    <a:pt x="19425" y="15961"/>
                    <a:pt x="19311" y="16017"/>
                    <a:pt x="19311" y="16159"/>
                  </a:cubicBezTo>
                  <a:cubicBezTo>
                    <a:pt x="19340" y="16330"/>
                    <a:pt x="19425" y="16358"/>
                    <a:pt x="19539" y="16415"/>
                  </a:cubicBezTo>
                  <a:cubicBezTo>
                    <a:pt x="19652" y="16387"/>
                    <a:pt x="19737" y="16301"/>
                    <a:pt x="19737" y="16188"/>
                  </a:cubicBezTo>
                  <a:lnTo>
                    <a:pt x="19766" y="16188"/>
                  </a:lnTo>
                  <a:cubicBezTo>
                    <a:pt x="19766" y="16074"/>
                    <a:pt x="19681" y="15961"/>
                    <a:pt x="19539" y="15961"/>
                  </a:cubicBezTo>
                  <a:close/>
                  <a:moveTo>
                    <a:pt x="26297" y="15961"/>
                  </a:moveTo>
                  <a:cubicBezTo>
                    <a:pt x="26127" y="15961"/>
                    <a:pt x="25985" y="16103"/>
                    <a:pt x="25985" y="16273"/>
                  </a:cubicBezTo>
                  <a:cubicBezTo>
                    <a:pt x="26013" y="16415"/>
                    <a:pt x="26155" y="16557"/>
                    <a:pt x="26297" y="16557"/>
                  </a:cubicBezTo>
                  <a:cubicBezTo>
                    <a:pt x="26468" y="16557"/>
                    <a:pt x="26610" y="16415"/>
                    <a:pt x="26610" y="16245"/>
                  </a:cubicBezTo>
                  <a:cubicBezTo>
                    <a:pt x="26610" y="16074"/>
                    <a:pt x="26468" y="15961"/>
                    <a:pt x="26297" y="15961"/>
                  </a:cubicBezTo>
                  <a:close/>
                  <a:moveTo>
                    <a:pt x="7781" y="15982"/>
                  </a:moveTo>
                  <a:cubicBezTo>
                    <a:pt x="7625" y="15982"/>
                    <a:pt x="7469" y="16088"/>
                    <a:pt x="7469" y="16301"/>
                  </a:cubicBezTo>
                  <a:lnTo>
                    <a:pt x="7469" y="16273"/>
                  </a:lnTo>
                  <a:lnTo>
                    <a:pt x="7469" y="16273"/>
                  </a:lnTo>
                  <a:cubicBezTo>
                    <a:pt x="7441" y="16443"/>
                    <a:pt x="7554" y="16614"/>
                    <a:pt x="7725" y="16614"/>
                  </a:cubicBezTo>
                  <a:cubicBezTo>
                    <a:pt x="7739" y="16616"/>
                    <a:pt x="7754" y="16617"/>
                    <a:pt x="7768" y="16617"/>
                  </a:cubicBezTo>
                  <a:cubicBezTo>
                    <a:pt x="7948" y="16617"/>
                    <a:pt x="8094" y="16459"/>
                    <a:pt x="8094" y="16301"/>
                  </a:cubicBezTo>
                  <a:cubicBezTo>
                    <a:pt x="8094" y="16088"/>
                    <a:pt x="7938" y="15982"/>
                    <a:pt x="7781" y="15982"/>
                  </a:cubicBezTo>
                  <a:close/>
                  <a:moveTo>
                    <a:pt x="6630" y="16979"/>
                  </a:moveTo>
                  <a:cubicBezTo>
                    <a:pt x="6475" y="16979"/>
                    <a:pt x="6333" y="17111"/>
                    <a:pt x="6333" y="17267"/>
                  </a:cubicBezTo>
                  <a:cubicBezTo>
                    <a:pt x="6333" y="17437"/>
                    <a:pt x="6447" y="17579"/>
                    <a:pt x="6617" y="17579"/>
                  </a:cubicBezTo>
                  <a:cubicBezTo>
                    <a:pt x="6632" y="17582"/>
                    <a:pt x="6646" y="17583"/>
                    <a:pt x="6661" y="17583"/>
                  </a:cubicBezTo>
                  <a:cubicBezTo>
                    <a:pt x="6816" y="17583"/>
                    <a:pt x="6958" y="17451"/>
                    <a:pt x="6958" y="17295"/>
                  </a:cubicBezTo>
                  <a:cubicBezTo>
                    <a:pt x="6958" y="17125"/>
                    <a:pt x="6844" y="16983"/>
                    <a:pt x="6674" y="16983"/>
                  </a:cubicBezTo>
                  <a:cubicBezTo>
                    <a:pt x="6659" y="16980"/>
                    <a:pt x="6644" y="16979"/>
                    <a:pt x="6630" y="16979"/>
                  </a:cubicBezTo>
                  <a:close/>
                  <a:moveTo>
                    <a:pt x="21417" y="17234"/>
                  </a:moveTo>
                  <a:cubicBezTo>
                    <a:pt x="21266" y="17234"/>
                    <a:pt x="21126" y="17341"/>
                    <a:pt x="21100" y="17494"/>
                  </a:cubicBezTo>
                  <a:cubicBezTo>
                    <a:pt x="21070" y="17735"/>
                    <a:pt x="21248" y="17865"/>
                    <a:pt x="21426" y="17865"/>
                  </a:cubicBezTo>
                  <a:cubicBezTo>
                    <a:pt x="21583" y="17865"/>
                    <a:pt x="21740" y="17764"/>
                    <a:pt x="21754" y="17551"/>
                  </a:cubicBezTo>
                  <a:cubicBezTo>
                    <a:pt x="21754" y="17381"/>
                    <a:pt x="21640" y="17239"/>
                    <a:pt x="21470" y="17239"/>
                  </a:cubicBezTo>
                  <a:cubicBezTo>
                    <a:pt x="21452" y="17236"/>
                    <a:pt x="21434" y="17234"/>
                    <a:pt x="21417" y="17234"/>
                  </a:cubicBezTo>
                  <a:close/>
                  <a:moveTo>
                    <a:pt x="13093" y="17119"/>
                  </a:moveTo>
                  <a:cubicBezTo>
                    <a:pt x="12970" y="17119"/>
                    <a:pt x="12854" y="17197"/>
                    <a:pt x="12780" y="17295"/>
                  </a:cubicBezTo>
                  <a:cubicBezTo>
                    <a:pt x="12780" y="17324"/>
                    <a:pt x="12780" y="17352"/>
                    <a:pt x="12780" y="17381"/>
                  </a:cubicBezTo>
                  <a:cubicBezTo>
                    <a:pt x="12734" y="17655"/>
                    <a:pt x="12965" y="17875"/>
                    <a:pt x="13220" y="17875"/>
                  </a:cubicBezTo>
                  <a:cubicBezTo>
                    <a:pt x="13282" y="17875"/>
                    <a:pt x="13344" y="17862"/>
                    <a:pt x="13404" y="17835"/>
                  </a:cubicBezTo>
                  <a:cubicBezTo>
                    <a:pt x="13518" y="17778"/>
                    <a:pt x="13603" y="17636"/>
                    <a:pt x="13575" y="17494"/>
                  </a:cubicBezTo>
                  <a:cubicBezTo>
                    <a:pt x="13546" y="17295"/>
                    <a:pt x="13376" y="17125"/>
                    <a:pt x="13149" y="17125"/>
                  </a:cubicBezTo>
                  <a:cubicBezTo>
                    <a:pt x="13130" y="17121"/>
                    <a:pt x="13111" y="17119"/>
                    <a:pt x="13093" y="17119"/>
                  </a:cubicBezTo>
                  <a:close/>
                  <a:moveTo>
                    <a:pt x="15676" y="17182"/>
                  </a:moveTo>
                  <a:cubicBezTo>
                    <a:pt x="15477" y="17210"/>
                    <a:pt x="15307" y="17352"/>
                    <a:pt x="15250" y="17551"/>
                  </a:cubicBezTo>
                  <a:cubicBezTo>
                    <a:pt x="15165" y="17693"/>
                    <a:pt x="15250" y="17892"/>
                    <a:pt x="15421" y="17949"/>
                  </a:cubicBezTo>
                  <a:cubicBezTo>
                    <a:pt x="15475" y="17970"/>
                    <a:pt x="15533" y="17979"/>
                    <a:pt x="15593" y="17979"/>
                  </a:cubicBezTo>
                  <a:cubicBezTo>
                    <a:pt x="15689" y="17979"/>
                    <a:pt x="15787" y="17955"/>
                    <a:pt x="15875" y="17920"/>
                  </a:cubicBezTo>
                  <a:cubicBezTo>
                    <a:pt x="16017" y="17835"/>
                    <a:pt x="16074" y="17636"/>
                    <a:pt x="16045" y="17494"/>
                  </a:cubicBezTo>
                  <a:cubicBezTo>
                    <a:pt x="15989" y="17324"/>
                    <a:pt x="15847" y="17210"/>
                    <a:pt x="15676" y="17182"/>
                  </a:cubicBezTo>
                  <a:close/>
                  <a:moveTo>
                    <a:pt x="8804" y="17494"/>
                  </a:moveTo>
                  <a:cubicBezTo>
                    <a:pt x="8605" y="17494"/>
                    <a:pt x="8463" y="17636"/>
                    <a:pt x="8491" y="17807"/>
                  </a:cubicBezTo>
                  <a:cubicBezTo>
                    <a:pt x="8491" y="17949"/>
                    <a:pt x="8605" y="18034"/>
                    <a:pt x="8747" y="18034"/>
                  </a:cubicBezTo>
                  <a:cubicBezTo>
                    <a:pt x="8917" y="18034"/>
                    <a:pt x="9031" y="17892"/>
                    <a:pt x="9031" y="17721"/>
                  </a:cubicBezTo>
                  <a:cubicBezTo>
                    <a:pt x="9003" y="17608"/>
                    <a:pt x="8917" y="17494"/>
                    <a:pt x="8804" y="17494"/>
                  </a:cubicBezTo>
                  <a:close/>
                  <a:moveTo>
                    <a:pt x="23287" y="17750"/>
                  </a:moveTo>
                  <a:cubicBezTo>
                    <a:pt x="23088" y="17750"/>
                    <a:pt x="22946" y="17920"/>
                    <a:pt x="22946" y="18119"/>
                  </a:cubicBezTo>
                  <a:cubicBezTo>
                    <a:pt x="22946" y="18261"/>
                    <a:pt x="23117" y="18403"/>
                    <a:pt x="23287" y="18403"/>
                  </a:cubicBezTo>
                  <a:cubicBezTo>
                    <a:pt x="23458" y="18374"/>
                    <a:pt x="23600" y="18204"/>
                    <a:pt x="23600" y="18005"/>
                  </a:cubicBezTo>
                  <a:cubicBezTo>
                    <a:pt x="23571" y="17863"/>
                    <a:pt x="23429" y="17750"/>
                    <a:pt x="23287" y="17750"/>
                  </a:cubicBezTo>
                  <a:close/>
                  <a:moveTo>
                    <a:pt x="25076" y="18034"/>
                  </a:moveTo>
                  <a:cubicBezTo>
                    <a:pt x="24963" y="18034"/>
                    <a:pt x="24878" y="18147"/>
                    <a:pt x="24849" y="18261"/>
                  </a:cubicBezTo>
                  <a:cubicBezTo>
                    <a:pt x="24849" y="18403"/>
                    <a:pt x="24963" y="18516"/>
                    <a:pt x="25105" y="18545"/>
                  </a:cubicBezTo>
                  <a:cubicBezTo>
                    <a:pt x="25247" y="18545"/>
                    <a:pt x="25360" y="18431"/>
                    <a:pt x="25360" y="18289"/>
                  </a:cubicBezTo>
                  <a:cubicBezTo>
                    <a:pt x="25360" y="18147"/>
                    <a:pt x="25218" y="18034"/>
                    <a:pt x="25076" y="18034"/>
                  </a:cubicBezTo>
                  <a:close/>
                  <a:moveTo>
                    <a:pt x="3862" y="17892"/>
                  </a:moveTo>
                  <a:cubicBezTo>
                    <a:pt x="3862" y="17892"/>
                    <a:pt x="3834" y="17920"/>
                    <a:pt x="3806" y="17920"/>
                  </a:cubicBezTo>
                  <a:cubicBezTo>
                    <a:pt x="3607" y="18062"/>
                    <a:pt x="3578" y="18374"/>
                    <a:pt x="3720" y="18573"/>
                  </a:cubicBezTo>
                  <a:cubicBezTo>
                    <a:pt x="3770" y="18623"/>
                    <a:pt x="3839" y="18653"/>
                    <a:pt x="3910" y="18653"/>
                  </a:cubicBezTo>
                  <a:cubicBezTo>
                    <a:pt x="3961" y="18653"/>
                    <a:pt x="4014" y="18637"/>
                    <a:pt x="4061" y="18602"/>
                  </a:cubicBezTo>
                  <a:cubicBezTo>
                    <a:pt x="4146" y="18545"/>
                    <a:pt x="4203" y="18431"/>
                    <a:pt x="4203" y="18318"/>
                  </a:cubicBezTo>
                  <a:cubicBezTo>
                    <a:pt x="4175" y="18119"/>
                    <a:pt x="4033" y="17977"/>
                    <a:pt x="3862" y="17892"/>
                  </a:cubicBezTo>
                  <a:close/>
                  <a:moveTo>
                    <a:pt x="18459" y="17920"/>
                  </a:moveTo>
                  <a:cubicBezTo>
                    <a:pt x="18175" y="17920"/>
                    <a:pt x="18005" y="18062"/>
                    <a:pt x="18005" y="18261"/>
                  </a:cubicBezTo>
                  <a:cubicBezTo>
                    <a:pt x="18062" y="18488"/>
                    <a:pt x="18261" y="18658"/>
                    <a:pt x="18488" y="18658"/>
                  </a:cubicBezTo>
                  <a:cubicBezTo>
                    <a:pt x="18658" y="18658"/>
                    <a:pt x="18800" y="18403"/>
                    <a:pt x="18800" y="18176"/>
                  </a:cubicBezTo>
                  <a:cubicBezTo>
                    <a:pt x="18800" y="18034"/>
                    <a:pt x="18658" y="17920"/>
                    <a:pt x="18459" y="17920"/>
                  </a:cubicBezTo>
                  <a:close/>
                  <a:moveTo>
                    <a:pt x="10305" y="18092"/>
                  </a:moveTo>
                  <a:cubicBezTo>
                    <a:pt x="10088" y="18092"/>
                    <a:pt x="9881" y="18230"/>
                    <a:pt x="9798" y="18460"/>
                  </a:cubicBezTo>
                  <a:cubicBezTo>
                    <a:pt x="9769" y="18602"/>
                    <a:pt x="9855" y="18744"/>
                    <a:pt x="9968" y="18800"/>
                  </a:cubicBezTo>
                  <a:cubicBezTo>
                    <a:pt x="10024" y="18819"/>
                    <a:pt x="10080" y="18828"/>
                    <a:pt x="10135" y="18828"/>
                  </a:cubicBezTo>
                  <a:cubicBezTo>
                    <a:pt x="10419" y="18828"/>
                    <a:pt x="10673" y="18598"/>
                    <a:pt x="10650" y="18289"/>
                  </a:cubicBezTo>
                  <a:cubicBezTo>
                    <a:pt x="10621" y="18232"/>
                    <a:pt x="10593" y="18147"/>
                    <a:pt x="10536" y="18147"/>
                  </a:cubicBezTo>
                  <a:cubicBezTo>
                    <a:pt x="10461" y="18110"/>
                    <a:pt x="10382" y="18092"/>
                    <a:pt x="10305" y="18092"/>
                  </a:cubicBezTo>
                  <a:close/>
                  <a:moveTo>
                    <a:pt x="6853" y="18512"/>
                  </a:moveTo>
                  <a:cubicBezTo>
                    <a:pt x="6605" y="18512"/>
                    <a:pt x="6522" y="18917"/>
                    <a:pt x="6816" y="18971"/>
                  </a:cubicBezTo>
                  <a:cubicBezTo>
                    <a:pt x="6958" y="18971"/>
                    <a:pt x="7071" y="18857"/>
                    <a:pt x="7071" y="18715"/>
                  </a:cubicBezTo>
                  <a:cubicBezTo>
                    <a:pt x="7071" y="18602"/>
                    <a:pt x="6986" y="18545"/>
                    <a:pt x="6901" y="18516"/>
                  </a:cubicBezTo>
                  <a:cubicBezTo>
                    <a:pt x="6884" y="18513"/>
                    <a:pt x="6868" y="18512"/>
                    <a:pt x="6853" y="18512"/>
                  </a:cubicBezTo>
                  <a:close/>
                  <a:moveTo>
                    <a:pt x="5325" y="19618"/>
                  </a:moveTo>
                  <a:cubicBezTo>
                    <a:pt x="5239" y="19618"/>
                    <a:pt x="5193" y="19692"/>
                    <a:pt x="5169" y="19766"/>
                  </a:cubicBezTo>
                  <a:cubicBezTo>
                    <a:pt x="5140" y="19880"/>
                    <a:pt x="5225" y="20022"/>
                    <a:pt x="5339" y="20022"/>
                  </a:cubicBezTo>
                  <a:cubicBezTo>
                    <a:pt x="5424" y="19993"/>
                    <a:pt x="5538" y="19993"/>
                    <a:pt x="5538" y="19880"/>
                  </a:cubicBezTo>
                  <a:cubicBezTo>
                    <a:pt x="5566" y="19766"/>
                    <a:pt x="5481" y="19652"/>
                    <a:pt x="5367" y="19624"/>
                  </a:cubicBezTo>
                  <a:cubicBezTo>
                    <a:pt x="5352" y="19620"/>
                    <a:pt x="5338" y="19618"/>
                    <a:pt x="5325" y="19618"/>
                  </a:cubicBezTo>
                  <a:close/>
                  <a:moveTo>
                    <a:pt x="8232" y="19560"/>
                  </a:moveTo>
                  <a:cubicBezTo>
                    <a:pt x="8151" y="19560"/>
                    <a:pt x="8051" y="19581"/>
                    <a:pt x="7952" y="19624"/>
                  </a:cubicBezTo>
                  <a:cubicBezTo>
                    <a:pt x="7867" y="19681"/>
                    <a:pt x="7781" y="19766"/>
                    <a:pt x="7696" y="19851"/>
                  </a:cubicBezTo>
                  <a:cubicBezTo>
                    <a:pt x="7554" y="20050"/>
                    <a:pt x="7668" y="20334"/>
                    <a:pt x="7923" y="20391"/>
                  </a:cubicBezTo>
                  <a:cubicBezTo>
                    <a:pt x="8122" y="20391"/>
                    <a:pt x="8321" y="20277"/>
                    <a:pt x="8406" y="20107"/>
                  </a:cubicBezTo>
                  <a:cubicBezTo>
                    <a:pt x="8491" y="19936"/>
                    <a:pt x="8491" y="19766"/>
                    <a:pt x="8406" y="19624"/>
                  </a:cubicBezTo>
                  <a:cubicBezTo>
                    <a:pt x="8378" y="19581"/>
                    <a:pt x="8314" y="19560"/>
                    <a:pt x="8232" y="19560"/>
                  </a:cubicBezTo>
                  <a:close/>
                  <a:moveTo>
                    <a:pt x="15115" y="19762"/>
                  </a:moveTo>
                  <a:cubicBezTo>
                    <a:pt x="14938" y="19762"/>
                    <a:pt x="14793" y="19897"/>
                    <a:pt x="14768" y="20078"/>
                  </a:cubicBezTo>
                  <a:cubicBezTo>
                    <a:pt x="14768" y="20249"/>
                    <a:pt x="14910" y="20419"/>
                    <a:pt x="15080" y="20419"/>
                  </a:cubicBezTo>
                  <a:cubicBezTo>
                    <a:pt x="15307" y="20419"/>
                    <a:pt x="15477" y="20249"/>
                    <a:pt x="15477" y="20022"/>
                  </a:cubicBezTo>
                  <a:cubicBezTo>
                    <a:pt x="15477" y="19908"/>
                    <a:pt x="15335" y="19766"/>
                    <a:pt x="15165" y="19766"/>
                  </a:cubicBezTo>
                  <a:cubicBezTo>
                    <a:pt x="15148" y="19764"/>
                    <a:pt x="15131" y="19762"/>
                    <a:pt x="15115" y="19762"/>
                  </a:cubicBezTo>
                  <a:close/>
                  <a:moveTo>
                    <a:pt x="23884" y="19851"/>
                  </a:moveTo>
                  <a:cubicBezTo>
                    <a:pt x="23713" y="19851"/>
                    <a:pt x="23571" y="19965"/>
                    <a:pt x="23543" y="20135"/>
                  </a:cubicBezTo>
                  <a:cubicBezTo>
                    <a:pt x="23543" y="20277"/>
                    <a:pt x="23628" y="20419"/>
                    <a:pt x="23770" y="20419"/>
                  </a:cubicBezTo>
                  <a:cubicBezTo>
                    <a:pt x="23788" y="20422"/>
                    <a:pt x="23805" y="20424"/>
                    <a:pt x="23822" y="20424"/>
                  </a:cubicBezTo>
                  <a:cubicBezTo>
                    <a:pt x="23968" y="20424"/>
                    <a:pt x="24085" y="20316"/>
                    <a:pt x="24111" y="20164"/>
                  </a:cubicBezTo>
                  <a:cubicBezTo>
                    <a:pt x="24111" y="20022"/>
                    <a:pt x="24026" y="19908"/>
                    <a:pt x="23884" y="19851"/>
                  </a:cubicBezTo>
                  <a:close/>
                  <a:moveTo>
                    <a:pt x="20391" y="19482"/>
                  </a:moveTo>
                  <a:cubicBezTo>
                    <a:pt x="20220" y="19482"/>
                    <a:pt x="19993" y="19596"/>
                    <a:pt x="19993" y="19709"/>
                  </a:cubicBezTo>
                  <a:cubicBezTo>
                    <a:pt x="19936" y="19936"/>
                    <a:pt x="19993" y="20192"/>
                    <a:pt x="20135" y="20362"/>
                  </a:cubicBezTo>
                  <a:cubicBezTo>
                    <a:pt x="20220" y="20419"/>
                    <a:pt x="20305" y="20448"/>
                    <a:pt x="20391" y="20448"/>
                  </a:cubicBezTo>
                  <a:cubicBezTo>
                    <a:pt x="20646" y="20419"/>
                    <a:pt x="20845" y="20192"/>
                    <a:pt x="20845" y="19908"/>
                  </a:cubicBezTo>
                  <a:cubicBezTo>
                    <a:pt x="20816" y="19681"/>
                    <a:pt x="20618" y="19482"/>
                    <a:pt x="20391" y="19482"/>
                  </a:cubicBezTo>
                  <a:close/>
                  <a:moveTo>
                    <a:pt x="12098" y="19851"/>
                  </a:moveTo>
                  <a:cubicBezTo>
                    <a:pt x="11899" y="19851"/>
                    <a:pt x="11729" y="19993"/>
                    <a:pt x="11700" y="20192"/>
                  </a:cubicBezTo>
                  <a:cubicBezTo>
                    <a:pt x="11700" y="20362"/>
                    <a:pt x="11814" y="20504"/>
                    <a:pt x="11984" y="20533"/>
                  </a:cubicBezTo>
                  <a:cubicBezTo>
                    <a:pt x="11999" y="20535"/>
                    <a:pt x="12014" y="20536"/>
                    <a:pt x="12028" y="20536"/>
                  </a:cubicBezTo>
                  <a:cubicBezTo>
                    <a:pt x="12208" y="20536"/>
                    <a:pt x="12356" y="20376"/>
                    <a:pt x="12382" y="20192"/>
                  </a:cubicBezTo>
                  <a:cubicBezTo>
                    <a:pt x="12382" y="20022"/>
                    <a:pt x="12268" y="19880"/>
                    <a:pt x="12098" y="19851"/>
                  </a:cubicBezTo>
                  <a:close/>
                  <a:moveTo>
                    <a:pt x="18090" y="20164"/>
                  </a:moveTo>
                  <a:cubicBezTo>
                    <a:pt x="17920" y="20164"/>
                    <a:pt x="17778" y="20277"/>
                    <a:pt x="17721" y="20448"/>
                  </a:cubicBezTo>
                  <a:cubicBezTo>
                    <a:pt x="17693" y="20703"/>
                    <a:pt x="17863" y="20959"/>
                    <a:pt x="18147" y="20987"/>
                  </a:cubicBezTo>
                  <a:cubicBezTo>
                    <a:pt x="18162" y="20990"/>
                    <a:pt x="18176" y="20991"/>
                    <a:pt x="18190" y="20991"/>
                  </a:cubicBezTo>
                  <a:cubicBezTo>
                    <a:pt x="18341" y="20991"/>
                    <a:pt x="18459" y="20859"/>
                    <a:pt x="18459" y="20703"/>
                  </a:cubicBezTo>
                  <a:lnTo>
                    <a:pt x="18488" y="20703"/>
                  </a:lnTo>
                  <a:cubicBezTo>
                    <a:pt x="18545" y="20448"/>
                    <a:pt x="18346" y="20192"/>
                    <a:pt x="18090" y="20164"/>
                  </a:cubicBezTo>
                  <a:close/>
                  <a:moveTo>
                    <a:pt x="6302" y="21652"/>
                  </a:moveTo>
                  <a:cubicBezTo>
                    <a:pt x="6261" y="21652"/>
                    <a:pt x="6222" y="21658"/>
                    <a:pt x="6191" y="21669"/>
                  </a:cubicBezTo>
                  <a:cubicBezTo>
                    <a:pt x="5992" y="21726"/>
                    <a:pt x="5850" y="21896"/>
                    <a:pt x="5850" y="22095"/>
                  </a:cubicBezTo>
                  <a:cubicBezTo>
                    <a:pt x="5850" y="22264"/>
                    <a:pt x="5994" y="22391"/>
                    <a:pt x="6158" y="22391"/>
                  </a:cubicBezTo>
                  <a:cubicBezTo>
                    <a:pt x="6188" y="22391"/>
                    <a:pt x="6218" y="22387"/>
                    <a:pt x="6248" y="22379"/>
                  </a:cubicBezTo>
                  <a:cubicBezTo>
                    <a:pt x="6361" y="22350"/>
                    <a:pt x="6475" y="22265"/>
                    <a:pt x="6560" y="22123"/>
                  </a:cubicBezTo>
                  <a:cubicBezTo>
                    <a:pt x="6617" y="22010"/>
                    <a:pt x="6589" y="21839"/>
                    <a:pt x="6503" y="21726"/>
                  </a:cubicBezTo>
                  <a:cubicBezTo>
                    <a:pt x="6449" y="21672"/>
                    <a:pt x="6373" y="21652"/>
                    <a:pt x="6302" y="21652"/>
                  </a:cubicBezTo>
                  <a:close/>
                  <a:moveTo>
                    <a:pt x="22350" y="21839"/>
                  </a:moveTo>
                  <a:cubicBezTo>
                    <a:pt x="22151" y="21839"/>
                    <a:pt x="22009" y="21981"/>
                    <a:pt x="22009" y="22180"/>
                  </a:cubicBezTo>
                  <a:cubicBezTo>
                    <a:pt x="21994" y="22432"/>
                    <a:pt x="22181" y="22561"/>
                    <a:pt x="22367" y="22561"/>
                  </a:cubicBezTo>
                  <a:cubicBezTo>
                    <a:pt x="22537" y="22561"/>
                    <a:pt x="22706" y="22454"/>
                    <a:pt x="22719" y="22237"/>
                  </a:cubicBezTo>
                  <a:cubicBezTo>
                    <a:pt x="22719" y="22010"/>
                    <a:pt x="22549" y="21839"/>
                    <a:pt x="22350" y="21839"/>
                  </a:cubicBezTo>
                  <a:close/>
                  <a:moveTo>
                    <a:pt x="9883" y="21924"/>
                  </a:moveTo>
                  <a:cubicBezTo>
                    <a:pt x="9571" y="21924"/>
                    <a:pt x="9400" y="22095"/>
                    <a:pt x="9429" y="22322"/>
                  </a:cubicBezTo>
                  <a:cubicBezTo>
                    <a:pt x="9429" y="22521"/>
                    <a:pt x="9571" y="22663"/>
                    <a:pt x="9769" y="22691"/>
                  </a:cubicBezTo>
                  <a:cubicBezTo>
                    <a:pt x="9996" y="22691"/>
                    <a:pt x="10138" y="22521"/>
                    <a:pt x="10138" y="22265"/>
                  </a:cubicBezTo>
                  <a:cubicBezTo>
                    <a:pt x="10138" y="22010"/>
                    <a:pt x="10053" y="21924"/>
                    <a:pt x="9883" y="21924"/>
                  </a:cubicBezTo>
                  <a:close/>
                  <a:moveTo>
                    <a:pt x="13319" y="22805"/>
                  </a:moveTo>
                  <a:cubicBezTo>
                    <a:pt x="13120" y="22805"/>
                    <a:pt x="12950" y="22975"/>
                    <a:pt x="12978" y="23202"/>
                  </a:cubicBezTo>
                  <a:lnTo>
                    <a:pt x="12978" y="23174"/>
                  </a:lnTo>
                  <a:cubicBezTo>
                    <a:pt x="12978" y="23373"/>
                    <a:pt x="13120" y="23543"/>
                    <a:pt x="13319" y="23543"/>
                  </a:cubicBezTo>
                  <a:cubicBezTo>
                    <a:pt x="13490" y="23543"/>
                    <a:pt x="13660" y="23429"/>
                    <a:pt x="13660" y="23259"/>
                  </a:cubicBezTo>
                  <a:cubicBezTo>
                    <a:pt x="13717" y="23032"/>
                    <a:pt x="13546" y="22805"/>
                    <a:pt x="13319" y="22805"/>
                  </a:cubicBezTo>
                  <a:close/>
                  <a:moveTo>
                    <a:pt x="19737" y="23117"/>
                  </a:moveTo>
                  <a:cubicBezTo>
                    <a:pt x="19425" y="23117"/>
                    <a:pt x="19226" y="23429"/>
                    <a:pt x="19340" y="23713"/>
                  </a:cubicBezTo>
                  <a:cubicBezTo>
                    <a:pt x="19368" y="23855"/>
                    <a:pt x="19510" y="23941"/>
                    <a:pt x="19652" y="23969"/>
                  </a:cubicBezTo>
                  <a:cubicBezTo>
                    <a:pt x="19766" y="23941"/>
                    <a:pt x="19879" y="23884"/>
                    <a:pt x="19936" y="23770"/>
                  </a:cubicBezTo>
                  <a:cubicBezTo>
                    <a:pt x="20021" y="23657"/>
                    <a:pt x="20050" y="23515"/>
                    <a:pt x="20021" y="23373"/>
                  </a:cubicBezTo>
                  <a:cubicBezTo>
                    <a:pt x="19993" y="23231"/>
                    <a:pt x="19879" y="23117"/>
                    <a:pt x="19737" y="23117"/>
                  </a:cubicBezTo>
                  <a:close/>
                  <a:moveTo>
                    <a:pt x="16017" y="23231"/>
                  </a:moveTo>
                  <a:cubicBezTo>
                    <a:pt x="15761" y="23231"/>
                    <a:pt x="15591" y="23458"/>
                    <a:pt x="15591" y="23685"/>
                  </a:cubicBezTo>
                  <a:cubicBezTo>
                    <a:pt x="15617" y="23841"/>
                    <a:pt x="15761" y="23973"/>
                    <a:pt x="15916" y="23973"/>
                  </a:cubicBezTo>
                  <a:cubicBezTo>
                    <a:pt x="15931" y="23973"/>
                    <a:pt x="15946" y="23972"/>
                    <a:pt x="15960" y="23969"/>
                  </a:cubicBezTo>
                  <a:cubicBezTo>
                    <a:pt x="16187" y="23969"/>
                    <a:pt x="16358" y="23770"/>
                    <a:pt x="16329" y="23543"/>
                  </a:cubicBezTo>
                  <a:lnTo>
                    <a:pt x="16329" y="23543"/>
                  </a:lnTo>
                  <a:lnTo>
                    <a:pt x="16329" y="23571"/>
                  </a:lnTo>
                  <a:cubicBezTo>
                    <a:pt x="16329" y="23373"/>
                    <a:pt x="16187" y="23231"/>
                    <a:pt x="16017" y="23231"/>
                  </a:cubicBezTo>
                  <a:close/>
                  <a:moveTo>
                    <a:pt x="23306" y="23907"/>
                  </a:moveTo>
                  <a:cubicBezTo>
                    <a:pt x="23231" y="23907"/>
                    <a:pt x="23156" y="23927"/>
                    <a:pt x="23088" y="23969"/>
                  </a:cubicBezTo>
                  <a:cubicBezTo>
                    <a:pt x="22918" y="24168"/>
                    <a:pt x="22861" y="24423"/>
                    <a:pt x="22918" y="24679"/>
                  </a:cubicBezTo>
                  <a:cubicBezTo>
                    <a:pt x="22975" y="24793"/>
                    <a:pt x="23088" y="24849"/>
                    <a:pt x="23230" y="24849"/>
                  </a:cubicBezTo>
                  <a:cubicBezTo>
                    <a:pt x="23514" y="24793"/>
                    <a:pt x="23742" y="24509"/>
                    <a:pt x="23685" y="24196"/>
                  </a:cubicBezTo>
                  <a:lnTo>
                    <a:pt x="23713" y="24196"/>
                  </a:lnTo>
                  <a:cubicBezTo>
                    <a:pt x="23653" y="24017"/>
                    <a:pt x="23481" y="23907"/>
                    <a:pt x="23306" y="23907"/>
                  </a:cubicBezTo>
                  <a:close/>
                  <a:moveTo>
                    <a:pt x="5112" y="23941"/>
                  </a:moveTo>
                  <a:cubicBezTo>
                    <a:pt x="4771" y="24026"/>
                    <a:pt x="4544" y="24367"/>
                    <a:pt x="4572" y="24736"/>
                  </a:cubicBezTo>
                  <a:cubicBezTo>
                    <a:pt x="4601" y="24849"/>
                    <a:pt x="4686" y="24935"/>
                    <a:pt x="4828" y="24935"/>
                  </a:cubicBezTo>
                  <a:lnTo>
                    <a:pt x="4941" y="24935"/>
                  </a:lnTo>
                  <a:cubicBezTo>
                    <a:pt x="5083" y="24821"/>
                    <a:pt x="5197" y="24707"/>
                    <a:pt x="5311" y="24594"/>
                  </a:cubicBezTo>
                  <a:cubicBezTo>
                    <a:pt x="5453" y="24423"/>
                    <a:pt x="5453" y="24196"/>
                    <a:pt x="5311" y="24026"/>
                  </a:cubicBezTo>
                  <a:cubicBezTo>
                    <a:pt x="5254" y="23969"/>
                    <a:pt x="5197" y="23941"/>
                    <a:pt x="5112" y="23941"/>
                  </a:cubicBezTo>
                  <a:close/>
                  <a:moveTo>
                    <a:pt x="7583" y="24878"/>
                  </a:moveTo>
                  <a:cubicBezTo>
                    <a:pt x="7355" y="24906"/>
                    <a:pt x="7185" y="25105"/>
                    <a:pt x="7213" y="25332"/>
                  </a:cubicBezTo>
                  <a:lnTo>
                    <a:pt x="7213" y="25304"/>
                  </a:lnTo>
                  <a:cubicBezTo>
                    <a:pt x="7242" y="25474"/>
                    <a:pt x="7355" y="25616"/>
                    <a:pt x="7497" y="25645"/>
                  </a:cubicBezTo>
                  <a:cubicBezTo>
                    <a:pt x="7753" y="25616"/>
                    <a:pt x="7923" y="25446"/>
                    <a:pt x="7952" y="25190"/>
                  </a:cubicBezTo>
                  <a:cubicBezTo>
                    <a:pt x="7952" y="25020"/>
                    <a:pt x="7781" y="24878"/>
                    <a:pt x="7583" y="24878"/>
                  </a:cubicBezTo>
                  <a:close/>
                  <a:moveTo>
                    <a:pt x="10438" y="25092"/>
                  </a:moveTo>
                  <a:cubicBezTo>
                    <a:pt x="10309" y="25092"/>
                    <a:pt x="10181" y="25136"/>
                    <a:pt x="10082" y="25219"/>
                  </a:cubicBezTo>
                  <a:cubicBezTo>
                    <a:pt x="9940" y="25332"/>
                    <a:pt x="9940" y="25531"/>
                    <a:pt x="10053" y="25645"/>
                  </a:cubicBezTo>
                  <a:cubicBezTo>
                    <a:pt x="10132" y="25762"/>
                    <a:pt x="10251" y="25826"/>
                    <a:pt x="10382" y="25826"/>
                  </a:cubicBezTo>
                  <a:cubicBezTo>
                    <a:pt x="10441" y="25826"/>
                    <a:pt x="10503" y="25813"/>
                    <a:pt x="10564" y="25787"/>
                  </a:cubicBezTo>
                  <a:cubicBezTo>
                    <a:pt x="10678" y="25645"/>
                    <a:pt x="10792" y="25474"/>
                    <a:pt x="10792" y="25304"/>
                  </a:cubicBezTo>
                  <a:cubicBezTo>
                    <a:pt x="10763" y="25247"/>
                    <a:pt x="10763" y="25219"/>
                    <a:pt x="10706" y="25162"/>
                  </a:cubicBezTo>
                  <a:cubicBezTo>
                    <a:pt x="10623" y="25114"/>
                    <a:pt x="10531" y="25092"/>
                    <a:pt x="10438" y="25092"/>
                  </a:cubicBezTo>
                  <a:close/>
                  <a:moveTo>
                    <a:pt x="14887" y="25385"/>
                  </a:moveTo>
                  <a:cubicBezTo>
                    <a:pt x="14711" y="25385"/>
                    <a:pt x="14566" y="25520"/>
                    <a:pt x="14540" y="25701"/>
                  </a:cubicBezTo>
                  <a:cubicBezTo>
                    <a:pt x="14512" y="25900"/>
                    <a:pt x="14682" y="26042"/>
                    <a:pt x="14853" y="26042"/>
                  </a:cubicBezTo>
                  <a:cubicBezTo>
                    <a:pt x="15052" y="26042"/>
                    <a:pt x="15194" y="25900"/>
                    <a:pt x="15222" y="25701"/>
                  </a:cubicBezTo>
                  <a:cubicBezTo>
                    <a:pt x="15222" y="25531"/>
                    <a:pt x="15080" y="25389"/>
                    <a:pt x="14938" y="25389"/>
                  </a:cubicBezTo>
                  <a:cubicBezTo>
                    <a:pt x="14921" y="25387"/>
                    <a:pt x="14904" y="25385"/>
                    <a:pt x="14887" y="25385"/>
                  </a:cubicBezTo>
                  <a:close/>
                  <a:moveTo>
                    <a:pt x="18090" y="26099"/>
                  </a:moveTo>
                  <a:cubicBezTo>
                    <a:pt x="17778" y="26099"/>
                    <a:pt x="17607" y="26213"/>
                    <a:pt x="17607" y="26440"/>
                  </a:cubicBezTo>
                  <a:cubicBezTo>
                    <a:pt x="17607" y="26639"/>
                    <a:pt x="17778" y="26809"/>
                    <a:pt x="17977" y="26809"/>
                  </a:cubicBezTo>
                  <a:cubicBezTo>
                    <a:pt x="18204" y="26809"/>
                    <a:pt x="18346" y="26639"/>
                    <a:pt x="18374" y="26326"/>
                  </a:cubicBezTo>
                  <a:cubicBezTo>
                    <a:pt x="18374" y="26184"/>
                    <a:pt x="18261" y="26099"/>
                    <a:pt x="18090" y="26099"/>
                  </a:cubicBezTo>
                  <a:close/>
                  <a:moveTo>
                    <a:pt x="20845" y="26269"/>
                  </a:moveTo>
                  <a:cubicBezTo>
                    <a:pt x="20646" y="26269"/>
                    <a:pt x="20476" y="26440"/>
                    <a:pt x="20476" y="26639"/>
                  </a:cubicBezTo>
                  <a:cubicBezTo>
                    <a:pt x="20476" y="26781"/>
                    <a:pt x="20618" y="26923"/>
                    <a:pt x="20788" y="26951"/>
                  </a:cubicBezTo>
                  <a:cubicBezTo>
                    <a:pt x="20805" y="26953"/>
                    <a:pt x="20822" y="26955"/>
                    <a:pt x="20839" y="26955"/>
                  </a:cubicBezTo>
                  <a:cubicBezTo>
                    <a:pt x="21015" y="26955"/>
                    <a:pt x="21157" y="26820"/>
                    <a:pt x="21157" y="26639"/>
                  </a:cubicBezTo>
                  <a:cubicBezTo>
                    <a:pt x="21157" y="26440"/>
                    <a:pt x="21015" y="26298"/>
                    <a:pt x="20845" y="26269"/>
                  </a:cubicBezTo>
                  <a:close/>
                  <a:moveTo>
                    <a:pt x="12694" y="26724"/>
                  </a:moveTo>
                  <a:cubicBezTo>
                    <a:pt x="12496" y="26724"/>
                    <a:pt x="12325" y="26894"/>
                    <a:pt x="12325" y="27121"/>
                  </a:cubicBezTo>
                  <a:cubicBezTo>
                    <a:pt x="12354" y="27263"/>
                    <a:pt x="12439" y="27405"/>
                    <a:pt x="12581" y="27462"/>
                  </a:cubicBezTo>
                  <a:cubicBezTo>
                    <a:pt x="12590" y="27463"/>
                    <a:pt x="12599" y="27464"/>
                    <a:pt x="12609" y="27464"/>
                  </a:cubicBezTo>
                  <a:cubicBezTo>
                    <a:pt x="12800" y="27464"/>
                    <a:pt x="13005" y="27196"/>
                    <a:pt x="12978" y="26979"/>
                  </a:cubicBezTo>
                  <a:cubicBezTo>
                    <a:pt x="12950" y="26837"/>
                    <a:pt x="12836" y="26724"/>
                    <a:pt x="12694" y="26724"/>
                  </a:cubicBezTo>
                  <a:close/>
                  <a:moveTo>
                    <a:pt x="23962" y="26919"/>
                  </a:moveTo>
                  <a:cubicBezTo>
                    <a:pt x="23946" y="26919"/>
                    <a:pt x="23929" y="26920"/>
                    <a:pt x="23912" y="26923"/>
                  </a:cubicBezTo>
                  <a:cubicBezTo>
                    <a:pt x="23713" y="26979"/>
                    <a:pt x="23571" y="27150"/>
                    <a:pt x="23600" y="27349"/>
                  </a:cubicBezTo>
                  <a:cubicBezTo>
                    <a:pt x="23600" y="27547"/>
                    <a:pt x="23742" y="27689"/>
                    <a:pt x="23940" y="27689"/>
                  </a:cubicBezTo>
                  <a:cubicBezTo>
                    <a:pt x="24168" y="27689"/>
                    <a:pt x="24338" y="27462"/>
                    <a:pt x="24281" y="27263"/>
                  </a:cubicBezTo>
                  <a:lnTo>
                    <a:pt x="24310" y="27235"/>
                  </a:lnTo>
                  <a:cubicBezTo>
                    <a:pt x="24284" y="27053"/>
                    <a:pt x="24139" y="26919"/>
                    <a:pt x="23962" y="26919"/>
                  </a:cubicBezTo>
                  <a:close/>
                  <a:moveTo>
                    <a:pt x="4004" y="26866"/>
                  </a:moveTo>
                  <a:cubicBezTo>
                    <a:pt x="3777" y="27008"/>
                    <a:pt x="3664" y="27263"/>
                    <a:pt x="3749" y="27519"/>
                  </a:cubicBezTo>
                  <a:cubicBezTo>
                    <a:pt x="3800" y="27672"/>
                    <a:pt x="3965" y="27779"/>
                    <a:pt x="4121" y="27779"/>
                  </a:cubicBezTo>
                  <a:cubicBezTo>
                    <a:pt x="4139" y="27779"/>
                    <a:pt x="4157" y="27777"/>
                    <a:pt x="4175" y="27775"/>
                  </a:cubicBezTo>
                  <a:cubicBezTo>
                    <a:pt x="4374" y="27746"/>
                    <a:pt x="4516" y="27576"/>
                    <a:pt x="4544" y="27405"/>
                  </a:cubicBezTo>
                  <a:cubicBezTo>
                    <a:pt x="4487" y="27178"/>
                    <a:pt x="4345" y="26979"/>
                    <a:pt x="4118" y="26866"/>
                  </a:cubicBezTo>
                  <a:close/>
                  <a:moveTo>
                    <a:pt x="6484" y="27913"/>
                  </a:moveTo>
                  <a:cubicBezTo>
                    <a:pt x="6471" y="27913"/>
                    <a:pt x="6459" y="27914"/>
                    <a:pt x="6447" y="27917"/>
                  </a:cubicBezTo>
                  <a:cubicBezTo>
                    <a:pt x="6219" y="27945"/>
                    <a:pt x="6077" y="28172"/>
                    <a:pt x="6134" y="28371"/>
                  </a:cubicBezTo>
                  <a:cubicBezTo>
                    <a:pt x="6160" y="28524"/>
                    <a:pt x="6277" y="28631"/>
                    <a:pt x="6423" y="28631"/>
                  </a:cubicBezTo>
                  <a:cubicBezTo>
                    <a:pt x="6440" y="28631"/>
                    <a:pt x="6457" y="28629"/>
                    <a:pt x="6475" y="28626"/>
                  </a:cubicBezTo>
                  <a:cubicBezTo>
                    <a:pt x="6645" y="28570"/>
                    <a:pt x="6759" y="28371"/>
                    <a:pt x="6759" y="28201"/>
                  </a:cubicBezTo>
                  <a:cubicBezTo>
                    <a:pt x="6759" y="28045"/>
                    <a:pt x="6617" y="27913"/>
                    <a:pt x="6484" y="27913"/>
                  </a:cubicBezTo>
                  <a:close/>
                  <a:moveTo>
                    <a:pt x="9542" y="28115"/>
                  </a:moveTo>
                  <a:cubicBezTo>
                    <a:pt x="9343" y="28115"/>
                    <a:pt x="9201" y="28286"/>
                    <a:pt x="9201" y="28484"/>
                  </a:cubicBezTo>
                  <a:cubicBezTo>
                    <a:pt x="9201" y="28740"/>
                    <a:pt x="9315" y="28910"/>
                    <a:pt x="9542" y="28910"/>
                  </a:cubicBezTo>
                  <a:cubicBezTo>
                    <a:pt x="9713" y="28910"/>
                    <a:pt x="9855" y="28768"/>
                    <a:pt x="9855" y="28598"/>
                  </a:cubicBezTo>
                  <a:cubicBezTo>
                    <a:pt x="9855" y="28371"/>
                    <a:pt x="9713" y="28144"/>
                    <a:pt x="9542" y="28144"/>
                  </a:cubicBezTo>
                  <a:lnTo>
                    <a:pt x="9542" y="28115"/>
                  </a:lnTo>
                  <a:close/>
                  <a:moveTo>
                    <a:pt x="15648" y="28655"/>
                  </a:moveTo>
                  <a:cubicBezTo>
                    <a:pt x="15449" y="28655"/>
                    <a:pt x="15279" y="28797"/>
                    <a:pt x="15250" y="28996"/>
                  </a:cubicBezTo>
                  <a:cubicBezTo>
                    <a:pt x="15279" y="29251"/>
                    <a:pt x="15477" y="29422"/>
                    <a:pt x="15733" y="29422"/>
                  </a:cubicBezTo>
                  <a:cubicBezTo>
                    <a:pt x="15932" y="29422"/>
                    <a:pt x="16045" y="29223"/>
                    <a:pt x="16045" y="28967"/>
                  </a:cubicBezTo>
                  <a:cubicBezTo>
                    <a:pt x="16074" y="28768"/>
                    <a:pt x="15818" y="28683"/>
                    <a:pt x="15648" y="28655"/>
                  </a:cubicBezTo>
                  <a:close/>
                  <a:moveTo>
                    <a:pt x="19731" y="28878"/>
                  </a:moveTo>
                  <a:cubicBezTo>
                    <a:pt x="19714" y="28878"/>
                    <a:pt x="19698" y="28880"/>
                    <a:pt x="19681" y="28882"/>
                  </a:cubicBezTo>
                  <a:cubicBezTo>
                    <a:pt x="19482" y="28882"/>
                    <a:pt x="19340" y="29024"/>
                    <a:pt x="19340" y="29223"/>
                  </a:cubicBezTo>
                  <a:cubicBezTo>
                    <a:pt x="19368" y="29422"/>
                    <a:pt x="19539" y="29564"/>
                    <a:pt x="19709" y="29592"/>
                  </a:cubicBezTo>
                  <a:cubicBezTo>
                    <a:pt x="19908" y="29564"/>
                    <a:pt x="20078" y="29422"/>
                    <a:pt x="20078" y="29194"/>
                  </a:cubicBezTo>
                  <a:cubicBezTo>
                    <a:pt x="20052" y="29013"/>
                    <a:pt x="19908" y="28878"/>
                    <a:pt x="19731" y="28878"/>
                  </a:cubicBezTo>
                  <a:close/>
                  <a:moveTo>
                    <a:pt x="23586" y="29220"/>
                  </a:moveTo>
                  <a:cubicBezTo>
                    <a:pt x="23572" y="29220"/>
                    <a:pt x="23557" y="29221"/>
                    <a:pt x="23543" y="29223"/>
                  </a:cubicBezTo>
                  <a:cubicBezTo>
                    <a:pt x="23316" y="29223"/>
                    <a:pt x="23174" y="29393"/>
                    <a:pt x="23202" y="29592"/>
                  </a:cubicBezTo>
                  <a:lnTo>
                    <a:pt x="23230" y="29592"/>
                  </a:lnTo>
                  <a:cubicBezTo>
                    <a:pt x="23257" y="29908"/>
                    <a:pt x="23405" y="30078"/>
                    <a:pt x="23654" y="30078"/>
                  </a:cubicBezTo>
                  <a:cubicBezTo>
                    <a:pt x="23673" y="30078"/>
                    <a:pt x="23693" y="30077"/>
                    <a:pt x="23713" y="30075"/>
                  </a:cubicBezTo>
                  <a:cubicBezTo>
                    <a:pt x="23884" y="30046"/>
                    <a:pt x="24026" y="29876"/>
                    <a:pt x="24026" y="29677"/>
                  </a:cubicBezTo>
                  <a:cubicBezTo>
                    <a:pt x="24026" y="29436"/>
                    <a:pt x="23824" y="29220"/>
                    <a:pt x="23586" y="29220"/>
                  </a:cubicBezTo>
                  <a:close/>
                  <a:moveTo>
                    <a:pt x="3862" y="29904"/>
                  </a:moveTo>
                  <a:cubicBezTo>
                    <a:pt x="3720" y="29904"/>
                    <a:pt x="3578" y="29990"/>
                    <a:pt x="3522" y="30103"/>
                  </a:cubicBezTo>
                  <a:cubicBezTo>
                    <a:pt x="3493" y="30160"/>
                    <a:pt x="3465" y="30188"/>
                    <a:pt x="3436" y="30245"/>
                  </a:cubicBezTo>
                  <a:cubicBezTo>
                    <a:pt x="3380" y="30387"/>
                    <a:pt x="3408" y="30558"/>
                    <a:pt x="3522" y="30671"/>
                  </a:cubicBezTo>
                  <a:cubicBezTo>
                    <a:pt x="3573" y="30740"/>
                    <a:pt x="3656" y="30778"/>
                    <a:pt x="3739" y="30778"/>
                  </a:cubicBezTo>
                  <a:cubicBezTo>
                    <a:pt x="3792" y="30778"/>
                    <a:pt x="3846" y="30762"/>
                    <a:pt x="3891" y="30728"/>
                  </a:cubicBezTo>
                  <a:cubicBezTo>
                    <a:pt x="4061" y="30671"/>
                    <a:pt x="4203" y="30501"/>
                    <a:pt x="4203" y="30330"/>
                  </a:cubicBezTo>
                  <a:cubicBezTo>
                    <a:pt x="4175" y="30132"/>
                    <a:pt x="4033" y="29990"/>
                    <a:pt x="3891" y="29904"/>
                  </a:cubicBezTo>
                  <a:close/>
                  <a:moveTo>
                    <a:pt x="12467" y="30160"/>
                  </a:moveTo>
                  <a:cubicBezTo>
                    <a:pt x="12268" y="30160"/>
                    <a:pt x="12098" y="30330"/>
                    <a:pt x="12098" y="30558"/>
                  </a:cubicBezTo>
                  <a:lnTo>
                    <a:pt x="12070" y="30558"/>
                  </a:lnTo>
                  <a:cubicBezTo>
                    <a:pt x="12098" y="30728"/>
                    <a:pt x="12212" y="30870"/>
                    <a:pt x="12382" y="30927"/>
                  </a:cubicBezTo>
                  <a:cubicBezTo>
                    <a:pt x="12609" y="30927"/>
                    <a:pt x="12808" y="30700"/>
                    <a:pt x="12780" y="30472"/>
                  </a:cubicBezTo>
                  <a:cubicBezTo>
                    <a:pt x="12780" y="30302"/>
                    <a:pt x="12638" y="30160"/>
                    <a:pt x="12467" y="30160"/>
                  </a:cubicBezTo>
                  <a:close/>
                  <a:moveTo>
                    <a:pt x="17295" y="30501"/>
                  </a:moveTo>
                  <a:cubicBezTo>
                    <a:pt x="17096" y="30501"/>
                    <a:pt x="16926" y="30643"/>
                    <a:pt x="16926" y="30842"/>
                  </a:cubicBezTo>
                  <a:cubicBezTo>
                    <a:pt x="16926" y="31083"/>
                    <a:pt x="17103" y="31204"/>
                    <a:pt x="17281" y="31204"/>
                  </a:cubicBezTo>
                  <a:cubicBezTo>
                    <a:pt x="17458" y="31204"/>
                    <a:pt x="17636" y="31083"/>
                    <a:pt x="17636" y="30842"/>
                  </a:cubicBezTo>
                  <a:cubicBezTo>
                    <a:pt x="17636" y="30643"/>
                    <a:pt x="17494" y="30501"/>
                    <a:pt x="17295" y="30501"/>
                  </a:cubicBezTo>
                  <a:close/>
                  <a:moveTo>
                    <a:pt x="6248" y="30785"/>
                  </a:moveTo>
                  <a:cubicBezTo>
                    <a:pt x="6049" y="30842"/>
                    <a:pt x="5935" y="31012"/>
                    <a:pt x="5907" y="31211"/>
                  </a:cubicBezTo>
                  <a:cubicBezTo>
                    <a:pt x="5879" y="31381"/>
                    <a:pt x="6049" y="31580"/>
                    <a:pt x="6248" y="31608"/>
                  </a:cubicBezTo>
                  <a:cubicBezTo>
                    <a:pt x="6418" y="31608"/>
                    <a:pt x="6532" y="31466"/>
                    <a:pt x="6589" y="31296"/>
                  </a:cubicBezTo>
                  <a:cubicBezTo>
                    <a:pt x="6589" y="31268"/>
                    <a:pt x="6617" y="31211"/>
                    <a:pt x="6617" y="31182"/>
                  </a:cubicBezTo>
                  <a:cubicBezTo>
                    <a:pt x="6643" y="30972"/>
                    <a:pt x="6475" y="30810"/>
                    <a:pt x="6291" y="30810"/>
                  </a:cubicBezTo>
                  <a:cubicBezTo>
                    <a:pt x="6277" y="30810"/>
                    <a:pt x="6262" y="30811"/>
                    <a:pt x="6248" y="30813"/>
                  </a:cubicBezTo>
                  <a:lnTo>
                    <a:pt x="6248" y="30785"/>
                  </a:lnTo>
                  <a:close/>
                  <a:moveTo>
                    <a:pt x="21133" y="31150"/>
                  </a:moveTo>
                  <a:cubicBezTo>
                    <a:pt x="20982" y="31150"/>
                    <a:pt x="20845" y="31257"/>
                    <a:pt x="20845" y="31410"/>
                  </a:cubicBezTo>
                  <a:cubicBezTo>
                    <a:pt x="20845" y="31580"/>
                    <a:pt x="20958" y="31722"/>
                    <a:pt x="21129" y="31750"/>
                  </a:cubicBezTo>
                  <a:cubicBezTo>
                    <a:pt x="21299" y="31750"/>
                    <a:pt x="21441" y="31637"/>
                    <a:pt x="21470" y="31466"/>
                  </a:cubicBezTo>
                  <a:cubicBezTo>
                    <a:pt x="21470" y="31296"/>
                    <a:pt x="21356" y="31154"/>
                    <a:pt x="21186" y="31154"/>
                  </a:cubicBezTo>
                  <a:cubicBezTo>
                    <a:pt x="21168" y="31151"/>
                    <a:pt x="21151" y="31150"/>
                    <a:pt x="21133" y="31150"/>
                  </a:cubicBezTo>
                  <a:close/>
                  <a:moveTo>
                    <a:pt x="9287" y="31807"/>
                  </a:moveTo>
                  <a:cubicBezTo>
                    <a:pt x="9088" y="31807"/>
                    <a:pt x="8889" y="31949"/>
                    <a:pt x="8832" y="32148"/>
                  </a:cubicBezTo>
                  <a:cubicBezTo>
                    <a:pt x="8832" y="32404"/>
                    <a:pt x="9003" y="32602"/>
                    <a:pt x="9258" y="32631"/>
                  </a:cubicBezTo>
                  <a:cubicBezTo>
                    <a:pt x="9457" y="32602"/>
                    <a:pt x="9627" y="32432"/>
                    <a:pt x="9627" y="32205"/>
                  </a:cubicBezTo>
                  <a:cubicBezTo>
                    <a:pt x="9599" y="32006"/>
                    <a:pt x="9485" y="31864"/>
                    <a:pt x="9287" y="31807"/>
                  </a:cubicBezTo>
                  <a:close/>
                  <a:moveTo>
                    <a:pt x="23548" y="31734"/>
                  </a:moveTo>
                  <a:cubicBezTo>
                    <a:pt x="23398" y="31734"/>
                    <a:pt x="23249" y="31840"/>
                    <a:pt x="23230" y="32006"/>
                  </a:cubicBezTo>
                  <a:cubicBezTo>
                    <a:pt x="23230" y="32091"/>
                    <a:pt x="23202" y="32176"/>
                    <a:pt x="23174" y="32262"/>
                  </a:cubicBezTo>
                  <a:cubicBezTo>
                    <a:pt x="23149" y="32462"/>
                    <a:pt x="23301" y="32641"/>
                    <a:pt x="23493" y="32641"/>
                  </a:cubicBezTo>
                  <a:cubicBezTo>
                    <a:pt x="23518" y="32641"/>
                    <a:pt x="23545" y="32637"/>
                    <a:pt x="23571" y="32631"/>
                  </a:cubicBezTo>
                  <a:cubicBezTo>
                    <a:pt x="23798" y="32574"/>
                    <a:pt x="23940" y="32404"/>
                    <a:pt x="23969" y="32176"/>
                  </a:cubicBezTo>
                  <a:cubicBezTo>
                    <a:pt x="23940" y="32034"/>
                    <a:pt x="23884" y="31892"/>
                    <a:pt x="23770" y="31807"/>
                  </a:cubicBezTo>
                  <a:lnTo>
                    <a:pt x="23770" y="31836"/>
                  </a:lnTo>
                  <a:cubicBezTo>
                    <a:pt x="23710" y="31766"/>
                    <a:pt x="23629" y="31734"/>
                    <a:pt x="23548" y="31734"/>
                  </a:cubicBezTo>
                  <a:close/>
                  <a:moveTo>
                    <a:pt x="14761" y="32449"/>
                  </a:moveTo>
                  <a:cubicBezTo>
                    <a:pt x="14735" y="32449"/>
                    <a:pt x="14709" y="32453"/>
                    <a:pt x="14682" y="32460"/>
                  </a:cubicBezTo>
                  <a:cubicBezTo>
                    <a:pt x="14512" y="32489"/>
                    <a:pt x="14398" y="32631"/>
                    <a:pt x="14398" y="32801"/>
                  </a:cubicBezTo>
                  <a:cubicBezTo>
                    <a:pt x="14424" y="32983"/>
                    <a:pt x="14569" y="33117"/>
                    <a:pt x="14745" y="33117"/>
                  </a:cubicBezTo>
                  <a:cubicBezTo>
                    <a:pt x="14762" y="33117"/>
                    <a:pt x="14779" y="33116"/>
                    <a:pt x="14796" y="33114"/>
                  </a:cubicBezTo>
                  <a:cubicBezTo>
                    <a:pt x="14966" y="33085"/>
                    <a:pt x="15080" y="32943"/>
                    <a:pt x="15080" y="32773"/>
                  </a:cubicBezTo>
                  <a:cubicBezTo>
                    <a:pt x="15080" y="32600"/>
                    <a:pt x="14930" y="32449"/>
                    <a:pt x="14761" y="32449"/>
                  </a:cubicBezTo>
                  <a:close/>
                  <a:moveTo>
                    <a:pt x="3883" y="32344"/>
                  </a:moveTo>
                  <a:cubicBezTo>
                    <a:pt x="3867" y="32344"/>
                    <a:pt x="3851" y="32345"/>
                    <a:pt x="3834" y="32347"/>
                  </a:cubicBezTo>
                  <a:cubicBezTo>
                    <a:pt x="3635" y="32347"/>
                    <a:pt x="3493" y="32517"/>
                    <a:pt x="3493" y="32716"/>
                  </a:cubicBezTo>
                  <a:cubicBezTo>
                    <a:pt x="3465" y="32943"/>
                    <a:pt x="3635" y="33114"/>
                    <a:pt x="3862" y="33142"/>
                  </a:cubicBezTo>
                  <a:cubicBezTo>
                    <a:pt x="4090" y="33114"/>
                    <a:pt x="4260" y="32943"/>
                    <a:pt x="4260" y="32716"/>
                  </a:cubicBezTo>
                  <a:cubicBezTo>
                    <a:pt x="4260" y="32505"/>
                    <a:pt x="4089" y="32344"/>
                    <a:pt x="3883" y="32344"/>
                  </a:cubicBezTo>
                  <a:close/>
                  <a:moveTo>
                    <a:pt x="18944" y="33056"/>
                  </a:moveTo>
                  <a:cubicBezTo>
                    <a:pt x="18515" y="33056"/>
                    <a:pt x="18497" y="33739"/>
                    <a:pt x="18942" y="33767"/>
                  </a:cubicBezTo>
                  <a:cubicBezTo>
                    <a:pt x="18957" y="33769"/>
                    <a:pt x="18971" y="33770"/>
                    <a:pt x="18986" y="33770"/>
                  </a:cubicBezTo>
                  <a:cubicBezTo>
                    <a:pt x="19165" y="33770"/>
                    <a:pt x="19311" y="33612"/>
                    <a:pt x="19311" y="33454"/>
                  </a:cubicBezTo>
                  <a:cubicBezTo>
                    <a:pt x="19340" y="33256"/>
                    <a:pt x="19169" y="33057"/>
                    <a:pt x="18971" y="33057"/>
                  </a:cubicBezTo>
                  <a:cubicBezTo>
                    <a:pt x="18962" y="33056"/>
                    <a:pt x="18953" y="33056"/>
                    <a:pt x="18944" y="33056"/>
                  </a:cubicBezTo>
                  <a:close/>
                  <a:moveTo>
                    <a:pt x="11593" y="33964"/>
                  </a:moveTo>
                  <a:cubicBezTo>
                    <a:pt x="11419" y="33964"/>
                    <a:pt x="11134" y="34259"/>
                    <a:pt x="11161" y="34477"/>
                  </a:cubicBezTo>
                  <a:cubicBezTo>
                    <a:pt x="11189" y="34675"/>
                    <a:pt x="11360" y="34817"/>
                    <a:pt x="11558" y="34817"/>
                  </a:cubicBezTo>
                  <a:cubicBezTo>
                    <a:pt x="11729" y="34817"/>
                    <a:pt x="11899" y="34647"/>
                    <a:pt x="11899" y="34448"/>
                  </a:cubicBezTo>
                  <a:cubicBezTo>
                    <a:pt x="11928" y="34278"/>
                    <a:pt x="11757" y="33994"/>
                    <a:pt x="11615" y="33965"/>
                  </a:cubicBezTo>
                  <a:cubicBezTo>
                    <a:pt x="11608" y="33964"/>
                    <a:pt x="11600" y="33964"/>
                    <a:pt x="11593" y="33964"/>
                  </a:cubicBezTo>
                  <a:close/>
                  <a:moveTo>
                    <a:pt x="6830" y="34095"/>
                  </a:moveTo>
                  <a:cubicBezTo>
                    <a:pt x="6798" y="34095"/>
                    <a:pt x="6765" y="34099"/>
                    <a:pt x="6731" y="34107"/>
                  </a:cubicBezTo>
                  <a:cubicBezTo>
                    <a:pt x="6617" y="34164"/>
                    <a:pt x="6475" y="34249"/>
                    <a:pt x="6390" y="34335"/>
                  </a:cubicBezTo>
                  <a:cubicBezTo>
                    <a:pt x="6248" y="34448"/>
                    <a:pt x="6248" y="34675"/>
                    <a:pt x="6390" y="34761"/>
                  </a:cubicBezTo>
                  <a:cubicBezTo>
                    <a:pt x="6473" y="34844"/>
                    <a:pt x="6571" y="34897"/>
                    <a:pt x="6674" y="34897"/>
                  </a:cubicBezTo>
                  <a:cubicBezTo>
                    <a:pt x="6711" y="34897"/>
                    <a:pt x="6749" y="34889"/>
                    <a:pt x="6787" y="34874"/>
                  </a:cubicBezTo>
                  <a:cubicBezTo>
                    <a:pt x="6986" y="34789"/>
                    <a:pt x="7128" y="34619"/>
                    <a:pt x="7185" y="34420"/>
                  </a:cubicBezTo>
                  <a:cubicBezTo>
                    <a:pt x="7161" y="34227"/>
                    <a:pt x="7013" y="34095"/>
                    <a:pt x="6830" y="34095"/>
                  </a:cubicBezTo>
                  <a:close/>
                  <a:moveTo>
                    <a:pt x="22854" y="34332"/>
                  </a:moveTo>
                  <a:cubicBezTo>
                    <a:pt x="22838" y="34332"/>
                    <a:pt x="22821" y="34333"/>
                    <a:pt x="22804" y="34335"/>
                  </a:cubicBezTo>
                  <a:lnTo>
                    <a:pt x="22833" y="34335"/>
                  </a:lnTo>
                  <a:cubicBezTo>
                    <a:pt x="22662" y="34363"/>
                    <a:pt x="22549" y="34533"/>
                    <a:pt x="22577" y="34761"/>
                  </a:cubicBezTo>
                  <a:cubicBezTo>
                    <a:pt x="22577" y="34959"/>
                    <a:pt x="22748" y="35101"/>
                    <a:pt x="22918" y="35101"/>
                  </a:cubicBezTo>
                  <a:cubicBezTo>
                    <a:pt x="23117" y="35045"/>
                    <a:pt x="23259" y="34874"/>
                    <a:pt x="23230" y="34704"/>
                  </a:cubicBezTo>
                  <a:cubicBezTo>
                    <a:pt x="23230" y="34493"/>
                    <a:pt x="23060" y="34332"/>
                    <a:pt x="22854" y="34332"/>
                  </a:cubicBezTo>
                  <a:close/>
                  <a:moveTo>
                    <a:pt x="16610" y="34814"/>
                  </a:moveTo>
                  <a:cubicBezTo>
                    <a:pt x="16593" y="34814"/>
                    <a:pt x="16575" y="34815"/>
                    <a:pt x="16557" y="34817"/>
                  </a:cubicBezTo>
                  <a:cubicBezTo>
                    <a:pt x="16358" y="34846"/>
                    <a:pt x="16216" y="34988"/>
                    <a:pt x="16216" y="35187"/>
                  </a:cubicBezTo>
                  <a:cubicBezTo>
                    <a:pt x="16216" y="35385"/>
                    <a:pt x="16415" y="35556"/>
                    <a:pt x="16613" y="35556"/>
                  </a:cubicBezTo>
                  <a:cubicBezTo>
                    <a:pt x="17106" y="35528"/>
                    <a:pt x="17071" y="34814"/>
                    <a:pt x="16610" y="34814"/>
                  </a:cubicBezTo>
                  <a:close/>
                  <a:moveTo>
                    <a:pt x="4118" y="35187"/>
                  </a:moveTo>
                  <a:cubicBezTo>
                    <a:pt x="3891" y="35187"/>
                    <a:pt x="3720" y="35385"/>
                    <a:pt x="3692" y="35669"/>
                  </a:cubicBezTo>
                  <a:cubicBezTo>
                    <a:pt x="3664" y="35868"/>
                    <a:pt x="3834" y="36067"/>
                    <a:pt x="4061" y="36067"/>
                  </a:cubicBezTo>
                  <a:cubicBezTo>
                    <a:pt x="4077" y="36069"/>
                    <a:pt x="4094" y="36070"/>
                    <a:pt x="4109" y="36070"/>
                  </a:cubicBezTo>
                  <a:cubicBezTo>
                    <a:pt x="4341" y="36070"/>
                    <a:pt x="4516" y="35880"/>
                    <a:pt x="4516" y="35641"/>
                  </a:cubicBezTo>
                  <a:cubicBezTo>
                    <a:pt x="4544" y="35414"/>
                    <a:pt x="4345" y="35187"/>
                    <a:pt x="4118" y="35187"/>
                  </a:cubicBezTo>
                  <a:close/>
                  <a:moveTo>
                    <a:pt x="20277" y="35698"/>
                  </a:moveTo>
                  <a:lnTo>
                    <a:pt x="20277" y="35726"/>
                  </a:lnTo>
                  <a:cubicBezTo>
                    <a:pt x="20259" y="35723"/>
                    <a:pt x="20242" y="35722"/>
                    <a:pt x="20225" y="35722"/>
                  </a:cubicBezTo>
                  <a:cubicBezTo>
                    <a:pt x="20078" y="35722"/>
                    <a:pt x="19962" y="35829"/>
                    <a:pt x="19936" y="35982"/>
                  </a:cubicBezTo>
                  <a:cubicBezTo>
                    <a:pt x="19910" y="36166"/>
                    <a:pt x="20054" y="36326"/>
                    <a:pt x="20233" y="36326"/>
                  </a:cubicBezTo>
                  <a:cubicBezTo>
                    <a:pt x="20248" y="36326"/>
                    <a:pt x="20262" y="36325"/>
                    <a:pt x="20277" y="36323"/>
                  </a:cubicBezTo>
                  <a:cubicBezTo>
                    <a:pt x="20292" y="36325"/>
                    <a:pt x="20306" y="36326"/>
                    <a:pt x="20320" y="36326"/>
                  </a:cubicBezTo>
                  <a:cubicBezTo>
                    <a:pt x="20471" y="36326"/>
                    <a:pt x="20589" y="36194"/>
                    <a:pt x="20589" y="36039"/>
                  </a:cubicBezTo>
                  <a:cubicBezTo>
                    <a:pt x="20618" y="35840"/>
                    <a:pt x="20447" y="35698"/>
                    <a:pt x="20277" y="35698"/>
                  </a:cubicBezTo>
                  <a:close/>
                  <a:moveTo>
                    <a:pt x="13675" y="35582"/>
                  </a:moveTo>
                  <a:cubicBezTo>
                    <a:pt x="13661" y="35582"/>
                    <a:pt x="13646" y="35582"/>
                    <a:pt x="13632" y="35584"/>
                  </a:cubicBezTo>
                  <a:cubicBezTo>
                    <a:pt x="13461" y="35584"/>
                    <a:pt x="13319" y="35698"/>
                    <a:pt x="13291" y="35868"/>
                  </a:cubicBezTo>
                  <a:cubicBezTo>
                    <a:pt x="13262" y="36124"/>
                    <a:pt x="13461" y="36351"/>
                    <a:pt x="13688" y="36351"/>
                  </a:cubicBezTo>
                  <a:cubicBezTo>
                    <a:pt x="13916" y="36351"/>
                    <a:pt x="14086" y="36181"/>
                    <a:pt x="14058" y="35982"/>
                  </a:cubicBezTo>
                  <a:cubicBezTo>
                    <a:pt x="14084" y="35769"/>
                    <a:pt x="13887" y="35582"/>
                    <a:pt x="13675" y="35582"/>
                  </a:cubicBezTo>
                  <a:close/>
                  <a:moveTo>
                    <a:pt x="9158" y="35582"/>
                  </a:moveTo>
                  <a:cubicBezTo>
                    <a:pt x="8946" y="35582"/>
                    <a:pt x="8745" y="35769"/>
                    <a:pt x="8719" y="35982"/>
                  </a:cubicBezTo>
                  <a:cubicBezTo>
                    <a:pt x="8719" y="36181"/>
                    <a:pt x="8861" y="36351"/>
                    <a:pt x="9059" y="36379"/>
                  </a:cubicBezTo>
                  <a:cubicBezTo>
                    <a:pt x="9315" y="36379"/>
                    <a:pt x="9514" y="36181"/>
                    <a:pt x="9542" y="35953"/>
                  </a:cubicBezTo>
                  <a:cubicBezTo>
                    <a:pt x="9542" y="35755"/>
                    <a:pt x="9400" y="35613"/>
                    <a:pt x="9201" y="35584"/>
                  </a:cubicBezTo>
                  <a:cubicBezTo>
                    <a:pt x="9187" y="35582"/>
                    <a:pt x="9172" y="35582"/>
                    <a:pt x="9158" y="35582"/>
                  </a:cubicBezTo>
                  <a:close/>
                  <a:moveTo>
                    <a:pt x="22464" y="36436"/>
                  </a:moveTo>
                  <a:cubicBezTo>
                    <a:pt x="22265" y="36436"/>
                    <a:pt x="22151" y="36550"/>
                    <a:pt x="22151" y="36777"/>
                  </a:cubicBezTo>
                  <a:cubicBezTo>
                    <a:pt x="22123" y="37033"/>
                    <a:pt x="22208" y="37175"/>
                    <a:pt x="22407" y="37175"/>
                  </a:cubicBezTo>
                  <a:cubicBezTo>
                    <a:pt x="22421" y="37176"/>
                    <a:pt x="22436" y="37177"/>
                    <a:pt x="22450" y="37177"/>
                  </a:cubicBezTo>
                  <a:cubicBezTo>
                    <a:pt x="22655" y="37177"/>
                    <a:pt x="22804" y="36990"/>
                    <a:pt x="22804" y="36777"/>
                  </a:cubicBezTo>
                  <a:cubicBezTo>
                    <a:pt x="22804" y="36607"/>
                    <a:pt x="22662" y="36436"/>
                    <a:pt x="22464" y="36436"/>
                  </a:cubicBezTo>
                  <a:close/>
                  <a:moveTo>
                    <a:pt x="17886" y="37171"/>
                  </a:moveTo>
                  <a:cubicBezTo>
                    <a:pt x="17869" y="37171"/>
                    <a:pt x="17852" y="37172"/>
                    <a:pt x="17835" y="37175"/>
                  </a:cubicBezTo>
                  <a:cubicBezTo>
                    <a:pt x="17664" y="37203"/>
                    <a:pt x="17551" y="37345"/>
                    <a:pt x="17551" y="37515"/>
                  </a:cubicBezTo>
                  <a:cubicBezTo>
                    <a:pt x="17579" y="37714"/>
                    <a:pt x="17721" y="37856"/>
                    <a:pt x="17920" y="37885"/>
                  </a:cubicBezTo>
                  <a:cubicBezTo>
                    <a:pt x="18119" y="37885"/>
                    <a:pt x="18289" y="37714"/>
                    <a:pt x="18289" y="37515"/>
                  </a:cubicBezTo>
                  <a:cubicBezTo>
                    <a:pt x="18263" y="37307"/>
                    <a:pt x="18071" y="37171"/>
                    <a:pt x="17886" y="37171"/>
                  </a:cubicBezTo>
                  <a:close/>
                  <a:moveTo>
                    <a:pt x="11421" y="37227"/>
                  </a:moveTo>
                  <a:cubicBezTo>
                    <a:pt x="11274" y="37227"/>
                    <a:pt x="11152" y="37331"/>
                    <a:pt x="11076" y="37459"/>
                  </a:cubicBezTo>
                  <a:cubicBezTo>
                    <a:pt x="11047" y="37686"/>
                    <a:pt x="11218" y="37885"/>
                    <a:pt x="11445" y="37913"/>
                  </a:cubicBezTo>
                  <a:cubicBezTo>
                    <a:pt x="11615" y="37913"/>
                    <a:pt x="11786" y="37799"/>
                    <a:pt x="11786" y="37629"/>
                  </a:cubicBezTo>
                  <a:cubicBezTo>
                    <a:pt x="11814" y="37430"/>
                    <a:pt x="11672" y="37260"/>
                    <a:pt x="11473" y="37231"/>
                  </a:cubicBezTo>
                  <a:cubicBezTo>
                    <a:pt x="11455" y="37228"/>
                    <a:pt x="11438" y="37227"/>
                    <a:pt x="11421" y="37227"/>
                  </a:cubicBezTo>
                  <a:close/>
                  <a:moveTo>
                    <a:pt x="6784" y="37436"/>
                  </a:moveTo>
                  <a:cubicBezTo>
                    <a:pt x="6616" y="37436"/>
                    <a:pt x="6445" y="37544"/>
                    <a:pt x="6418" y="37771"/>
                  </a:cubicBezTo>
                  <a:cubicBezTo>
                    <a:pt x="6447" y="37941"/>
                    <a:pt x="6589" y="38083"/>
                    <a:pt x="6787" y="38112"/>
                  </a:cubicBezTo>
                  <a:cubicBezTo>
                    <a:pt x="6929" y="38112"/>
                    <a:pt x="7071" y="37998"/>
                    <a:pt x="7128" y="37828"/>
                  </a:cubicBezTo>
                  <a:cubicBezTo>
                    <a:pt x="7158" y="37572"/>
                    <a:pt x="6974" y="37436"/>
                    <a:pt x="6784" y="37436"/>
                  </a:cubicBezTo>
                  <a:close/>
                  <a:moveTo>
                    <a:pt x="4374" y="37799"/>
                  </a:moveTo>
                  <a:cubicBezTo>
                    <a:pt x="4175" y="37828"/>
                    <a:pt x="4004" y="37970"/>
                    <a:pt x="3976" y="38169"/>
                  </a:cubicBezTo>
                  <a:cubicBezTo>
                    <a:pt x="3948" y="38424"/>
                    <a:pt x="4146" y="38680"/>
                    <a:pt x="4402" y="38708"/>
                  </a:cubicBezTo>
                  <a:cubicBezTo>
                    <a:pt x="4629" y="38680"/>
                    <a:pt x="4828" y="38481"/>
                    <a:pt x="4828" y="38225"/>
                  </a:cubicBezTo>
                  <a:cubicBezTo>
                    <a:pt x="4799" y="37998"/>
                    <a:pt x="4601" y="37799"/>
                    <a:pt x="4374" y="37799"/>
                  </a:cubicBezTo>
                  <a:close/>
                  <a:moveTo>
                    <a:pt x="15379" y="38052"/>
                  </a:moveTo>
                  <a:cubicBezTo>
                    <a:pt x="15365" y="38052"/>
                    <a:pt x="15350" y="38053"/>
                    <a:pt x="15335" y="38055"/>
                  </a:cubicBezTo>
                  <a:cubicBezTo>
                    <a:pt x="15165" y="38083"/>
                    <a:pt x="15023" y="38225"/>
                    <a:pt x="15023" y="38396"/>
                  </a:cubicBezTo>
                  <a:cubicBezTo>
                    <a:pt x="15023" y="38594"/>
                    <a:pt x="15165" y="38736"/>
                    <a:pt x="15364" y="38736"/>
                  </a:cubicBezTo>
                  <a:cubicBezTo>
                    <a:pt x="15381" y="38739"/>
                    <a:pt x="15398" y="38740"/>
                    <a:pt x="15414" y="38740"/>
                  </a:cubicBezTo>
                  <a:cubicBezTo>
                    <a:pt x="15591" y="38740"/>
                    <a:pt x="15736" y="38606"/>
                    <a:pt x="15761" y="38424"/>
                  </a:cubicBezTo>
                  <a:cubicBezTo>
                    <a:pt x="15735" y="38214"/>
                    <a:pt x="15563" y="38052"/>
                    <a:pt x="15379" y="38052"/>
                  </a:cubicBezTo>
                  <a:close/>
                  <a:moveTo>
                    <a:pt x="21498" y="38736"/>
                  </a:moveTo>
                  <a:cubicBezTo>
                    <a:pt x="21271" y="38736"/>
                    <a:pt x="21100" y="38907"/>
                    <a:pt x="21044" y="39106"/>
                  </a:cubicBezTo>
                  <a:cubicBezTo>
                    <a:pt x="21072" y="39333"/>
                    <a:pt x="21242" y="39503"/>
                    <a:pt x="21470" y="39503"/>
                  </a:cubicBezTo>
                  <a:cubicBezTo>
                    <a:pt x="21668" y="39475"/>
                    <a:pt x="21839" y="39304"/>
                    <a:pt x="21867" y="39077"/>
                  </a:cubicBezTo>
                  <a:cubicBezTo>
                    <a:pt x="21839" y="38907"/>
                    <a:pt x="21697" y="38736"/>
                    <a:pt x="21498" y="38736"/>
                  </a:cubicBezTo>
                  <a:close/>
                  <a:moveTo>
                    <a:pt x="9287" y="39020"/>
                  </a:moveTo>
                  <a:cubicBezTo>
                    <a:pt x="9088" y="39020"/>
                    <a:pt x="8946" y="39191"/>
                    <a:pt x="8946" y="39390"/>
                  </a:cubicBezTo>
                  <a:cubicBezTo>
                    <a:pt x="8946" y="39588"/>
                    <a:pt x="9116" y="39730"/>
                    <a:pt x="9315" y="39730"/>
                  </a:cubicBezTo>
                  <a:cubicBezTo>
                    <a:pt x="9514" y="39702"/>
                    <a:pt x="9656" y="39560"/>
                    <a:pt x="9656" y="39361"/>
                  </a:cubicBezTo>
                  <a:cubicBezTo>
                    <a:pt x="9656" y="39162"/>
                    <a:pt x="9485" y="39020"/>
                    <a:pt x="9315" y="39020"/>
                  </a:cubicBezTo>
                  <a:close/>
                  <a:moveTo>
                    <a:pt x="18857" y="39191"/>
                  </a:moveTo>
                  <a:cubicBezTo>
                    <a:pt x="18715" y="39191"/>
                    <a:pt x="18573" y="39333"/>
                    <a:pt x="18545" y="39475"/>
                  </a:cubicBezTo>
                  <a:cubicBezTo>
                    <a:pt x="18516" y="39674"/>
                    <a:pt x="18658" y="39844"/>
                    <a:pt x="18829" y="39872"/>
                  </a:cubicBezTo>
                  <a:cubicBezTo>
                    <a:pt x="18846" y="39875"/>
                    <a:pt x="18863" y="39876"/>
                    <a:pt x="18880" y="39876"/>
                  </a:cubicBezTo>
                  <a:cubicBezTo>
                    <a:pt x="19060" y="39876"/>
                    <a:pt x="19226" y="39742"/>
                    <a:pt x="19226" y="39560"/>
                  </a:cubicBezTo>
                  <a:cubicBezTo>
                    <a:pt x="19226" y="39361"/>
                    <a:pt x="19056" y="39191"/>
                    <a:pt x="18857" y="39191"/>
                  </a:cubicBezTo>
                  <a:close/>
                  <a:moveTo>
                    <a:pt x="13291" y="39532"/>
                  </a:moveTo>
                  <a:lnTo>
                    <a:pt x="13262" y="39560"/>
                  </a:lnTo>
                  <a:cubicBezTo>
                    <a:pt x="13064" y="39560"/>
                    <a:pt x="12922" y="39730"/>
                    <a:pt x="12950" y="39901"/>
                  </a:cubicBezTo>
                  <a:cubicBezTo>
                    <a:pt x="12974" y="40070"/>
                    <a:pt x="13101" y="40197"/>
                    <a:pt x="13260" y="40197"/>
                  </a:cubicBezTo>
                  <a:cubicBezTo>
                    <a:pt x="13288" y="40197"/>
                    <a:pt x="13318" y="40193"/>
                    <a:pt x="13348" y="40185"/>
                  </a:cubicBezTo>
                  <a:cubicBezTo>
                    <a:pt x="13518" y="40185"/>
                    <a:pt x="13632" y="40043"/>
                    <a:pt x="13632" y="39872"/>
                  </a:cubicBezTo>
                  <a:cubicBezTo>
                    <a:pt x="13603" y="39674"/>
                    <a:pt x="13461" y="39532"/>
                    <a:pt x="13291" y="39532"/>
                  </a:cubicBezTo>
                  <a:close/>
                  <a:moveTo>
                    <a:pt x="16797" y="39813"/>
                  </a:moveTo>
                  <a:cubicBezTo>
                    <a:pt x="16618" y="39813"/>
                    <a:pt x="16471" y="39970"/>
                    <a:pt x="16471" y="40128"/>
                  </a:cubicBezTo>
                  <a:cubicBezTo>
                    <a:pt x="16443" y="40327"/>
                    <a:pt x="16585" y="40440"/>
                    <a:pt x="16755" y="40440"/>
                  </a:cubicBezTo>
                  <a:cubicBezTo>
                    <a:pt x="16773" y="40443"/>
                    <a:pt x="16791" y="40445"/>
                    <a:pt x="16808" y="40445"/>
                  </a:cubicBezTo>
                  <a:cubicBezTo>
                    <a:pt x="16959" y="40445"/>
                    <a:pt x="17099" y="40338"/>
                    <a:pt x="17125" y="40185"/>
                  </a:cubicBezTo>
                  <a:cubicBezTo>
                    <a:pt x="17125" y="40014"/>
                    <a:pt x="17011" y="39872"/>
                    <a:pt x="16841" y="39844"/>
                  </a:cubicBezTo>
                  <a:lnTo>
                    <a:pt x="16841" y="39816"/>
                  </a:lnTo>
                  <a:cubicBezTo>
                    <a:pt x="16826" y="39814"/>
                    <a:pt x="16811" y="39813"/>
                    <a:pt x="16797" y="39813"/>
                  </a:cubicBezTo>
                  <a:close/>
                  <a:moveTo>
                    <a:pt x="4650" y="40294"/>
                  </a:moveTo>
                  <a:cubicBezTo>
                    <a:pt x="4562" y="40294"/>
                    <a:pt x="4478" y="40323"/>
                    <a:pt x="4402" y="40384"/>
                  </a:cubicBezTo>
                  <a:cubicBezTo>
                    <a:pt x="4232" y="40526"/>
                    <a:pt x="4260" y="40724"/>
                    <a:pt x="4288" y="40895"/>
                  </a:cubicBezTo>
                  <a:cubicBezTo>
                    <a:pt x="4315" y="41132"/>
                    <a:pt x="4512" y="41295"/>
                    <a:pt x="4744" y="41295"/>
                  </a:cubicBezTo>
                  <a:cubicBezTo>
                    <a:pt x="4762" y="41295"/>
                    <a:pt x="4781" y="41294"/>
                    <a:pt x="4799" y="41292"/>
                  </a:cubicBezTo>
                  <a:cubicBezTo>
                    <a:pt x="4998" y="41236"/>
                    <a:pt x="5169" y="41037"/>
                    <a:pt x="5140" y="40810"/>
                  </a:cubicBezTo>
                  <a:cubicBezTo>
                    <a:pt x="5169" y="40611"/>
                    <a:pt x="5055" y="40440"/>
                    <a:pt x="4885" y="40355"/>
                  </a:cubicBezTo>
                  <a:cubicBezTo>
                    <a:pt x="4806" y="40316"/>
                    <a:pt x="4727" y="40294"/>
                    <a:pt x="4650" y="40294"/>
                  </a:cubicBezTo>
                  <a:close/>
                  <a:moveTo>
                    <a:pt x="7327" y="40639"/>
                  </a:moveTo>
                  <a:cubicBezTo>
                    <a:pt x="7157" y="40668"/>
                    <a:pt x="7043" y="40810"/>
                    <a:pt x="7015" y="40980"/>
                  </a:cubicBezTo>
                  <a:cubicBezTo>
                    <a:pt x="7015" y="41164"/>
                    <a:pt x="7161" y="41324"/>
                    <a:pt x="7340" y="41324"/>
                  </a:cubicBezTo>
                  <a:cubicBezTo>
                    <a:pt x="7355" y="41324"/>
                    <a:pt x="7369" y="41323"/>
                    <a:pt x="7384" y="41321"/>
                  </a:cubicBezTo>
                  <a:cubicBezTo>
                    <a:pt x="7554" y="41321"/>
                    <a:pt x="7696" y="41179"/>
                    <a:pt x="7668" y="41008"/>
                  </a:cubicBezTo>
                  <a:cubicBezTo>
                    <a:pt x="7696" y="40810"/>
                    <a:pt x="7526" y="40639"/>
                    <a:pt x="7327" y="40639"/>
                  </a:cubicBezTo>
                  <a:close/>
                  <a:moveTo>
                    <a:pt x="20554" y="40674"/>
                  </a:moveTo>
                  <a:cubicBezTo>
                    <a:pt x="20319" y="40674"/>
                    <a:pt x="20102" y="40835"/>
                    <a:pt x="20078" y="41094"/>
                  </a:cubicBezTo>
                  <a:cubicBezTo>
                    <a:pt x="20106" y="41263"/>
                    <a:pt x="20247" y="41376"/>
                    <a:pt x="20416" y="41405"/>
                  </a:cubicBezTo>
                  <a:lnTo>
                    <a:pt x="20416" y="41405"/>
                  </a:lnTo>
                  <a:cubicBezTo>
                    <a:pt x="20632" y="41395"/>
                    <a:pt x="20819" y="41257"/>
                    <a:pt x="20873" y="41065"/>
                  </a:cubicBezTo>
                  <a:cubicBezTo>
                    <a:pt x="20902" y="40923"/>
                    <a:pt x="20845" y="40753"/>
                    <a:pt x="20703" y="40696"/>
                  </a:cubicBezTo>
                  <a:cubicBezTo>
                    <a:pt x="20654" y="40681"/>
                    <a:pt x="20604" y="40674"/>
                    <a:pt x="20554" y="40674"/>
                  </a:cubicBezTo>
                  <a:close/>
                  <a:moveTo>
                    <a:pt x="20416" y="41405"/>
                  </a:moveTo>
                  <a:cubicBezTo>
                    <a:pt x="20407" y="41406"/>
                    <a:pt x="20399" y="41406"/>
                    <a:pt x="20391" y="41406"/>
                  </a:cubicBezTo>
                  <a:lnTo>
                    <a:pt x="20419" y="41406"/>
                  </a:lnTo>
                  <a:cubicBezTo>
                    <a:pt x="20418" y="41406"/>
                    <a:pt x="20417" y="41406"/>
                    <a:pt x="20416" y="41405"/>
                  </a:cubicBezTo>
                  <a:close/>
                  <a:moveTo>
                    <a:pt x="11347" y="41261"/>
                  </a:moveTo>
                  <a:cubicBezTo>
                    <a:pt x="11332" y="41261"/>
                    <a:pt x="11318" y="41262"/>
                    <a:pt x="11303" y="41264"/>
                  </a:cubicBezTo>
                  <a:lnTo>
                    <a:pt x="11274" y="41264"/>
                  </a:lnTo>
                  <a:cubicBezTo>
                    <a:pt x="11104" y="41292"/>
                    <a:pt x="10990" y="41463"/>
                    <a:pt x="11019" y="41633"/>
                  </a:cubicBezTo>
                  <a:cubicBezTo>
                    <a:pt x="11047" y="41804"/>
                    <a:pt x="11189" y="41946"/>
                    <a:pt x="11360" y="41974"/>
                  </a:cubicBezTo>
                  <a:cubicBezTo>
                    <a:pt x="11558" y="41946"/>
                    <a:pt x="11700" y="41804"/>
                    <a:pt x="11729" y="41605"/>
                  </a:cubicBezTo>
                  <a:cubicBezTo>
                    <a:pt x="11703" y="41421"/>
                    <a:pt x="11530" y="41261"/>
                    <a:pt x="11347" y="41261"/>
                  </a:cubicBezTo>
                  <a:close/>
                  <a:moveTo>
                    <a:pt x="15989" y="41889"/>
                  </a:moveTo>
                  <a:cubicBezTo>
                    <a:pt x="15790" y="41917"/>
                    <a:pt x="15648" y="42059"/>
                    <a:pt x="15648" y="42258"/>
                  </a:cubicBezTo>
                  <a:cubicBezTo>
                    <a:pt x="15648" y="42457"/>
                    <a:pt x="15818" y="42599"/>
                    <a:pt x="16017" y="42599"/>
                  </a:cubicBezTo>
                  <a:cubicBezTo>
                    <a:pt x="16216" y="42599"/>
                    <a:pt x="16358" y="42428"/>
                    <a:pt x="16329" y="42258"/>
                  </a:cubicBezTo>
                  <a:cubicBezTo>
                    <a:pt x="16329" y="42059"/>
                    <a:pt x="16187" y="41889"/>
                    <a:pt x="15989" y="41889"/>
                  </a:cubicBezTo>
                  <a:close/>
                  <a:moveTo>
                    <a:pt x="19491" y="42255"/>
                  </a:moveTo>
                  <a:cubicBezTo>
                    <a:pt x="19479" y="42255"/>
                    <a:pt x="19466" y="42256"/>
                    <a:pt x="19453" y="42258"/>
                  </a:cubicBezTo>
                  <a:cubicBezTo>
                    <a:pt x="19198" y="42286"/>
                    <a:pt x="19027" y="42514"/>
                    <a:pt x="19056" y="42741"/>
                  </a:cubicBezTo>
                  <a:cubicBezTo>
                    <a:pt x="19084" y="42911"/>
                    <a:pt x="19226" y="43025"/>
                    <a:pt x="19397" y="43025"/>
                  </a:cubicBezTo>
                  <a:cubicBezTo>
                    <a:pt x="19624" y="43025"/>
                    <a:pt x="19823" y="42826"/>
                    <a:pt x="19794" y="42570"/>
                  </a:cubicBezTo>
                  <a:cubicBezTo>
                    <a:pt x="19794" y="42413"/>
                    <a:pt x="19648" y="42255"/>
                    <a:pt x="19491" y="422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14"/>
            <p:cNvSpPr/>
            <p:nvPr/>
          </p:nvSpPr>
          <p:spPr>
            <a:xfrm>
              <a:off x="4822400" y="2205000"/>
              <a:ext cx="616300" cy="569525"/>
            </a:xfrm>
            <a:custGeom>
              <a:avLst/>
              <a:gdLst/>
              <a:ahLst/>
              <a:cxnLst/>
              <a:rect l="l" t="t" r="r" b="b"/>
              <a:pathLst>
                <a:path w="24652" h="22781" extrusionOk="0">
                  <a:moveTo>
                    <a:pt x="21044" y="541"/>
                  </a:moveTo>
                  <a:cubicBezTo>
                    <a:pt x="21044" y="541"/>
                    <a:pt x="21044" y="542"/>
                    <a:pt x="21044" y="543"/>
                  </a:cubicBezTo>
                  <a:lnTo>
                    <a:pt x="21044" y="543"/>
                  </a:lnTo>
                  <a:lnTo>
                    <a:pt x="21073" y="541"/>
                  </a:lnTo>
                  <a:close/>
                  <a:moveTo>
                    <a:pt x="1" y="115"/>
                  </a:moveTo>
                  <a:cubicBezTo>
                    <a:pt x="285" y="1790"/>
                    <a:pt x="654" y="3466"/>
                    <a:pt x="1052" y="5141"/>
                  </a:cubicBezTo>
                  <a:cubicBezTo>
                    <a:pt x="1534" y="7243"/>
                    <a:pt x="2017" y="9344"/>
                    <a:pt x="2415" y="11446"/>
                  </a:cubicBezTo>
                  <a:cubicBezTo>
                    <a:pt x="2670" y="12809"/>
                    <a:pt x="2926" y="14200"/>
                    <a:pt x="3182" y="15564"/>
                  </a:cubicBezTo>
                  <a:cubicBezTo>
                    <a:pt x="3551" y="17438"/>
                    <a:pt x="3948" y="19341"/>
                    <a:pt x="4318" y="21243"/>
                  </a:cubicBezTo>
                  <a:cubicBezTo>
                    <a:pt x="4435" y="21337"/>
                    <a:pt x="4572" y="21393"/>
                    <a:pt x="4729" y="21393"/>
                  </a:cubicBezTo>
                  <a:cubicBezTo>
                    <a:pt x="4761" y="21393"/>
                    <a:pt x="4795" y="21390"/>
                    <a:pt x="4829" y="21385"/>
                  </a:cubicBezTo>
                  <a:cubicBezTo>
                    <a:pt x="4687" y="20675"/>
                    <a:pt x="4545" y="19994"/>
                    <a:pt x="4403" y="19312"/>
                  </a:cubicBezTo>
                  <a:cubicBezTo>
                    <a:pt x="4034" y="17438"/>
                    <a:pt x="3608" y="15564"/>
                    <a:pt x="3238" y="13689"/>
                  </a:cubicBezTo>
                  <a:cubicBezTo>
                    <a:pt x="2784" y="11105"/>
                    <a:pt x="2273" y="8549"/>
                    <a:pt x="1676" y="5993"/>
                  </a:cubicBezTo>
                  <a:cubicBezTo>
                    <a:pt x="1222" y="4062"/>
                    <a:pt x="796" y="2131"/>
                    <a:pt x="427" y="171"/>
                  </a:cubicBezTo>
                  <a:lnTo>
                    <a:pt x="1" y="115"/>
                  </a:lnTo>
                  <a:close/>
                  <a:moveTo>
                    <a:pt x="24651" y="1"/>
                  </a:moveTo>
                  <a:lnTo>
                    <a:pt x="24254" y="115"/>
                  </a:lnTo>
                  <a:cubicBezTo>
                    <a:pt x="24197" y="512"/>
                    <a:pt x="24140" y="881"/>
                    <a:pt x="24055" y="1279"/>
                  </a:cubicBezTo>
                  <a:cubicBezTo>
                    <a:pt x="23742" y="3096"/>
                    <a:pt x="23402" y="4886"/>
                    <a:pt x="23061" y="6703"/>
                  </a:cubicBezTo>
                  <a:cubicBezTo>
                    <a:pt x="22720" y="8322"/>
                    <a:pt x="22379" y="9912"/>
                    <a:pt x="22067" y="11502"/>
                  </a:cubicBezTo>
                  <a:cubicBezTo>
                    <a:pt x="21811" y="12837"/>
                    <a:pt x="21612" y="14200"/>
                    <a:pt x="21357" y="15564"/>
                  </a:cubicBezTo>
                  <a:cubicBezTo>
                    <a:pt x="21016" y="17551"/>
                    <a:pt x="20618" y="19539"/>
                    <a:pt x="20335" y="21556"/>
                  </a:cubicBezTo>
                  <a:cubicBezTo>
                    <a:pt x="20363" y="21560"/>
                    <a:pt x="20392" y="21563"/>
                    <a:pt x="20422" y="21563"/>
                  </a:cubicBezTo>
                  <a:cubicBezTo>
                    <a:pt x="20569" y="21563"/>
                    <a:pt x="20723" y="21504"/>
                    <a:pt x="20817" y="21385"/>
                  </a:cubicBezTo>
                  <a:cubicBezTo>
                    <a:pt x="20817" y="21272"/>
                    <a:pt x="20817" y="21130"/>
                    <a:pt x="20846" y="21016"/>
                  </a:cubicBezTo>
                  <a:cubicBezTo>
                    <a:pt x="21130" y="19341"/>
                    <a:pt x="21414" y="17665"/>
                    <a:pt x="21726" y="16018"/>
                  </a:cubicBezTo>
                  <a:cubicBezTo>
                    <a:pt x="21982" y="14598"/>
                    <a:pt x="22180" y="13178"/>
                    <a:pt x="22464" y="11758"/>
                  </a:cubicBezTo>
                  <a:cubicBezTo>
                    <a:pt x="23089" y="8663"/>
                    <a:pt x="23771" y="5596"/>
                    <a:pt x="24310" y="2528"/>
                  </a:cubicBezTo>
                  <a:cubicBezTo>
                    <a:pt x="24452" y="1676"/>
                    <a:pt x="24538" y="853"/>
                    <a:pt x="24651" y="1"/>
                  </a:cubicBezTo>
                  <a:close/>
                  <a:moveTo>
                    <a:pt x="4743" y="683"/>
                  </a:moveTo>
                  <a:cubicBezTo>
                    <a:pt x="4743" y="739"/>
                    <a:pt x="4743" y="796"/>
                    <a:pt x="4743" y="853"/>
                  </a:cubicBezTo>
                  <a:cubicBezTo>
                    <a:pt x="4829" y="1676"/>
                    <a:pt x="4885" y="2500"/>
                    <a:pt x="4971" y="3324"/>
                  </a:cubicBezTo>
                  <a:cubicBezTo>
                    <a:pt x="5198" y="5312"/>
                    <a:pt x="5453" y="7271"/>
                    <a:pt x="5681" y="9287"/>
                  </a:cubicBezTo>
                  <a:cubicBezTo>
                    <a:pt x="5908" y="11304"/>
                    <a:pt x="6107" y="13320"/>
                    <a:pt x="6334" y="15308"/>
                  </a:cubicBezTo>
                  <a:cubicBezTo>
                    <a:pt x="6533" y="16841"/>
                    <a:pt x="6703" y="18375"/>
                    <a:pt x="6873" y="19880"/>
                  </a:cubicBezTo>
                  <a:cubicBezTo>
                    <a:pt x="6959" y="20562"/>
                    <a:pt x="7044" y="21272"/>
                    <a:pt x="7101" y="21982"/>
                  </a:cubicBezTo>
                  <a:cubicBezTo>
                    <a:pt x="7198" y="22079"/>
                    <a:pt x="7321" y="22123"/>
                    <a:pt x="7444" y="22123"/>
                  </a:cubicBezTo>
                  <a:cubicBezTo>
                    <a:pt x="7501" y="22123"/>
                    <a:pt x="7558" y="22113"/>
                    <a:pt x="7612" y="22095"/>
                  </a:cubicBezTo>
                  <a:cubicBezTo>
                    <a:pt x="7498" y="21243"/>
                    <a:pt x="7385" y="20420"/>
                    <a:pt x="7271" y="19568"/>
                  </a:cubicBezTo>
                  <a:cubicBezTo>
                    <a:pt x="7157" y="18545"/>
                    <a:pt x="7044" y="17466"/>
                    <a:pt x="6930" y="16501"/>
                  </a:cubicBezTo>
                  <a:cubicBezTo>
                    <a:pt x="6817" y="15507"/>
                    <a:pt x="6703" y="14513"/>
                    <a:pt x="6589" y="13547"/>
                  </a:cubicBezTo>
                  <a:cubicBezTo>
                    <a:pt x="6476" y="12326"/>
                    <a:pt x="6334" y="11105"/>
                    <a:pt x="6220" y="9884"/>
                  </a:cubicBezTo>
                  <a:cubicBezTo>
                    <a:pt x="6107" y="8861"/>
                    <a:pt x="5965" y="7811"/>
                    <a:pt x="5851" y="6788"/>
                  </a:cubicBezTo>
                  <a:cubicBezTo>
                    <a:pt x="5737" y="5879"/>
                    <a:pt x="5595" y="4971"/>
                    <a:pt x="5510" y="4062"/>
                  </a:cubicBezTo>
                  <a:cubicBezTo>
                    <a:pt x="5368" y="2954"/>
                    <a:pt x="5255" y="1847"/>
                    <a:pt x="5141" y="739"/>
                  </a:cubicBezTo>
                  <a:lnTo>
                    <a:pt x="4743" y="683"/>
                  </a:lnTo>
                  <a:close/>
                  <a:moveTo>
                    <a:pt x="21044" y="543"/>
                  </a:moveTo>
                  <a:lnTo>
                    <a:pt x="20675" y="569"/>
                  </a:lnTo>
                  <a:cubicBezTo>
                    <a:pt x="20590" y="1080"/>
                    <a:pt x="20505" y="1563"/>
                    <a:pt x="20448" y="2074"/>
                  </a:cubicBezTo>
                  <a:cubicBezTo>
                    <a:pt x="20221" y="4005"/>
                    <a:pt x="20051" y="5965"/>
                    <a:pt x="19823" y="7924"/>
                  </a:cubicBezTo>
                  <a:cubicBezTo>
                    <a:pt x="19767" y="8492"/>
                    <a:pt x="19710" y="9060"/>
                    <a:pt x="19653" y="9600"/>
                  </a:cubicBezTo>
                  <a:cubicBezTo>
                    <a:pt x="19483" y="10849"/>
                    <a:pt x="19284" y="12099"/>
                    <a:pt x="19170" y="13348"/>
                  </a:cubicBezTo>
                  <a:cubicBezTo>
                    <a:pt x="19000" y="14768"/>
                    <a:pt x="18858" y="16160"/>
                    <a:pt x="18687" y="17580"/>
                  </a:cubicBezTo>
                  <a:cubicBezTo>
                    <a:pt x="18489" y="19113"/>
                    <a:pt x="18375" y="20675"/>
                    <a:pt x="18261" y="22237"/>
                  </a:cubicBezTo>
                  <a:cubicBezTo>
                    <a:pt x="18291" y="22242"/>
                    <a:pt x="18320" y="22244"/>
                    <a:pt x="18349" y="22244"/>
                  </a:cubicBezTo>
                  <a:cubicBezTo>
                    <a:pt x="18489" y="22244"/>
                    <a:pt x="18622" y="22189"/>
                    <a:pt x="18716" y="22095"/>
                  </a:cubicBezTo>
                  <a:cubicBezTo>
                    <a:pt x="18716" y="21868"/>
                    <a:pt x="18716" y="21612"/>
                    <a:pt x="18744" y="21385"/>
                  </a:cubicBezTo>
                  <a:cubicBezTo>
                    <a:pt x="18829" y="20590"/>
                    <a:pt x="18886" y="19795"/>
                    <a:pt x="18971" y="19000"/>
                  </a:cubicBezTo>
                  <a:cubicBezTo>
                    <a:pt x="19113" y="17466"/>
                    <a:pt x="19255" y="15933"/>
                    <a:pt x="19454" y="14428"/>
                  </a:cubicBezTo>
                  <a:cubicBezTo>
                    <a:pt x="19738" y="12070"/>
                    <a:pt x="20079" y="9742"/>
                    <a:pt x="20306" y="7385"/>
                  </a:cubicBezTo>
                  <a:cubicBezTo>
                    <a:pt x="20477" y="5454"/>
                    <a:pt x="20732" y="3494"/>
                    <a:pt x="20959" y="1563"/>
                  </a:cubicBezTo>
                  <a:cubicBezTo>
                    <a:pt x="20988" y="1223"/>
                    <a:pt x="21016" y="883"/>
                    <a:pt x="21044" y="543"/>
                  </a:cubicBezTo>
                  <a:close/>
                  <a:moveTo>
                    <a:pt x="8805" y="910"/>
                  </a:moveTo>
                  <a:lnTo>
                    <a:pt x="8805" y="1478"/>
                  </a:lnTo>
                  <a:cubicBezTo>
                    <a:pt x="8833" y="1960"/>
                    <a:pt x="8890" y="2472"/>
                    <a:pt x="8918" y="2954"/>
                  </a:cubicBezTo>
                  <a:cubicBezTo>
                    <a:pt x="8975" y="3863"/>
                    <a:pt x="9032" y="4800"/>
                    <a:pt x="9089" y="5709"/>
                  </a:cubicBezTo>
                  <a:cubicBezTo>
                    <a:pt x="9202" y="7385"/>
                    <a:pt x="9344" y="9060"/>
                    <a:pt x="9429" y="10736"/>
                  </a:cubicBezTo>
                  <a:cubicBezTo>
                    <a:pt x="9515" y="11985"/>
                    <a:pt x="9571" y="13235"/>
                    <a:pt x="9628" y="14484"/>
                  </a:cubicBezTo>
                  <a:cubicBezTo>
                    <a:pt x="9685" y="15422"/>
                    <a:pt x="9742" y="16359"/>
                    <a:pt x="9799" y="17324"/>
                  </a:cubicBezTo>
                  <a:cubicBezTo>
                    <a:pt x="9912" y="19057"/>
                    <a:pt x="9997" y="20817"/>
                    <a:pt x="10111" y="22550"/>
                  </a:cubicBezTo>
                  <a:cubicBezTo>
                    <a:pt x="10206" y="22625"/>
                    <a:pt x="10313" y="22676"/>
                    <a:pt x="10424" y="22676"/>
                  </a:cubicBezTo>
                  <a:cubicBezTo>
                    <a:pt x="10480" y="22676"/>
                    <a:pt x="10537" y="22663"/>
                    <a:pt x="10594" y="22635"/>
                  </a:cubicBezTo>
                  <a:cubicBezTo>
                    <a:pt x="10537" y="21726"/>
                    <a:pt x="10480" y="20817"/>
                    <a:pt x="10423" y="19880"/>
                  </a:cubicBezTo>
                  <a:lnTo>
                    <a:pt x="10395" y="19454"/>
                  </a:lnTo>
                  <a:cubicBezTo>
                    <a:pt x="10338" y="18489"/>
                    <a:pt x="10253" y="17523"/>
                    <a:pt x="10196" y="16557"/>
                  </a:cubicBezTo>
                  <a:cubicBezTo>
                    <a:pt x="10111" y="15223"/>
                    <a:pt x="10054" y="13888"/>
                    <a:pt x="9997" y="12582"/>
                  </a:cubicBezTo>
                  <a:cubicBezTo>
                    <a:pt x="9941" y="11730"/>
                    <a:pt x="9884" y="10878"/>
                    <a:pt x="9827" y="10026"/>
                  </a:cubicBezTo>
                  <a:cubicBezTo>
                    <a:pt x="9770" y="9032"/>
                    <a:pt x="9685" y="8038"/>
                    <a:pt x="9628" y="7044"/>
                  </a:cubicBezTo>
                  <a:cubicBezTo>
                    <a:pt x="9543" y="5908"/>
                    <a:pt x="9486" y="4744"/>
                    <a:pt x="9429" y="3579"/>
                  </a:cubicBezTo>
                  <a:cubicBezTo>
                    <a:pt x="9373" y="2983"/>
                    <a:pt x="9344" y="2415"/>
                    <a:pt x="9287" y="1818"/>
                  </a:cubicBezTo>
                  <a:cubicBezTo>
                    <a:pt x="9259" y="1506"/>
                    <a:pt x="9202" y="1222"/>
                    <a:pt x="9145" y="910"/>
                  </a:cubicBezTo>
                  <a:close/>
                  <a:moveTo>
                    <a:pt x="16756" y="853"/>
                  </a:moveTo>
                  <a:cubicBezTo>
                    <a:pt x="16728" y="2983"/>
                    <a:pt x="16586" y="5113"/>
                    <a:pt x="16472" y="7214"/>
                  </a:cubicBezTo>
                  <a:cubicBezTo>
                    <a:pt x="16387" y="8748"/>
                    <a:pt x="16245" y="10281"/>
                    <a:pt x="16103" y="11815"/>
                  </a:cubicBezTo>
                  <a:cubicBezTo>
                    <a:pt x="15961" y="13689"/>
                    <a:pt x="15876" y="15564"/>
                    <a:pt x="15762" y="17495"/>
                  </a:cubicBezTo>
                  <a:cubicBezTo>
                    <a:pt x="15677" y="19199"/>
                    <a:pt x="15620" y="20931"/>
                    <a:pt x="15563" y="22663"/>
                  </a:cubicBezTo>
                  <a:cubicBezTo>
                    <a:pt x="15622" y="22675"/>
                    <a:pt x="15686" y="22682"/>
                    <a:pt x="15751" y="22682"/>
                  </a:cubicBezTo>
                  <a:cubicBezTo>
                    <a:pt x="15842" y="22682"/>
                    <a:pt x="15935" y="22668"/>
                    <a:pt x="16018" y="22635"/>
                  </a:cubicBezTo>
                  <a:cubicBezTo>
                    <a:pt x="15989" y="21811"/>
                    <a:pt x="16103" y="20988"/>
                    <a:pt x="16131" y="20136"/>
                  </a:cubicBezTo>
                  <a:cubicBezTo>
                    <a:pt x="16188" y="18489"/>
                    <a:pt x="16245" y="16813"/>
                    <a:pt x="16330" y="15166"/>
                  </a:cubicBezTo>
                  <a:cubicBezTo>
                    <a:pt x="16359" y="14342"/>
                    <a:pt x="16415" y="13519"/>
                    <a:pt x="16472" y="12695"/>
                  </a:cubicBezTo>
                  <a:cubicBezTo>
                    <a:pt x="16614" y="11076"/>
                    <a:pt x="16756" y="9486"/>
                    <a:pt x="16870" y="7896"/>
                  </a:cubicBezTo>
                  <a:cubicBezTo>
                    <a:pt x="16955" y="6987"/>
                    <a:pt x="16983" y="6107"/>
                    <a:pt x="17069" y="5198"/>
                  </a:cubicBezTo>
                  <a:cubicBezTo>
                    <a:pt x="17182" y="3835"/>
                    <a:pt x="17154" y="2472"/>
                    <a:pt x="17154" y="1108"/>
                  </a:cubicBezTo>
                  <a:cubicBezTo>
                    <a:pt x="17154" y="910"/>
                    <a:pt x="17154" y="853"/>
                    <a:pt x="17012" y="853"/>
                  </a:cubicBezTo>
                  <a:close/>
                  <a:moveTo>
                    <a:pt x="12496" y="938"/>
                  </a:moveTo>
                  <a:cubicBezTo>
                    <a:pt x="12496" y="1392"/>
                    <a:pt x="12468" y="1847"/>
                    <a:pt x="12468" y="2301"/>
                  </a:cubicBezTo>
                  <a:lnTo>
                    <a:pt x="12468" y="6760"/>
                  </a:lnTo>
                  <a:lnTo>
                    <a:pt x="12468" y="18375"/>
                  </a:lnTo>
                  <a:cubicBezTo>
                    <a:pt x="12468" y="19823"/>
                    <a:pt x="12496" y="21272"/>
                    <a:pt x="12525" y="22692"/>
                  </a:cubicBezTo>
                  <a:cubicBezTo>
                    <a:pt x="12601" y="22753"/>
                    <a:pt x="12693" y="22781"/>
                    <a:pt x="12789" y="22781"/>
                  </a:cubicBezTo>
                  <a:cubicBezTo>
                    <a:pt x="12872" y="22781"/>
                    <a:pt x="12957" y="22760"/>
                    <a:pt x="13036" y="22720"/>
                  </a:cubicBezTo>
                  <a:cubicBezTo>
                    <a:pt x="13008" y="21669"/>
                    <a:pt x="12922" y="20590"/>
                    <a:pt x="12922" y="19539"/>
                  </a:cubicBezTo>
                  <a:cubicBezTo>
                    <a:pt x="12894" y="15620"/>
                    <a:pt x="12894" y="11730"/>
                    <a:pt x="12894" y="7839"/>
                  </a:cubicBezTo>
                  <a:cubicBezTo>
                    <a:pt x="12894" y="7044"/>
                    <a:pt x="12951" y="6277"/>
                    <a:pt x="12951" y="5482"/>
                  </a:cubicBezTo>
                  <a:cubicBezTo>
                    <a:pt x="13008" y="3977"/>
                    <a:pt x="12894" y="2472"/>
                    <a:pt x="12866" y="9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9" name="Google Shape;859;p14"/>
          <p:cNvGrpSpPr/>
          <p:nvPr/>
        </p:nvGrpSpPr>
        <p:grpSpPr>
          <a:xfrm>
            <a:off x="8807495" y="159580"/>
            <a:ext cx="1129790" cy="1493647"/>
            <a:chOff x="7364218" y="595858"/>
            <a:chExt cx="764094" cy="1010108"/>
          </a:xfrm>
        </p:grpSpPr>
        <p:sp>
          <p:nvSpPr>
            <p:cNvPr id="860" name="Google Shape;860;p14"/>
            <p:cNvSpPr/>
            <p:nvPr/>
          </p:nvSpPr>
          <p:spPr>
            <a:xfrm>
              <a:off x="7364218" y="630232"/>
              <a:ext cx="729758" cy="975735"/>
            </a:xfrm>
            <a:custGeom>
              <a:avLst/>
              <a:gdLst/>
              <a:ahLst/>
              <a:cxnLst/>
              <a:rect l="l" t="t" r="r" b="b"/>
              <a:pathLst>
                <a:path w="19468" h="26030" extrusionOk="0">
                  <a:moveTo>
                    <a:pt x="1" y="0"/>
                  </a:moveTo>
                  <a:lnTo>
                    <a:pt x="1" y="26029"/>
                  </a:lnTo>
                  <a:lnTo>
                    <a:pt x="19467" y="26029"/>
                  </a:lnTo>
                  <a:lnTo>
                    <a:pt x="1946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14"/>
            <p:cNvSpPr/>
            <p:nvPr/>
          </p:nvSpPr>
          <p:spPr>
            <a:xfrm>
              <a:off x="7398592" y="595858"/>
              <a:ext cx="729720" cy="975735"/>
            </a:xfrm>
            <a:custGeom>
              <a:avLst/>
              <a:gdLst/>
              <a:ahLst/>
              <a:cxnLst/>
              <a:rect l="l" t="t" r="r" b="b"/>
              <a:pathLst>
                <a:path w="19467" h="26030" extrusionOk="0">
                  <a:moveTo>
                    <a:pt x="0" y="1"/>
                  </a:moveTo>
                  <a:lnTo>
                    <a:pt x="0" y="26030"/>
                  </a:lnTo>
                  <a:lnTo>
                    <a:pt x="19467" y="26030"/>
                  </a:lnTo>
                  <a:lnTo>
                    <a:pt x="1946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14"/>
            <p:cNvSpPr/>
            <p:nvPr/>
          </p:nvSpPr>
          <p:spPr>
            <a:xfrm>
              <a:off x="7472775" y="671466"/>
              <a:ext cx="581355" cy="825907"/>
            </a:xfrm>
            <a:custGeom>
              <a:avLst/>
              <a:gdLst/>
              <a:ahLst/>
              <a:cxnLst/>
              <a:rect l="l" t="t" r="r" b="b"/>
              <a:pathLst>
                <a:path w="15509" h="22033" extrusionOk="0">
                  <a:moveTo>
                    <a:pt x="1" y="0"/>
                  </a:moveTo>
                  <a:lnTo>
                    <a:pt x="1" y="22033"/>
                  </a:lnTo>
                  <a:lnTo>
                    <a:pt x="15508" y="22033"/>
                  </a:lnTo>
                  <a:lnTo>
                    <a:pt x="1550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14"/>
            <p:cNvSpPr/>
            <p:nvPr/>
          </p:nvSpPr>
          <p:spPr>
            <a:xfrm>
              <a:off x="7435702" y="632969"/>
              <a:ext cx="655538" cy="901514"/>
            </a:xfrm>
            <a:custGeom>
              <a:avLst/>
              <a:gdLst/>
              <a:ahLst/>
              <a:cxnLst/>
              <a:rect l="l" t="t" r="r" b="b"/>
              <a:pathLst>
                <a:path w="17488" h="24050" extrusionOk="0">
                  <a:moveTo>
                    <a:pt x="16497" y="1027"/>
                  </a:moveTo>
                  <a:lnTo>
                    <a:pt x="16497" y="23060"/>
                  </a:lnTo>
                  <a:lnTo>
                    <a:pt x="990" y="23060"/>
                  </a:lnTo>
                  <a:lnTo>
                    <a:pt x="990" y="1027"/>
                  </a:lnTo>
                  <a:close/>
                  <a:moveTo>
                    <a:pt x="0" y="1"/>
                  </a:moveTo>
                  <a:lnTo>
                    <a:pt x="0" y="24050"/>
                  </a:lnTo>
                  <a:lnTo>
                    <a:pt x="17487" y="24050"/>
                  </a:lnTo>
                  <a:lnTo>
                    <a:pt x="1748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BLANK_1_1_1_1_2">
    <p:spTree>
      <p:nvGrpSpPr>
        <p:cNvPr id="1" name="Shape 2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8" name="Google Shape;2318;p30"/>
          <p:cNvSpPr txBox="1">
            <a:spLocks noGrp="1"/>
          </p:cNvSpPr>
          <p:nvPr>
            <p:ph type="subTitle" idx="1"/>
          </p:nvPr>
        </p:nvSpPr>
        <p:spPr>
          <a:xfrm>
            <a:off x="2827522" y="3139000"/>
            <a:ext cx="1544100" cy="256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Balsamiq Sans"/>
              <a:buNone/>
              <a:defRPr sz="1800" b="1">
                <a:solidFill>
                  <a:schemeClr val="lt1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Balsamiq Sans"/>
              <a:buNone/>
              <a:defRPr sz="24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Balsamiq Sans"/>
              <a:buNone/>
              <a:defRPr sz="24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Balsamiq Sans"/>
              <a:buNone/>
              <a:defRPr sz="24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Balsamiq Sans"/>
              <a:buNone/>
              <a:defRPr sz="24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Balsamiq Sans"/>
              <a:buNone/>
              <a:defRPr sz="24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Balsamiq Sans"/>
              <a:buNone/>
              <a:defRPr sz="24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Balsamiq Sans"/>
              <a:buNone/>
              <a:defRPr sz="24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Balsamiq Sans"/>
              <a:buNone/>
              <a:defRPr sz="24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9pPr>
          </a:lstStyle>
          <a:p>
            <a:endParaRPr/>
          </a:p>
        </p:txBody>
      </p:sp>
      <p:sp>
        <p:nvSpPr>
          <p:cNvPr id="2319" name="Google Shape;2319;p30"/>
          <p:cNvSpPr txBox="1">
            <a:spLocks noGrp="1"/>
          </p:cNvSpPr>
          <p:nvPr>
            <p:ph type="subTitle" idx="2"/>
          </p:nvPr>
        </p:nvSpPr>
        <p:spPr>
          <a:xfrm>
            <a:off x="2703300" y="3548375"/>
            <a:ext cx="1792500" cy="528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20" name="Google Shape;2320;p30"/>
          <p:cNvSpPr txBox="1">
            <a:spLocks noGrp="1"/>
          </p:cNvSpPr>
          <p:nvPr>
            <p:ph type="subTitle" idx="3"/>
          </p:nvPr>
        </p:nvSpPr>
        <p:spPr>
          <a:xfrm>
            <a:off x="4648188" y="3548376"/>
            <a:ext cx="1792500" cy="528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21" name="Google Shape;2321;p30"/>
          <p:cNvSpPr txBox="1">
            <a:spLocks noGrp="1"/>
          </p:cNvSpPr>
          <p:nvPr>
            <p:ph type="subTitle" idx="4"/>
          </p:nvPr>
        </p:nvSpPr>
        <p:spPr>
          <a:xfrm>
            <a:off x="758400" y="3548375"/>
            <a:ext cx="1792500" cy="528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22" name="Google Shape;2322;p30"/>
          <p:cNvSpPr txBox="1">
            <a:spLocks noGrp="1"/>
          </p:cNvSpPr>
          <p:nvPr>
            <p:ph type="subTitle" idx="5"/>
          </p:nvPr>
        </p:nvSpPr>
        <p:spPr>
          <a:xfrm>
            <a:off x="6593088" y="3548379"/>
            <a:ext cx="1792500" cy="528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23" name="Google Shape;2323;p30"/>
          <p:cNvSpPr txBox="1">
            <a:spLocks noGrp="1"/>
          </p:cNvSpPr>
          <p:nvPr>
            <p:ph type="subTitle" idx="6"/>
          </p:nvPr>
        </p:nvSpPr>
        <p:spPr>
          <a:xfrm>
            <a:off x="882600" y="3139025"/>
            <a:ext cx="1544100" cy="256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Balsamiq Sans"/>
              <a:buNone/>
              <a:defRPr sz="1800" b="1">
                <a:solidFill>
                  <a:schemeClr val="lt1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Balsamiq Sans"/>
              <a:buNone/>
              <a:defRPr sz="24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Balsamiq Sans"/>
              <a:buNone/>
              <a:defRPr sz="24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Balsamiq Sans"/>
              <a:buNone/>
              <a:defRPr sz="24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Balsamiq Sans"/>
              <a:buNone/>
              <a:defRPr sz="24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Balsamiq Sans"/>
              <a:buNone/>
              <a:defRPr sz="24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Balsamiq Sans"/>
              <a:buNone/>
              <a:defRPr sz="24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Balsamiq Sans"/>
              <a:buNone/>
              <a:defRPr sz="24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Balsamiq Sans"/>
              <a:buNone/>
              <a:defRPr sz="24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9pPr>
          </a:lstStyle>
          <a:p>
            <a:endParaRPr/>
          </a:p>
        </p:txBody>
      </p:sp>
      <p:sp>
        <p:nvSpPr>
          <p:cNvPr id="2324" name="Google Shape;2324;p30"/>
          <p:cNvSpPr txBox="1">
            <a:spLocks noGrp="1"/>
          </p:cNvSpPr>
          <p:nvPr>
            <p:ph type="subTitle" idx="7"/>
          </p:nvPr>
        </p:nvSpPr>
        <p:spPr>
          <a:xfrm>
            <a:off x="4772407" y="3139025"/>
            <a:ext cx="1544100" cy="256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Balsamiq Sans"/>
              <a:buNone/>
              <a:defRPr sz="1800" b="1">
                <a:solidFill>
                  <a:schemeClr val="lt1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Balsamiq Sans"/>
              <a:buNone/>
              <a:defRPr sz="24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Balsamiq Sans"/>
              <a:buNone/>
              <a:defRPr sz="24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Balsamiq Sans"/>
              <a:buNone/>
              <a:defRPr sz="24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Balsamiq Sans"/>
              <a:buNone/>
              <a:defRPr sz="24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Balsamiq Sans"/>
              <a:buNone/>
              <a:defRPr sz="24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Balsamiq Sans"/>
              <a:buNone/>
              <a:defRPr sz="24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Balsamiq Sans"/>
              <a:buNone/>
              <a:defRPr sz="24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Balsamiq Sans"/>
              <a:buNone/>
              <a:defRPr sz="24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9pPr>
          </a:lstStyle>
          <a:p>
            <a:endParaRPr/>
          </a:p>
        </p:txBody>
      </p:sp>
      <p:sp>
        <p:nvSpPr>
          <p:cNvPr id="2325" name="Google Shape;2325;p30"/>
          <p:cNvSpPr txBox="1">
            <a:spLocks noGrp="1"/>
          </p:cNvSpPr>
          <p:nvPr>
            <p:ph type="subTitle" idx="8"/>
          </p:nvPr>
        </p:nvSpPr>
        <p:spPr>
          <a:xfrm>
            <a:off x="6717308" y="3139149"/>
            <a:ext cx="1544100" cy="256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Balsamiq Sans"/>
              <a:buNone/>
              <a:defRPr sz="1800" b="1">
                <a:solidFill>
                  <a:schemeClr val="lt1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Balsamiq Sans"/>
              <a:buNone/>
              <a:defRPr sz="24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Balsamiq Sans"/>
              <a:buNone/>
              <a:defRPr sz="24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Balsamiq Sans"/>
              <a:buNone/>
              <a:defRPr sz="24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Balsamiq Sans"/>
              <a:buNone/>
              <a:defRPr sz="24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Balsamiq Sans"/>
              <a:buNone/>
              <a:defRPr sz="24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Balsamiq Sans"/>
              <a:buNone/>
              <a:defRPr sz="24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Balsamiq Sans"/>
              <a:buNone/>
              <a:defRPr sz="24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Balsamiq Sans"/>
              <a:buNone/>
              <a:defRPr sz="24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9pPr>
          </a:lstStyle>
          <a:p>
            <a:endParaRPr/>
          </a:p>
        </p:txBody>
      </p:sp>
      <p:sp>
        <p:nvSpPr>
          <p:cNvPr id="2326" name="Google Shape;2326;p30"/>
          <p:cNvSpPr/>
          <p:nvPr/>
        </p:nvSpPr>
        <p:spPr>
          <a:xfrm>
            <a:off x="-200" y="4608501"/>
            <a:ext cx="9144022" cy="569029"/>
          </a:xfrm>
          <a:custGeom>
            <a:avLst/>
            <a:gdLst/>
            <a:ahLst/>
            <a:cxnLst/>
            <a:rect l="l" t="t" r="r" b="b"/>
            <a:pathLst>
              <a:path w="212763" h="27210" extrusionOk="0">
                <a:moveTo>
                  <a:pt x="1" y="1"/>
                </a:moveTo>
                <a:lnTo>
                  <a:pt x="1" y="27210"/>
                </a:lnTo>
                <a:lnTo>
                  <a:pt x="212763" y="27210"/>
                </a:lnTo>
                <a:lnTo>
                  <a:pt x="212763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7" name="Google Shape;2327;p30"/>
          <p:cNvSpPr/>
          <p:nvPr/>
        </p:nvSpPr>
        <p:spPr>
          <a:xfrm flipH="1">
            <a:off x="-28712" y="4861900"/>
            <a:ext cx="9172500" cy="3156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8" name="Google Shape;2328;p30"/>
          <p:cNvSpPr/>
          <p:nvPr/>
        </p:nvSpPr>
        <p:spPr>
          <a:xfrm>
            <a:off x="-175" y="0"/>
            <a:ext cx="9143979" cy="444998"/>
          </a:xfrm>
          <a:custGeom>
            <a:avLst/>
            <a:gdLst/>
            <a:ahLst/>
            <a:cxnLst/>
            <a:rect l="l" t="t" r="r" b="b"/>
            <a:pathLst>
              <a:path w="212762" h="36098" extrusionOk="0">
                <a:moveTo>
                  <a:pt x="0" y="0"/>
                </a:moveTo>
                <a:lnTo>
                  <a:pt x="0" y="5701"/>
                </a:lnTo>
                <a:lnTo>
                  <a:pt x="212762" y="36098"/>
                </a:lnTo>
                <a:lnTo>
                  <a:pt x="21276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2329" name="Google Shape;2329;p30"/>
          <p:cNvGrpSpPr/>
          <p:nvPr/>
        </p:nvGrpSpPr>
        <p:grpSpPr>
          <a:xfrm>
            <a:off x="2936544" y="-329546"/>
            <a:ext cx="2934233" cy="708308"/>
            <a:chOff x="2375925" y="3297600"/>
            <a:chExt cx="735950" cy="177650"/>
          </a:xfrm>
        </p:grpSpPr>
        <p:sp>
          <p:nvSpPr>
            <p:cNvPr id="2330" name="Google Shape;2330;p30"/>
            <p:cNvSpPr/>
            <p:nvPr/>
          </p:nvSpPr>
          <p:spPr>
            <a:xfrm>
              <a:off x="2395075" y="3301550"/>
              <a:ext cx="112600" cy="138050"/>
            </a:xfrm>
            <a:custGeom>
              <a:avLst/>
              <a:gdLst/>
              <a:ahLst/>
              <a:cxnLst/>
              <a:rect l="l" t="t" r="r" b="b"/>
              <a:pathLst>
                <a:path w="4504" h="5522" extrusionOk="0">
                  <a:moveTo>
                    <a:pt x="80" y="1"/>
                  </a:moveTo>
                  <a:lnTo>
                    <a:pt x="0" y="67"/>
                  </a:lnTo>
                  <a:lnTo>
                    <a:pt x="4425" y="5521"/>
                  </a:lnTo>
                  <a:lnTo>
                    <a:pt x="4504" y="5455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1" name="Google Shape;2331;p30"/>
            <p:cNvSpPr/>
            <p:nvPr/>
          </p:nvSpPr>
          <p:spPr>
            <a:xfrm>
              <a:off x="2375925" y="3297600"/>
              <a:ext cx="39975" cy="6625"/>
            </a:xfrm>
            <a:custGeom>
              <a:avLst/>
              <a:gdLst/>
              <a:ahLst/>
              <a:cxnLst/>
              <a:rect l="l" t="t" r="r" b="b"/>
              <a:pathLst>
                <a:path w="1599" h="265" extrusionOk="0">
                  <a:moveTo>
                    <a:pt x="0" y="0"/>
                  </a:moveTo>
                  <a:lnTo>
                    <a:pt x="344" y="251"/>
                  </a:lnTo>
                  <a:lnTo>
                    <a:pt x="1347" y="264"/>
                  </a:lnTo>
                  <a:lnTo>
                    <a:pt x="15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2" name="Google Shape;2332;p30"/>
            <p:cNvSpPr/>
            <p:nvPr/>
          </p:nvSpPr>
          <p:spPr>
            <a:xfrm>
              <a:off x="2980125" y="3301550"/>
              <a:ext cx="112600" cy="138050"/>
            </a:xfrm>
            <a:custGeom>
              <a:avLst/>
              <a:gdLst/>
              <a:ahLst/>
              <a:cxnLst/>
              <a:rect l="l" t="t" r="r" b="b"/>
              <a:pathLst>
                <a:path w="4504" h="5522" extrusionOk="0">
                  <a:moveTo>
                    <a:pt x="4425" y="1"/>
                  </a:moveTo>
                  <a:lnTo>
                    <a:pt x="0" y="5455"/>
                  </a:lnTo>
                  <a:lnTo>
                    <a:pt x="80" y="5521"/>
                  </a:lnTo>
                  <a:lnTo>
                    <a:pt x="4504" y="67"/>
                  </a:lnTo>
                  <a:lnTo>
                    <a:pt x="442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3" name="Google Shape;2333;p30"/>
            <p:cNvSpPr/>
            <p:nvPr/>
          </p:nvSpPr>
          <p:spPr>
            <a:xfrm>
              <a:off x="3071900" y="3297600"/>
              <a:ext cx="39975" cy="6625"/>
            </a:xfrm>
            <a:custGeom>
              <a:avLst/>
              <a:gdLst/>
              <a:ahLst/>
              <a:cxnLst/>
              <a:rect l="l" t="t" r="r" b="b"/>
              <a:pathLst>
                <a:path w="1599" h="265" extrusionOk="0">
                  <a:moveTo>
                    <a:pt x="1" y="0"/>
                  </a:moveTo>
                  <a:lnTo>
                    <a:pt x="265" y="264"/>
                  </a:lnTo>
                  <a:lnTo>
                    <a:pt x="1255" y="251"/>
                  </a:lnTo>
                  <a:lnTo>
                    <a:pt x="159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4" name="Google Shape;2334;p30"/>
            <p:cNvSpPr/>
            <p:nvPr/>
          </p:nvSpPr>
          <p:spPr>
            <a:xfrm>
              <a:off x="2446900" y="3428675"/>
              <a:ext cx="594000" cy="35675"/>
            </a:xfrm>
            <a:custGeom>
              <a:avLst/>
              <a:gdLst/>
              <a:ahLst/>
              <a:cxnLst/>
              <a:rect l="l" t="t" r="r" b="b"/>
              <a:pathLst>
                <a:path w="23760" h="1427" extrusionOk="0">
                  <a:moveTo>
                    <a:pt x="1" y="0"/>
                  </a:moveTo>
                  <a:lnTo>
                    <a:pt x="1" y="1427"/>
                  </a:lnTo>
                  <a:lnTo>
                    <a:pt x="23759" y="1427"/>
                  </a:lnTo>
                  <a:lnTo>
                    <a:pt x="2375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5" name="Google Shape;2335;p30"/>
            <p:cNvSpPr/>
            <p:nvPr/>
          </p:nvSpPr>
          <p:spPr>
            <a:xfrm>
              <a:off x="2446900" y="3464325"/>
              <a:ext cx="594000" cy="10925"/>
            </a:xfrm>
            <a:custGeom>
              <a:avLst/>
              <a:gdLst/>
              <a:ahLst/>
              <a:cxnLst/>
              <a:rect l="l" t="t" r="r" b="b"/>
              <a:pathLst>
                <a:path w="23760" h="437" extrusionOk="0">
                  <a:moveTo>
                    <a:pt x="1" y="1"/>
                  </a:moveTo>
                  <a:lnTo>
                    <a:pt x="1255" y="436"/>
                  </a:lnTo>
                  <a:lnTo>
                    <a:pt x="23284" y="436"/>
                  </a:lnTo>
                  <a:lnTo>
                    <a:pt x="237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36" name="Google Shape;2336;p30"/>
          <p:cNvSpPr txBox="1">
            <a:spLocks noGrp="1"/>
          </p:cNvSpPr>
          <p:nvPr>
            <p:ph type="title"/>
          </p:nvPr>
        </p:nvSpPr>
        <p:spPr>
          <a:xfrm>
            <a:off x="720000" y="526625"/>
            <a:ext cx="77040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2337" name="Google Shape;2337;p30"/>
          <p:cNvGrpSpPr/>
          <p:nvPr/>
        </p:nvGrpSpPr>
        <p:grpSpPr>
          <a:xfrm>
            <a:off x="-458275" y="-413925"/>
            <a:ext cx="916550" cy="1960450"/>
            <a:chOff x="759850" y="637700"/>
            <a:chExt cx="916550" cy="1960450"/>
          </a:xfrm>
        </p:grpSpPr>
        <p:sp>
          <p:nvSpPr>
            <p:cNvPr id="2338" name="Google Shape;2338;p30"/>
            <p:cNvSpPr/>
            <p:nvPr/>
          </p:nvSpPr>
          <p:spPr>
            <a:xfrm>
              <a:off x="759850" y="1750350"/>
              <a:ext cx="208075" cy="482100"/>
            </a:xfrm>
            <a:custGeom>
              <a:avLst/>
              <a:gdLst/>
              <a:ahLst/>
              <a:cxnLst/>
              <a:rect l="l" t="t" r="r" b="b"/>
              <a:pathLst>
                <a:path w="8323" h="19284" extrusionOk="0">
                  <a:moveTo>
                    <a:pt x="1" y="0"/>
                  </a:moveTo>
                  <a:lnTo>
                    <a:pt x="1" y="19284"/>
                  </a:lnTo>
                  <a:lnTo>
                    <a:pt x="8323" y="19284"/>
                  </a:lnTo>
                  <a:lnTo>
                    <a:pt x="832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339;p30"/>
            <p:cNvSpPr/>
            <p:nvPr/>
          </p:nvSpPr>
          <p:spPr>
            <a:xfrm>
              <a:off x="766275" y="1750350"/>
              <a:ext cx="109100" cy="482100"/>
            </a:xfrm>
            <a:custGeom>
              <a:avLst/>
              <a:gdLst/>
              <a:ahLst/>
              <a:cxnLst/>
              <a:rect l="l" t="t" r="r" b="b"/>
              <a:pathLst>
                <a:path w="4364" h="19284" extrusionOk="0">
                  <a:moveTo>
                    <a:pt x="0" y="0"/>
                  </a:moveTo>
                  <a:lnTo>
                    <a:pt x="0" y="19284"/>
                  </a:lnTo>
                  <a:lnTo>
                    <a:pt x="4363" y="19284"/>
                  </a:lnTo>
                  <a:lnTo>
                    <a:pt x="436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30"/>
            <p:cNvSpPr/>
            <p:nvPr/>
          </p:nvSpPr>
          <p:spPr>
            <a:xfrm>
              <a:off x="778200" y="1750350"/>
              <a:ext cx="44925" cy="482100"/>
            </a:xfrm>
            <a:custGeom>
              <a:avLst/>
              <a:gdLst/>
              <a:ahLst/>
              <a:cxnLst/>
              <a:rect l="l" t="t" r="r" b="b"/>
              <a:pathLst>
                <a:path w="1797" h="19284" extrusionOk="0">
                  <a:moveTo>
                    <a:pt x="0" y="0"/>
                  </a:moveTo>
                  <a:lnTo>
                    <a:pt x="0" y="19284"/>
                  </a:lnTo>
                  <a:lnTo>
                    <a:pt x="1796" y="19284"/>
                  </a:lnTo>
                  <a:lnTo>
                    <a:pt x="179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2341;p30"/>
            <p:cNvSpPr/>
            <p:nvPr/>
          </p:nvSpPr>
          <p:spPr>
            <a:xfrm>
              <a:off x="759850" y="1693525"/>
              <a:ext cx="208075" cy="56850"/>
            </a:xfrm>
            <a:custGeom>
              <a:avLst/>
              <a:gdLst/>
              <a:ahLst/>
              <a:cxnLst/>
              <a:rect l="l" t="t" r="r" b="b"/>
              <a:pathLst>
                <a:path w="8323" h="2274" extrusionOk="0">
                  <a:moveTo>
                    <a:pt x="3740" y="0"/>
                  </a:moveTo>
                  <a:lnTo>
                    <a:pt x="1" y="2273"/>
                  </a:lnTo>
                  <a:lnTo>
                    <a:pt x="8323" y="2273"/>
                  </a:lnTo>
                  <a:lnTo>
                    <a:pt x="458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2" name="Google Shape;2342;p30"/>
            <p:cNvSpPr/>
            <p:nvPr/>
          </p:nvSpPr>
          <p:spPr>
            <a:xfrm>
              <a:off x="766275" y="1693525"/>
              <a:ext cx="108175" cy="56850"/>
            </a:xfrm>
            <a:custGeom>
              <a:avLst/>
              <a:gdLst/>
              <a:ahLst/>
              <a:cxnLst/>
              <a:rect l="l" t="t" r="r" b="b"/>
              <a:pathLst>
                <a:path w="4327" h="2274" extrusionOk="0">
                  <a:moveTo>
                    <a:pt x="3520" y="0"/>
                  </a:moveTo>
                  <a:lnTo>
                    <a:pt x="0" y="2273"/>
                  </a:lnTo>
                  <a:lnTo>
                    <a:pt x="4326" y="2273"/>
                  </a:lnTo>
                  <a:lnTo>
                    <a:pt x="396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3" name="Google Shape;2343;p30"/>
            <p:cNvSpPr/>
            <p:nvPr/>
          </p:nvSpPr>
          <p:spPr>
            <a:xfrm>
              <a:off x="779100" y="1693525"/>
              <a:ext cx="80675" cy="56850"/>
            </a:xfrm>
            <a:custGeom>
              <a:avLst/>
              <a:gdLst/>
              <a:ahLst/>
              <a:cxnLst/>
              <a:rect l="l" t="t" r="r" b="b"/>
              <a:pathLst>
                <a:path w="3227" h="2274" extrusionOk="0">
                  <a:moveTo>
                    <a:pt x="3043" y="0"/>
                  </a:moveTo>
                  <a:lnTo>
                    <a:pt x="1" y="2273"/>
                  </a:lnTo>
                  <a:lnTo>
                    <a:pt x="1760" y="2273"/>
                  </a:lnTo>
                  <a:lnTo>
                    <a:pt x="322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4" name="Google Shape;2344;p30"/>
            <p:cNvSpPr/>
            <p:nvPr/>
          </p:nvSpPr>
          <p:spPr>
            <a:xfrm>
              <a:off x="853350" y="637700"/>
              <a:ext cx="21100" cy="1055850"/>
            </a:xfrm>
            <a:custGeom>
              <a:avLst/>
              <a:gdLst/>
              <a:ahLst/>
              <a:cxnLst/>
              <a:rect l="l" t="t" r="r" b="b"/>
              <a:pathLst>
                <a:path w="844" h="42234" extrusionOk="0">
                  <a:moveTo>
                    <a:pt x="0" y="1"/>
                  </a:moveTo>
                  <a:lnTo>
                    <a:pt x="0" y="42233"/>
                  </a:lnTo>
                  <a:lnTo>
                    <a:pt x="843" y="42233"/>
                  </a:lnTo>
                  <a:lnTo>
                    <a:pt x="84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5" name="Google Shape;2345;p30"/>
            <p:cNvSpPr/>
            <p:nvPr/>
          </p:nvSpPr>
          <p:spPr>
            <a:xfrm>
              <a:off x="1114550" y="2116025"/>
              <a:ext cx="207150" cy="482125"/>
            </a:xfrm>
            <a:custGeom>
              <a:avLst/>
              <a:gdLst/>
              <a:ahLst/>
              <a:cxnLst/>
              <a:rect l="l" t="t" r="r" b="b"/>
              <a:pathLst>
                <a:path w="8286" h="19285" extrusionOk="0">
                  <a:moveTo>
                    <a:pt x="0" y="1"/>
                  </a:moveTo>
                  <a:lnTo>
                    <a:pt x="0" y="19284"/>
                  </a:lnTo>
                  <a:lnTo>
                    <a:pt x="8286" y="19284"/>
                  </a:lnTo>
                  <a:lnTo>
                    <a:pt x="82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6" name="Google Shape;2346;p30"/>
            <p:cNvSpPr/>
            <p:nvPr/>
          </p:nvSpPr>
          <p:spPr>
            <a:xfrm>
              <a:off x="1120050" y="2116025"/>
              <a:ext cx="109075" cy="482125"/>
            </a:xfrm>
            <a:custGeom>
              <a:avLst/>
              <a:gdLst/>
              <a:ahLst/>
              <a:cxnLst/>
              <a:rect l="l" t="t" r="r" b="b"/>
              <a:pathLst>
                <a:path w="4363" h="19285" extrusionOk="0">
                  <a:moveTo>
                    <a:pt x="0" y="1"/>
                  </a:moveTo>
                  <a:lnTo>
                    <a:pt x="0" y="19284"/>
                  </a:lnTo>
                  <a:lnTo>
                    <a:pt x="4363" y="19284"/>
                  </a:lnTo>
                  <a:lnTo>
                    <a:pt x="436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7" name="Google Shape;2347;p30"/>
            <p:cNvSpPr/>
            <p:nvPr/>
          </p:nvSpPr>
          <p:spPr>
            <a:xfrm>
              <a:off x="1131950" y="2116025"/>
              <a:ext cx="45850" cy="482125"/>
            </a:xfrm>
            <a:custGeom>
              <a:avLst/>
              <a:gdLst/>
              <a:ahLst/>
              <a:cxnLst/>
              <a:rect l="l" t="t" r="r" b="b"/>
              <a:pathLst>
                <a:path w="1834" h="19285" extrusionOk="0">
                  <a:moveTo>
                    <a:pt x="1" y="1"/>
                  </a:moveTo>
                  <a:lnTo>
                    <a:pt x="1" y="19284"/>
                  </a:lnTo>
                  <a:lnTo>
                    <a:pt x="1834" y="19284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8" name="Google Shape;2348;p30"/>
            <p:cNvSpPr/>
            <p:nvPr/>
          </p:nvSpPr>
          <p:spPr>
            <a:xfrm>
              <a:off x="1114550" y="2058300"/>
              <a:ext cx="207150" cy="57750"/>
            </a:xfrm>
            <a:custGeom>
              <a:avLst/>
              <a:gdLst/>
              <a:ahLst/>
              <a:cxnLst/>
              <a:rect l="l" t="t" r="r" b="b"/>
              <a:pathLst>
                <a:path w="8286" h="2310" extrusionOk="0">
                  <a:moveTo>
                    <a:pt x="3740" y="0"/>
                  </a:moveTo>
                  <a:lnTo>
                    <a:pt x="0" y="2310"/>
                  </a:lnTo>
                  <a:lnTo>
                    <a:pt x="8286" y="2310"/>
                  </a:lnTo>
                  <a:lnTo>
                    <a:pt x="454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9" name="Google Shape;2349;p30"/>
            <p:cNvSpPr/>
            <p:nvPr/>
          </p:nvSpPr>
          <p:spPr>
            <a:xfrm>
              <a:off x="1120050" y="2058300"/>
              <a:ext cx="108175" cy="57750"/>
            </a:xfrm>
            <a:custGeom>
              <a:avLst/>
              <a:gdLst/>
              <a:ahLst/>
              <a:cxnLst/>
              <a:rect l="l" t="t" r="r" b="b"/>
              <a:pathLst>
                <a:path w="4327" h="2310" extrusionOk="0">
                  <a:moveTo>
                    <a:pt x="3520" y="0"/>
                  </a:moveTo>
                  <a:lnTo>
                    <a:pt x="0" y="2310"/>
                  </a:lnTo>
                  <a:lnTo>
                    <a:pt x="4326" y="2310"/>
                  </a:lnTo>
                  <a:lnTo>
                    <a:pt x="396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0" name="Google Shape;2350;p30"/>
            <p:cNvSpPr/>
            <p:nvPr/>
          </p:nvSpPr>
          <p:spPr>
            <a:xfrm>
              <a:off x="1133800" y="2058300"/>
              <a:ext cx="80675" cy="57750"/>
            </a:xfrm>
            <a:custGeom>
              <a:avLst/>
              <a:gdLst/>
              <a:ahLst/>
              <a:cxnLst/>
              <a:rect l="l" t="t" r="r" b="b"/>
              <a:pathLst>
                <a:path w="3227" h="2310" extrusionOk="0">
                  <a:moveTo>
                    <a:pt x="3043" y="0"/>
                  </a:moveTo>
                  <a:lnTo>
                    <a:pt x="0" y="2310"/>
                  </a:lnTo>
                  <a:lnTo>
                    <a:pt x="1760" y="2310"/>
                  </a:lnTo>
                  <a:lnTo>
                    <a:pt x="322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" name="Google Shape;2351;p30"/>
            <p:cNvSpPr/>
            <p:nvPr/>
          </p:nvSpPr>
          <p:spPr>
            <a:xfrm>
              <a:off x="1208025" y="637700"/>
              <a:ext cx="20200" cy="1420625"/>
            </a:xfrm>
            <a:custGeom>
              <a:avLst/>
              <a:gdLst/>
              <a:ahLst/>
              <a:cxnLst/>
              <a:rect l="l" t="t" r="r" b="b"/>
              <a:pathLst>
                <a:path w="808" h="56825" extrusionOk="0">
                  <a:moveTo>
                    <a:pt x="1" y="1"/>
                  </a:moveTo>
                  <a:lnTo>
                    <a:pt x="1" y="56824"/>
                  </a:lnTo>
                  <a:lnTo>
                    <a:pt x="807" y="56824"/>
                  </a:lnTo>
                  <a:lnTo>
                    <a:pt x="80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" name="Google Shape;2352;p30"/>
            <p:cNvSpPr/>
            <p:nvPr/>
          </p:nvSpPr>
          <p:spPr>
            <a:xfrm>
              <a:off x="1468325" y="1509300"/>
              <a:ext cx="208075" cy="482125"/>
            </a:xfrm>
            <a:custGeom>
              <a:avLst/>
              <a:gdLst/>
              <a:ahLst/>
              <a:cxnLst/>
              <a:rect l="l" t="t" r="r" b="b"/>
              <a:pathLst>
                <a:path w="8323" h="19285" extrusionOk="0">
                  <a:moveTo>
                    <a:pt x="0" y="1"/>
                  </a:moveTo>
                  <a:lnTo>
                    <a:pt x="0" y="19284"/>
                  </a:lnTo>
                  <a:lnTo>
                    <a:pt x="8322" y="19284"/>
                  </a:lnTo>
                  <a:lnTo>
                    <a:pt x="832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" name="Google Shape;2353;p30"/>
            <p:cNvSpPr/>
            <p:nvPr/>
          </p:nvSpPr>
          <p:spPr>
            <a:xfrm>
              <a:off x="1473825" y="1509300"/>
              <a:ext cx="109075" cy="482125"/>
            </a:xfrm>
            <a:custGeom>
              <a:avLst/>
              <a:gdLst/>
              <a:ahLst/>
              <a:cxnLst/>
              <a:rect l="l" t="t" r="r" b="b"/>
              <a:pathLst>
                <a:path w="4363" h="19285" extrusionOk="0">
                  <a:moveTo>
                    <a:pt x="0" y="1"/>
                  </a:moveTo>
                  <a:lnTo>
                    <a:pt x="0" y="19284"/>
                  </a:lnTo>
                  <a:lnTo>
                    <a:pt x="4363" y="19284"/>
                  </a:lnTo>
                  <a:lnTo>
                    <a:pt x="436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" name="Google Shape;2354;p30"/>
            <p:cNvSpPr/>
            <p:nvPr/>
          </p:nvSpPr>
          <p:spPr>
            <a:xfrm>
              <a:off x="1485725" y="1509300"/>
              <a:ext cx="45850" cy="482125"/>
            </a:xfrm>
            <a:custGeom>
              <a:avLst/>
              <a:gdLst/>
              <a:ahLst/>
              <a:cxnLst/>
              <a:rect l="l" t="t" r="r" b="b"/>
              <a:pathLst>
                <a:path w="1834" h="19285" extrusionOk="0">
                  <a:moveTo>
                    <a:pt x="1" y="1"/>
                  </a:moveTo>
                  <a:lnTo>
                    <a:pt x="1" y="19284"/>
                  </a:lnTo>
                  <a:lnTo>
                    <a:pt x="1834" y="19284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355;p30"/>
            <p:cNvSpPr/>
            <p:nvPr/>
          </p:nvSpPr>
          <p:spPr>
            <a:xfrm>
              <a:off x="1468325" y="1452475"/>
              <a:ext cx="208075" cy="56850"/>
            </a:xfrm>
            <a:custGeom>
              <a:avLst/>
              <a:gdLst/>
              <a:ahLst/>
              <a:cxnLst/>
              <a:rect l="l" t="t" r="r" b="b"/>
              <a:pathLst>
                <a:path w="8323" h="2274" extrusionOk="0">
                  <a:moveTo>
                    <a:pt x="3740" y="1"/>
                  </a:moveTo>
                  <a:lnTo>
                    <a:pt x="0" y="2274"/>
                  </a:lnTo>
                  <a:lnTo>
                    <a:pt x="8322" y="2274"/>
                  </a:lnTo>
                  <a:lnTo>
                    <a:pt x="458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" name="Google Shape;2356;p30"/>
            <p:cNvSpPr/>
            <p:nvPr/>
          </p:nvSpPr>
          <p:spPr>
            <a:xfrm>
              <a:off x="1473825" y="1452475"/>
              <a:ext cx="109075" cy="56850"/>
            </a:xfrm>
            <a:custGeom>
              <a:avLst/>
              <a:gdLst/>
              <a:ahLst/>
              <a:cxnLst/>
              <a:rect l="l" t="t" r="r" b="b"/>
              <a:pathLst>
                <a:path w="4363" h="2274" extrusionOk="0">
                  <a:moveTo>
                    <a:pt x="3556" y="1"/>
                  </a:moveTo>
                  <a:lnTo>
                    <a:pt x="0" y="2274"/>
                  </a:lnTo>
                  <a:lnTo>
                    <a:pt x="4363" y="2274"/>
                  </a:lnTo>
                  <a:lnTo>
                    <a:pt x="39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" name="Google Shape;2357;p30"/>
            <p:cNvSpPr/>
            <p:nvPr/>
          </p:nvSpPr>
          <p:spPr>
            <a:xfrm>
              <a:off x="1487575" y="1452475"/>
              <a:ext cx="80675" cy="56850"/>
            </a:xfrm>
            <a:custGeom>
              <a:avLst/>
              <a:gdLst/>
              <a:ahLst/>
              <a:cxnLst/>
              <a:rect l="l" t="t" r="r" b="b"/>
              <a:pathLst>
                <a:path w="3227" h="2274" extrusionOk="0">
                  <a:moveTo>
                    <a:pt x="3043" y="1"/>
                  </a:moveTo>
                  <a:lnTo>
                    <a:pt x="0" y="2274"/>
                  </a:lnTo>
                  <a:lnTo>
                    <a:pt x="1760" y="2274"/>
                  </a:lnTo>
                  <a:lnTo>
                    <a:pt x="322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" name="Google Shape;2358;p30"/>
            <p:cNvSpPr/>
            <p:nvPr/>
          </p:nvSpPr>
          <p:spPr>
            <a:xfrm>
              <a:off x="1561800" y="637700"/>
              <a:ext cx="21100" cy="814800"/>
            </a:xfrm>
            <a:custGeom>
              <a:avLst/>
              <a:gdLst/>
              <a:ahLst/>
              <a:cxnLst/>
              <a:rect l="l" t="t" r="r" b="b"/>
              <a:pathLst>
                <a:path w="844" h="32592" extrusionOk="0">
                  <a:moveTo>
                    <a:pt x="1" y="1"/>
                  </a:moveTo>
                  <a:lnTo>
                    <a:pt x="1" y="32592"/>
                  </a:lnTo>
                  <a:lnTo>
                    <a:pt x="844" y="32592"/>
                  </a:lnTo>
                  <a:lnTo>
                    <a:pt x="84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7">
  <p:cSld name="CUSTOM_1_1_1_1_1_1_1_1_1">
    <p:spTree>
      <p:nvGrpSpPr>
        <p:cNvPr id="1" name="Shape 3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2" name="Google Shape;3712;p52"/>
          <p:cNvSpPr/>
          <p:nvPr/>
        </p:nvSpPr>
        <p:spPr>
          <a:xfrm>
            <a:off x="-200" y="4608501"/>
            <a:ext cx="9144022" cy="569029"/>
          </a:xfrm>
          <a:custGeom>
            <a:avLst/>
            <a:gdLst/>
            <a:ahLst/>
            <a:cxnLst/>
            <a:rect l="l" t="t" r="r" b="b"/>
            <a:pathLst>
              <a:path w="212763" h="27210" extrusionOk="0">
                <a:moveTo>
                  <a:pt x="1" y="1"/>
                </a:moveTo>
                <a:lnTo>
                  <a:pt x="1" y="27210"/>
                </a:lnTo>
                <a:lnTo>
                  <a:pt x="212763" y="27210"/>
                </a:lnTo>
                <a:lnTo>
                  <a:pt x="212763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3" name="Google Shape;3713;p52"/>
          <p:cNvSpPr/>
          <p:nvPr/>
        </p:nvSpPr>
        <p:spPr>
          <a:xfrm flipH="1">
            <a:off x="-28712" y="4861900"/>
            <a:ext cx="9172500" cy="3156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4" name="Google Shape;3714;p52"/>
          <p:cNvSpPr/>
          <p:nvPr/>
        </p:nvSpPr>
        <p:spPr>
          <a:xfrm>
            <a:off x="-175" y="0"/>
            <a:ext cx="9143979" cy="444998"/>
          </a:xfrm>
          <a:custGeom>
            <a:avLst/>
            <a:gdLst/>
            <a:ahLst/>
            <a:cxnLst/>
            <a:rect l="l" t="t" r="r" b="b"/>
            <a:pathLst>
              <a:path w="212762" h="36098" extrusionOk="0">
                <a:moveTo>
                  <a:pt x="0" y="0"/>
                </a:moveTo>
                <a:lnTo>
                  <a:pt x="0" y="5701"/>
                </a:lnTo>
                <a:lnTo>
                  <a:pt x="212762" y="36098"/>
                </a:lnTo>
                <a:lnTo>
                  <a:pt x="21276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3715" name="Google Shape;3715;p52"/>
          <p:cNvGrpSpPr/>
          <p:nvPr/>
        </p:nvGrpSpPr>
        <p:grpSpPr>
          <a:xfrm>
            <a:off x="2936544" y="-329546"/>
            <a:ext cx="2934233" cy="708308"/>
            <a:chOff x="2375925" y="3297600"/>
            <a:chExt cx="735950" cy="177650"/>
          </a:xfrm>
        </p:grpSpPr>
        <p:sp>
          <p:nvSpPr>
            <p:cNvPr id="3716" name="Google Shape;3716;p52"/>
            <p:cNvSpPr/>
            <p:nvPr/>
          </p:nvSpPr>
          <p:spPr>
            <a:xfrm>
              <a:off x="2395075" y="3301550"/>
              <a:ext cx="112600" cy="138050"/>
            </a:xfrm>
            <a:custGeom>
              <a:avLst/>
              <a:gdLst/>
              <a:ahLst/>
              <a:cxnLst/>
              <a:rect l="l" t="t" r="r" b="b"/>
              <a:pathLst>
                <a:path w="4504" h="5522" extrusionOk="0">
                  <a:moveTo>
                    <a:pt x="80" y="1"/>
                  </a:moveTo>
                  <a:lnTo>
                    <a:pt x="0" y="67"/>
                  </a:lnTo>
                  <a:lnTo>
                    <a:pt x="4425" y="5521"/>
                  </a:lnTo>
                  <a:lnTo>
                    <a:pt x="4504" y="5455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7" name="Google Shape;3717;p52"/>
            <p:cNvSpPr/>
            <p:nvPr/>
          </p:nvSpPr>
          <p:spPr>
            <a:xfrm>
              <a:off x="2375925" y="3297600"/>
              <a:ext cx="39975" cy="6625"/>
            </a:xfrm>
            <a:custGeom>
              <a:avLst/>
              <a:gdLst/>
              <a:ahLst/>
              <a:cxnLst/>
              <a:rect l="l" t="t" r="r" b="b"/>
              <a:pathLst>
                <a:path w="1599" h="265" extrusionOk="0">
                  <a:moveTo>
                    <a:pt x="0" y="0"/>
                  </a:moveTo>
                  <a:lnTo>
                    <a:pt x="344" y="251"/>
                  </a:lnTo>
                  <a:lnTo>
                    <a:pt x="1347" y="264"/>
                  </a:lnTo>
                  <a:lnTo>
                    <a:pt x="15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8" name="Google Shape;3718;p52"/>
            <p:cNvSpPr/>
            <p:nvPr/>
          </p:nvSpPr>
          <p:spPr>
            <a:xfrm>
              <a:off x="2980125" y="3301550"/>
              <a:ext cx="112600" cy="138050"/>
            </a:xfrm>
            <a:custGeom>
              <a:avLst/>
              <a:gdLst/>
              <a:ahLst/>
              <a:cxnLst/>
              <a:rect l="l" t="t" r="r" b="b"/>
              <a:pathLst>
                <a:path w="4504" h="5522" extrusionOk="0">
                  <a:moveTo>
                    <a:pt x="4425" y="1"/>
                  </a:moveTo>
                  <a:lnTo>
                    <a:pt x="0" y="5455"/>
                  </a:lnTo>
                  <a:lnTo>
                    <a:pt x="80" y="5521"/>
                  </a:lnTo>
                  <a:lnTo>
                    <a:pt x="4504" y="67"/>
                  </a:lnTo>
                  <a:lnTo>
                    <a:pt x="442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9" name="Google Shape;3719;p52"/>
            <p:cNvSpPr/>
            <p:nvPr/>
          </p:nvSpPr>
          <p:spPr>
            <a:xfrm>
              <a:off x="3071900" y="3297600"/>
              <a:ext cx="39975" cy="6625"/>
            </a:xfrm>
            <a:custGeom>
              <a:avLst/>
              <a:gdLst/>
              <a:ahLst/>
              <a:cxnLst/>
              <a:rect l="l" t="t" r="r" b="b"/>
              <a:pathLst>
                <a:path w="1599" h="265" extrusionOk="0">
                  <a:moveTo>
                    <a:pt x="1" y="0"/>
                  </a:moveTo>
                  <a:lnTo>
                    <a:pt x="265" y="264"/>
                  </a:lnTo>
                  <a:lnTo>
                    <a:pt x="1255" y="251"/>
                  </a:lnTo>
                  <a:lnTo>
                    <a:pt x="159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0" name="Google Shape;3720;p52"/>
            <p:cNvSpPr/>
            <p:nvPr/>
          </p:nvSpPr>
          <p:spPr>
            <a:xfrm>
              <a:off x="2446900" y="3428675"/>
              <a:ext cx="594000" cy="35675"/>
            </a:xfrm>
            <a:custGeom>
              <a:avLst/>
              <a:gdLst/>
              <a:ahLst/>
              <a:cxnLst/>
              <a:rect l="l" t="t" r="r" b="b"/>
              <a:pathLst>
                <a:path w="23760" h="1427" extrusionOk="0">
                  <a:moveTo>
                    <a:pt x="1" y="0"/>
                  </a:moveTo>
                  <a:lnTo>
                    <a:pt x="1" y="1427"/>
                  </a:lnTo>
                  <a:lnTo>
                    <a:pt x="23759" y="1427"/>
                  </a:lnTo>
                  <a:lnTo>
                    <a:pt x="2375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1" name="Google Shape;3721;p52"/>
            <p:cNvSpPr/>
            <p:nvPr/>
          </p:nvSpPr>
          <p:spPr>
            <a:xfrm>
              <a:off x="2446900" y="3464325"/>
              <a:ext cx="594000" cy="10925"/>
            </a:xfrm>
            <a:custGeom>
              <a:avLst/>
              <a:gdLst/>
              <a:ahLst/>
              <a:cxnLst/>
              <a:rect l="l" t="t" r="r" b="b"/>
              <a:pathLst>
                <a:path w="23760" h="437" extrusionOk="0">
                  <a:moveTo>
                    <a:pt x="1" y="1"/>
                  </a:moveTo>
                  <a:lnTo>
                    <a:pt x="1255" y="436"/>
                  </a:lnTo>
                  <a:lnTo>
                    <a:pt x="23284" y="436"/>
                  </a:lnTo>
                  <a:lnTo>
                    <a:pt x="237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22" name="Google Shape;3722;p52"/>
          <p:cNvGrpSpPr/>
          <p:nvPr/>
        </p:nvGrpSpPr>
        <p:grpSpPr>
          <a:xfrm>
            <a:off x="-690641" y="560452"/>
            <a:ext cx="1371803" cy="1955994"/>
            <a:chOff x="29206" y="2199506"/>
            <a:chExt cx="1371803" cy="1955994"/>
          </a:xfrm>
        </p:grpSpPr>
        <p:sp>
          <p:nvSpPr>
            <p:cNvPr id="3723" name="Google Shape;3723;p52"/>
            <p:cNvSpPr/>
            <p:nvPr/>
          </p:nvSpPr>
          <p:spPr>
            <a:xfrm>
              <a:off x="411425" y="4042100"/>
              <a:ext cx="748500" cy="113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724" name="Google Shape;3724;p52"/>
            <p:cNvGrpSpPr/>
            <p:nvPr/>
          </p:nvGrpSpPr>
          <p:grpSpPr>
            <a:xfrm>
              <a:off x="29206" y="2199506"/>
              <a:ext cx="1371803" cy="1916250"/>
              <a:chOff x="173975" y="1846850"/>
              <a:chExt cx="1630575" cy="2277725"/>
            </a:xfrm>
          </p:grpSpPr>
          <p:sp>
            <p:nvSpPr>
              <p:cNvPr id="3725" name="Google Shape;3725;p52"/>
              <p:cNvSpPr/>
              <p:nvPr/>
            </p:nvSpPr>
            <p:spPr>
              <a:xfrm>
                <a:off x="593225" y="1846850"/>
                <a:ext cx="549625" cy="700300"/>
              </a:xfrm>
              <a:custGeom>
                <a:avLst/>
                <a:gdLst/>
                <a:ahLst/>
                <a:cxnLst/>
                <a:rect l="l" t="t" r="r" b="b"/>
                <a:pathLst>
                  <a:path w="21985" h="28012" extrusionOk="0">
                    <a:moveTo>
                      <a:pt x="7413" y="1"/>
                    </a:moveTo>
                    <a:cubicBezTo>
                      <a:pt x="7250" y="1"/>
                      <a:pt x="7087" y="9"/>
                      <a:pt x="6925" y="25"/>
                    </a:cubicBezTo>
                    <a:cubicBezTo>
                      <a:pt x="5965" y="129"/>
                      <a:pt x="5048" y="463"/>
                      <a:pt x="4255" y="1005"/>
                    </a:cubicBezTo>
                    <a:cubicBezTo>
                      <a:pt x="939" y="3195"/>
                      <a:pt x="0" y="7888"/>
                      <a:pt x="1126" y="11684"/>
                    </a:cubicBezTo>
                    <a:cubicBezTo>
                      <a:pt x="2065" y="14792"/>
                      <a:pt x="3942" y="17629"/>
                      <a:pt x="5778" y="20236"/>
                    </a:cubicBezTo>
                    <a:cubicBezTo>
                      <a:pt x="7154" y="22197"/>
                      <a:pt x="8906" y="23865"/>
                      <a:pt x="10950" y="25137"/>
                    </a:cubicBezTo>
                    <a:cubicBezTo>
                      <a:pt x="11463" y="25441"/>
                      <a:pt x="16387" y="28011"/>
                      <a:pt x="17483" y="28011"/>
                    </a:cubicBezTo>
                    <a:cubicBezTo>
                      <a:pt x="17591" y="28011"/>
                      <a:pt x="17661" y="27986"/>
                      <a:pt x="17687" y="27932"/>
                    </a:cubicBezTo>
                    <a:cubicBezTo>
                      <a:pt x="21984" y="18880"/>
                      <a:pt x="20920" y="5135"/>
                      <a:pt x="10575" y="755"/>
                    </a:cubicBezTo>
                    <a:cubicBezTo>
                      <a:pt x="9561" y="339"/>
                      <a:pt x="8484" y="1"/>
                      <a:pt x="741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6" name="Google Shape;3726;p52"/>
              <p:cNvSpPr/>
              <p:nvPr/>
            </p:nvSpPr>
            <p:spPr>
              <a:xfrm>
                <a:off x="733475" y="1878750"/>
                <a:ext cx="78250" cy="230500"/>
              </a:xfrm>
              <a:custGeom>
                <a:avLst/>
                <a:gdLst/>
                <a:ahLst/>
                <a:cxnLst/>
                <a:rect l="l" t="t" r="r" b="b"/>
                <a:pathLst>
                  <a:path w="3130" h="9220" extrusionOk="0">
                    <a:moveTo>
                      <a:pt x="168" y="0"/>
                    </a:moveTo>
                    <a:cubicBezTo>
                      <a:pt x="168" y="42"/>
                      <a:pt x="22" y="84"/>
                      <a:pt x="22" y="126"/>
                    </a:cubicBezTo>
                    <a:cubicBezTo>
                      <a:pt x="1" y="1419"/>
                      <a:pt x="168" y="2691"/>
                      <a:pt x="501" y="3922"/>
                    </a:cubicBezTo>
                    <a:cubicBezTo>
                      <a:pt x="793" y="5152"/>
                      <a:pt x="1273" y="6320"/>
                      <a:pt x="1857" y="7447"/>
                    </a:cubicBezTo>
                    <a:cubicBezTo>
                      <a:pt x="2212" y="8072"/>
                      <a:pt x="2608" y="8656"/>
                      <a:pt x="3046" y="9220"/>
                    </a:cubicBezTo>
                    <a:cubicBezTo>
                      <a:pt x="3046" y="9220"/>
                      <a:pt x="3129" y="9178"/>
                      <a:pt x="3109" y="9157"/>
                    </a:cubicBezTo>
                    <a:lnTo>
                      <a:pt x="3129" y="9157"/>
                    </a:lnTo>
                    <a:cubicBezTo>
                      <a:pt x="1690" y="7071"/>
                      <a:pt x="731" y="4673"/>
                      <a:pt x="335" y="2149"/>
                    </a:cubicBezTo>
                    <a:cubicBezTo>
                      <a:pt x="230" y="1440"/>
                      <a:pt x="189" y="731"/>
                      <a:pt x="1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7" name="Google Shape;3727;p52"/>
              <p:cNvSpPr/>
              <p:nvPr/>
            </p:nvSpPr>
            <p:spPr>
              <a:xfrm>
                <a:off x="811175" y="1883375"/>
                <a:ext cx="47475" cy="282425"/>
              </a:xfrm>
              <a:custGeom>
                <a:avLst/>
                <a:gdLst/>
                <a:ahLst/>
                <a:cxnLst/>
                <a:rect l="l" t="t" r="r" b="b"/>
                <a:pathLst>
                  <a:path w="1899" h="11297" extrusionOk="0">
                    <a:moveTo>
                      <a:pt x="1776" y="0"/>
                    </a:moveTo>
                    <a:cubicBezTo>
                      <a:pt x="1774" y="0"/>
                      <a:pt x="1773" y="1"/>
                      <a:pt x="1773" y="3"/>
                    </a:cubicBezTo>
                    <a:cubicBezTo>
                      <a:pt x="1356" y="3028"/>
                      <a:pt x="1" y="5989"/>
                      <a:pt x="418" y="9118"/>
                    </a:cubicBezTo>
                    <a:cubicBezTo>
                      <a:pt x="501" y="9848"/>
                      <a:pt x="751" y="10557"/>
                      <a:pt x="1127" y="11204"/>
                    </a:cubicBezTo>
                    <a:cubicBezTo>
                      <a:pt x="1127" y="11221"/>
                      <a:pt x="1214" y="11297"/>
                      <a:pt x="1219" y="11297"/>
                    </a:cubicBezTo>
                    <a:cubicBezTo>
                      <a:pt x="1220" y="11297"/>
                      <a:pt x="1217" y="11294"/>
                      <a:pt x="1210" y="11287"/>
                    </a:cubicBezTo>
                    <a:lnTo>
                      <a:pt x="1210" y="11266"/>
                    </a:lnTo>
                    <a:cubicBezTo>
                      <a:pt x="501" y="10077"/>
                      <a:pt x="418" y="8617"/>
                      <a:pt x="501" y="7262"/>
                    </a:cubicBezTo>
                    <a:cubicBezTo>
                      <a:pt x="605" y="5739"/>
                      <a:pt x="981" y="4258"/>
                      <a:pt x="1356" y="2798"/>
                    </a:cubicBezTo>
                    <a:cubicBezTo>
                      <a:pt x="1586" y="1922"/>
                      <a:pt x="1753" y="1025"/>
                      <a:pt x="1899" y="128"/>
                    </a:cubicBezTo>
                    <a:cubicBezTo>
                      <a:pt x="1899" y="90"/>
                      <a:pt x="1795" y="0"/>
                      <a:pt x="177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8" name="Google Shape;3728;p52"/>
              <p:cNvSpPr/>
              <p:nvPr/>
            </p:nvSpPr>
            <p:spPr>
              <a:xfrm>
                <a:off x="861450" y="1973650"/>
                <a:ext cx="137475" cy="249800"/>
              </a:xfrm>
              <a:custGeom>
                <a:avLst/>
                <a:gdLst/>
                <a:ahLst/>
                <a:cxnLst/>
                <a:rect l="l" t="t" r="r" b="b"/>
                <a:pathLst>
                  <a:path w="5499" h="9992" extrusionOk="0">
                    <a:moveTo>
                      <a:pt x="5436" y="1"/>
                    </a:moveTo>
                    <a:cubicBezTo>
                      <a:pt x="5436" y="1"/>
                      <a:pt x="5373" y="21"/>
                      <a:pt x="5373" y="42"/>
                    </a:cubicBezTo>
                    <a:cubicBezTo>
                      <a:pt x="5290" y="418"/>
                      <a:pt x="5206" y="814"/>
                      <a:pt x="5081" y="1169"/>
                    </a:cubicBezTo>
                    <a:cubicBezTo>
                      <a:pt x="4956" y="1481"/>
                      <a:pt x="4789" y="1794"/>
                      <a:pt x="4622" y="2065"/>
                    </a:cubicBezTo>
                    <a:cubicBezTo>
                      <a:pt x="4205" y="2649"/>
                      <a:pt x="3725" y="3192"/>
                      <a:pt x="3204" y="3692"/>
                    </a:cubicBezTo>
                    <a:cubicBezTo>
                      <a:pt x="2119" y="4798"/>
                      <a:pt x="993" y="5966"/>
                      <a:pt x="451" y="7468"/>
                    </a:cubicBezTo>
                    <a:cubicBezTo>
                      <a:pt x="117" y="8281"/>
                      <a:pt x="96" y="9178"/>
                      <a:pt x="367" y="9991"/>
                    </a:cubicBezTo>
                    <a:cubicBezTo>
                      <a:pt x="367" y="9991"/>
                      <a:pt x="455" y="9947"/>
                      <a:pt x="484" y="9921"/>
                    </a:cubicBezTo>
                    <a:lnTo>
                      <a:pt x="484" y="9921"/>
                    </a:lnTo>
                    <a:cubicBezTo>
                      <a:pt x="487" y="9930"/>
                      <a:pt x="489" y="9940"/>
                      <a:pt x="492" y="9950"/>
                    </a:cubicBezTo>
                    <a:lnTo>
                      <a:pt x="492" y="9908"/>
                    </a:lnTo>
                    <a:cubicBezTo>
                      <a:pt x="492" y="9911"/>
                      <a:pt x="489" y="9916"/>
                      <a:pt x="484" y="9921"/>
                    </a:cubicBezTo>
                    <a:lnTo>
                      <a:pt x="484" y="9921"/>
                    </a:lnTo>
                    <a:cubicBezTo>
                      <a:pt x="1" y="8345"/>
                      <a:pt x="728" y="6772"/>
                      <a:pt x="1661" y="5507"/>
                    </a:cubicBezTo>
                    <a:cubicBezTo>
                      <a:pt x="2140" y="4860"/>
                      <a:pt x="2683" y="4276"/>
                      <a:pt x="3246" y="3713"/>
                    </a:cubicBezTo>
                    <a:cubicBezTo>
                      <a:pt x="3767" y="3233"/>
                      <a:pt x="4226" y="2691"/>
                      <a:pt x="4643" y="2149"/>
                    </a:cubicBezTo>
                    <a:cubicBezTo>
                      <a:pt x="5081" y="1544"/>
                      <a:pt x="5498" y="751"/>
                      <a:pt x="543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9" name="Google Shape;3729;p52"/>
              <p:cNvSpPr/>
              <p:nvPr/>
            </p:nvSpPr>
            <p:spPr>
              <a:xfrm>
                <a:off x="919125" y="2106625"/>
                <a:ext cx="117850" cy="197650"/>
              </a:xfrm>
              <a:custGeom>
                <a:avLst/>
                <a:gdLst/>
                <a:ahLst/>
                <a:cxnLst/>
                <a:rect l="l" t="t" r="r" b="b"/>
                <a:pathLst>
                  <a:path w="4714" h="7906" extrusionOk="0">
                    <a:moveTo>
                      <a:pt x="4693" y="0"/>
                    </a:moveTo>
                    <a:cubicBezTo>
                      <a:pt x="4693" y="0"/>
                      <a:pt x="4589" y="21"/>
                      <a:pt x="4589" y="42"/>
                    </a:cubicBezTo>
                    <a:cubicBezTo>
                      <a:pt x="4485" y="334"/>
                      <a:pt x="4443" y="647"/>
                      <a:pt x="4359" y="939"/>
                    </a:cubicBezTo>
                    <a:cubicBezTo>
                      <a:pt x="4297" y="1231"/>
                      <a:pt x="4193" y="1544"/>
                      <a:pt x="4067" y="1836"/>
                    </a:cubicBezTo>
                    <a:cubicBezTo>
                      <a:pt x="3817" y="2378"/>
                      <a:pt x="3525" y="2899"/>
                      <a:pt x="3150" y="3379"/>
                    </a:cubicBezTo>
                    <a:cubicBezTo>
                      <a:pt x="2753" y="3859"/>
                      <a:pt x="2294" y="4297"/>
                      <a:pt x="1794" y="4672"/>
                    </a:cubicBezTo>
                    <a:cubicBezTo>
                      <a:pt x="1293" y="5048"/>
                      <a:pt x="876" y="5486"/>
                      <a:pt x="542" y="6007"/>
                    </a:cubicBezTo>
                    <a:cubicBezTo>
                      <a:pt x="188" y="6591"/>
                      <a:pt x="0" y="7238"/>
                      <a:pt x="0" y="7905"/>
                    </a:cubicBezTo>
                    <a:cubicBezTo>
                      <a:pt x="0" y="7905"/>
                      <a:pt x="125" y="7884"/>
                      <a:pt x="125" y="7863"/>
                    </a:cubicBezTo>
                    <a:lnTo>
                      <a:pt x="146" y="7863"/>
                    </a:lnTo>
                    <a:cubicBezTo>
                      <a:pt x="167" y="7217"/>
                      <a:pt x="355" y="6591"/>
                      <a:pt x="688" y="6049"/>
                    </a:cubicBezTo>
                    <a:cubicBezTo>
                      <a:pt x="1022" y="5486"/>
                      <a:pt x="1460" y="5006"/>
                      <a:pt x="1982" y="4610"/>
                    </a:cubicBezTo>
                    <a:cubicBezTo>
                      <a:pt x="2461" y="4255"/>
                      <a:pt x="2899" y="3838"/>
                      <a:pt x="3296" y="3379"/>
                    </a:cubicBezTo>
                    <a:cubicBezTo>
                      <a:pt x="3671" y="2920"/>
                      <a:pt x="3984" y="2420"/>
                      <a:pt x="4213" y="1877"/>
                    </a:cubicBezTo>
                    <a:cubicBezTo>
                      <a:pt x="4339" y="1585"/>
                      <a:pt x="4443" y="1293"/>
                      <a:pt x="4547" y="981"/>
                    </a:cubicBezTo>
                    <a:cubicBezTo>
                      <a:pt x="4651" y="668"/>
                      <a:pt x="4714" y="334"/>
                      <a:pt x="469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0" name="Google Shape;3730;p52"/>
              <p:cNvSpPr/>
              <p:nvPr/>
            </p:nvSpPr>
            <p:spPr>
              <a:xfrm>
                <a:off x="984825" y="2283900"/>
                <a:ext cx="57375" cy="129350"/>
              </a:xfrm>
              <a:custGeom>
                <a:avLst/>
                <a:gdLst/>
                <a:ahLst/>
                <a:cxnLst/>
                <a:rect l="l" t="t" r="r" b="b"/>
                <a:pathLst>
                  <a:path w="2295" h="5174" extrusionOk="0">
                    <a:moveTo>
                      <a:pt x="2295" y="1"/>
                    </a:moveTo>
                    <a:cubicBezTo>
                      <a:pt x="2253" y="1"/>
                      <a:pt x="2190" y="22"/>
                      <a:pt x="2149" y="42"/>
                    </a:cubicBezTo>
                    <a:cubicBezTo>
                      <a:pt x="1857" y="418"/>
                      <a:pt x="1585" y="814"/>
                      <a:pt x="1377" y="1231"/>
                    </a:cubicBezTo>
                    <a:cubicBezTo>
                      <a:pt x="1147" y="1649"/>
                      <a:pt x="939" y="2066"/>
                      <a:pt x="751" y="2504"/>
                    </a:cubicBezTo>
                    <a:cubicBezTo>
                      <a:pt x="396" y="3359"/>
                      <a:pt x="146" y="4256"/>
                      <a:pt x="0" y="5173"/>
                    </a:cubicBezTo>
                    <a:cubicBezTo>
                      <a:pt x="0" y="5173"/>
                      <a:pt x="146" y="5153"/>
                      <a:pt x="167" y="5111"/>
                    </a:cubicBezTo>
                    <a:lnTo>
                      <a:pt x="146" y="5111"/>
                    </a:lnTo>
                    <a:cubicBezTo>
                      <a:pt x="313" y="4172"/>
                      <a:pt x="584" y="3275"/>
                      <a:pt x="960" y="2399"/>
                    </a:cubicBezTo>
                    <a:cubicBezTo>
                      <a:pt x="1126" y="1982"/>
                      <a:pt x="1335" y="1565"/>
                      <a:pt x="1565" y="1190"/>
                    </a:cubicBezTo>
                    <a:cubicBezTo>
                      <a:pt x="1669" y="981"/>
                      <a:pt x="1794" y="793"/>
                      <a:pt x="1919" y="606"/>
                    </a:cubicBezTo>
                    <a:cubicBezTo>
                      <a:pt x="2023" y="397"/>
                      <a:pt x="2190" y="209"/>
                      <a:pt x="229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1" name="Google Shape;3731;p52"/>
              <p:cNvSpPr/>
              <p:nvPr/>
            </p:nvSpPr>
            <p:spPr>
              <a:xfrm>
                <a:off x="657350" y="1935575"/>
                <a:ext cx="156450" cy="183150"/>
              </a:xfrm>
              <a:custGeom>
                <a:avLst/>
                <a:gdLst/>
                <a:ahLst/>
                <a:cxnLst/>
                <a:rect l="l" t="t" r="r" b="b"/>
                <a:pathLst>
                  <a:path w="6258" h="7326" extrusionOk="0">
                    <a:moveTo>
                      <a:pt x="6257" y="7279"/>
                    </a:moveTo>
                    <a:cubicBezTo>
                      <a:pt x="6257" y="7280"/>
                      <a:pt x="6257" y="7280"/>
                      <a:pt x="6258" y="7280"/>
                    </a:cubicBezTo>
                    <a:cubicBezTo>
                      <a:pt x="6257" y="7280"/>
                      <a:pt x="6257" y="7280"/>
                      <a:pt x="6257" y="7279"/>
                    </a:cubicBezTo>
                    <a:close/>
                    <a:moveTo>
                      <a:pt x="188" y="1"/>
                    </a:moveTo>
                    <a:cubicBezTo>
                      <a:pt x="188" y="1"/>
                      <a:pt x="1" y="22"/>
                      <a:pt x="1" y="43"/>
                    </a:cubicBezTo>
                    <a:cubicBezTo>
                      <a:pt x="21" y="794"/>
                      <a:pt x="293" y="1503"/>
                      <a:pt x="731" y="2087"/>
                    </a:cubicBezTo>
                    <a:cubicBezTo>
                      <a:pt x="1148" y="2629"/>
                      <a:pt x="1607" y="3109"/>
                      <a:pt x="2149" y="3547"/>
                    </a:cubicBezTo>
                    <a:cubicBezTo>
                      <a:pt x="3046" y="4339"/>
                      <a:pt x="3880" y="5236"/>
                      <a:pt x="4756" y="6091"/>
                    </a:cubicBezTo>
                    <a:cubicBezTo>
                      <a:pt x="5173" y="6508"/>
                      <a:pt x="5611" y="6926"/>
                      <a:pt x="6070" y="7322"/>
                    </a:cubicBezTo>
                    <a:cubicBezTo>
                      <a:pt x="6075" y="7324"/>
                      <a:pt x="6081" y="7325"/>
                      <a:pt x="6087" y="7325"/>
                    </a:cubicBezTo>
                    <a:cubicBezTo>
                      <a:pt x="6132" y="7325"/>
                      <a:pt x="6215" y="7277"/>
                      <a:pt x="6247" y="7277"/>
                    </a:cubicBezTo>
                    <a:cubicBezTo>
                      <a:pt x="6251" y="7277"/>
                      <a:pt x="6254" y="7278"/>
                      <a:pt x="6257" y="7279"/>
                    </a:cubicBezTo>
                    <a:lnTo>
                      <a:pt x="6257" y="7279"/>
                    </a:lnTo>
                    <a:cubicBezTo>
                      <a:pt x="5360" y="6529"/>
                      <a:pt x="4568" y="5653"/>
                      <a:pt x="3734" y="4819"/>
                    </a:cubicBezTo>
                    <a:cubicBezTo>
                      <a:pt x="3317" y="4402"/>
                      <a:pt x="2900" y="3985"/>
                      <a:pt x="2483" y="3588"/>
                    </a:cubicBezTo>
                    <a:cubicBezTo>
                      <a:pt x="1982" y="3192"/>
                      <a:pt x="1523" y="2754"/>
                      <a:pt x="1106" y="2274"/>
                    </a:cubicBezTo>
                    <a:cubicBezTo>
                      <a:pt x="605" y="1628"/>
                      <a:pt x="272" y="835"/>
                      <a:pt x="18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2" name="Google Shape;3732;p52"/>
              <p:cNvSpPr/>
              <p:nvPr/>
            </p:nvSpPr>
            <p:spPr>
              <a:xfrm>
                <a:off x="633200" y="2113450"/>
                <a:ext cx="265600" cy="166825"/>
              </a:xfrm>
              <a:custGeom>
                <a:avLst/>
                <a:gdLst/>
                <a:ahLst/>
                <a:cxnLst/>
                <a:rect l="l" t="t" r="r" b="b"/>
                <a:pathLst>
                  <a:path w="10624" h="6673" extrusionOk="0">
                    <a:moveTo>
                      <a:pt x="9" y="1"/>
                    </a:moveTo>
                    <a:cubicBezTo>
                      <a:pt x="2" y="1"/>
                      <a:pt x="0" y="5"/>
                      <a:pt x="7" y="19"/>
                    </a:cubicBezTo>
                    <a:cubicBezTo>
                      <a:pt x="800" y="645"/>
                      <a:pt x="1571" y="1271"/>
                      <a:pt x="2364" y="1896"/>
                    </a:cubicBezTo>
                    <a:cubicBezTo>
                      <a:pt x="3094" y="2501"/>
                      <a:pt x="3803" y="3106"/>
                      <a:pt x="4575" y="3648"/>
                    </a:cubicBezTo>
                    <a:cubicBezTo>
                      <a:pt x="5159" y="4086"/>
                      <a:pt x="5806" y="4420"/>
                      <a:pt x="6515" y="4650"/>
                    </a:cubicBezTo>
                    <a:cubicBezTo>
                      <a:pt x="7182" y="4858"/>
                      <a:pt x="7850" y="5025"/>
                      <a:pt x="8517" y="5234"/>
                    </a:cubicBezTo>
                    <a:cubicBezTo>
                      <a:pt x="9330" y="5505"/>
                      <a:pt x="10081" y="5880"/>
                      <a:pt x="10561" y="6631"/>
                    </a:cubicBezTo>
                    <a:cubicBezTo>
                      <a:pt x="10561" y="6645"/>
                      <a:pt x="10590" y="6650"/>
                      <a:pt x="10609" y="6658"/>
                    </a:cubicBezTo>
                    <a:lnTo>
                      <a:pt x="10609" y="6658"/>
                    </a:lnTo>
                    <a:lnTo>
                      <a:pt x="10603" y="6652"/>
                    </a:lnTo>
                    <a:cubicBezTo>
                      <a:pt x="9935" y="5546"/>
                      <a:pt x="8580" y="5171"/>
                      <a:pt x="7412" y="4837"/>
                    </a:cubicBezTo>
                    <a:cubicBezTo>
                      <a:pt x="6702" y="4670"/>
                      <a:pt x="6014" y="4420"/>
                      <a:pt x="5368" y="4128"/>
                    </a:cubicBezTo>
                    <a:cubicBezTo>
                      <a:pt x="4888" y="3857"/>
                      <a:pt x="4429" y="3544"/>
                      <a:pt x="4012" y="3190"/>
                    </a:cubicBezTo>
                    <a:cubicBezTo>
                      <a:pt x="3615" y="2877"/>
                      <a:pt x="3240" y="2564"/>
                      <a:pt x="2823" y="2230"/>
                    </a:cubicBezTo>
                    <a:cubicBezTo>
                      <a:pt x="1926" y="1521"/>
                      <a:pt x="1050" y="791"/>
                      <a:pt x="132" y="82"/>
                    </a:cubicBezTo>
                    <a:cubicBezTo>
                      <a:pt x="111" y="40"/>
                      <a:pt x="70" y="19"/>
                      <a:pt x="49" y="19"/>
                    </a:cubicBezTo>
                    <a:cubicBezTo>
                      <a:pt x="49" y="19"/>
                      <a:pt x="21" y="1"/>
                      <a:pt x="9" y="1"/>
                    </a:cubicBezTo>
                    <a:close/>
                    <a:moveTo>
                      <a:pt x="10609" y="6658"/>
                    </a:moveTo>
                    <a:lnTo>
                      <a:pt x="10624" y="6673"/>
                    </a:lnTo>
                    <a:cubicBezTo>
                      <a:pt x="10624" y="6666"/>
                      <a:pt x="10617" y="6662"/>
                      <a:pt x="10609" y="665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3" name="Google Shape;3733;p52"/>
              <p:cNvSpPr/>
              <p:nvPr/>
            </p:nvSpPr>
            <p:spPr>
              <a:xfrm>
                <a:off x="703850" y="2282625"/>
                <a:ext cx="260125" cy="90475"/>
              </a:xfrm>
              <a:custGeom>
                <a:avLst/>
                <a:gdLst/>
                <a:ahLst/>
                <a:cxnLst/>
                <a:rect l="l" t="t" r="r" b="b"/>
                <a:pathLst>
                  <a:path w="10405" h="3619" extrusionOk="0">
                    <a:moveTo>
                      <a:pt x="196" y="0"/>
                    </a:moveTo>
                    <a:cubicBezTo>
                      <a:pt x="129" y="0"/>
                      <a:pt x="0" y="76"/>
                      <a:pt x="18" y="93"/>
                    </a:cubicBezTo>
                    <a:cubicBezTo>
                      <a:pt x="748" y="1095"/>
                      <a:pt x="2124" y="1345"/>
                      <a:pt x="3251" y="1679"/>
                    </a:cubicBezTo>
                    <a:cubicBezTo>
                      <a:pt x="4752" y="2096"/>
                      <a:pt x="6233" y="2513"/>
                      <a:pt x="7735" y="2930"/>
                    </a:cubicBezTo>
                    <a:cubicBezTo>
                      <a:pt x="8590" y="3160"/>
                      <a:pt x="9445" y="3389"/>
                      <a:pt x="10301" y="3618"/>
                    </a:cubicBezTo>
                    <a:cubicBezTo>
                      <a:pt x="10342" y="3618"/>
                      <a:pt x="10363" y="3598"/>
                      <a:pt x="10405" y="3577"/>
                    </a:cubicBezTo>
                    <a:lnTo>
                      <a:pt x="10384" y="3577"/>
                    </a:lnTo>
                    <a:cubicBezTo>
                      <a:pt x="8924" y="3139"/>
                      <a:pt x="7464" y="2722"/>
                      <a:pt x="6004" y="2304"/>
                    </a:cubicBezTo>
                    <a:lnTo>
                      <a:pt x="3793" y="1679"/>
                    </a:lnTo>
                    <a:cubicBezTo>
                      <a:pt x="3146" y="1491"/>
                      <a:pt x="2500" y="1345"/>
                      <a:pt x="1874" y="1115"/>
                    </a:cubicBezTo>
                    <a:cubicBezTo>
                      <a:pt x="1227" y="907"/>
                      <a:pt x="664" y="531"/>
                      <a:pt x="226" y="10"/>
                    </a:cubicBezTo>
                    <a:cubicBezTo>
                      <a:pt x="219" y="3"/>
                      <a:pt x="209" y="0"/>
                      <a:pt x="19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4" name="Google Shape;3734;p52"/>
              <p:cNvSpPr/>
              <p:nvPr/>
            </p:nvSpPr>
            <p:spPr>
              <a:xfrm>
                <a:off x="876350" y="2445550"/>
                <a:ext cx="131950" cy="25725"/>
              </a:xfrm>
              <a:custGeom>
                <a:avLst/>
                <a:gdLst/>
                <a:ahLst/>
                <a:cxnLst/>
                <a:rect l="l" t="t" r="r" b="b"/>
                <a:pathLst>
                  <a:path w="5278" h="1029" extrusionOk="0">
                    <a:moveTo>
                      <a:pt x="1" y="1"/>
                    </a:moveTo>
                    <a:cubicBezTo>
                      <a:pt x="63" y="84"/>
                      <a:pt x="147" y="126"/>
                      <a:pt x="230" y="167"/>
                    </a:cubicBezTo>
                    <a:cubicBezTo>
                      <a:pt x="355" y="230"/>
                      <a:pt x="460" y="293"/>
                      <a:pt x="585" y="334"/>
                    </a:cubicBezTo>
                    <a:cubicBezTo>
                      <a:pt x="814" y="439"/>
                      <a:pt x="1044" y="522"/>
                      <a:pt x="1273" y="605"/>
                    </a:cubicBezTo>
                    <a:cubicBezTo>
                      <a:pt x="1732" y="751"/>
                      <a:pt x="2191" y="877"/>
                      <a:pt x="2671" y="939"/>
                    </a:cubicBezTo>
                    <a:cubicBezTo>
                      <a:pt x="3077" y="997"/>
                      <a:pt x="3484" y="1028"/>
                      <a:pt x="3888" y="1028"/>
                    </a:cubicBezTo>
                    <a:cubicBezTo>
                      <a:pt x="4355" y="1028"/>
                      <a:pt x="4819" y="987"/>
                      <a:pt x="5278" y="897"/>
                    </a:cubicBezTo>
                    <a:lnTo>
                      <a:pt x="5236" y="897"/>
                    </a:lnTo>
                    <a:cubicBezTo>
                      <a:pt x="4808" y="974"/>
                      <a:pt x="4380" y="1011"/>
                      <a:pt x="3952" y="1011"/>
                    </a:cubicBezTo>
                    <a:cubicBezTo>
                      <a:pt x="3441" y="1011"/>
                      <a:pt x="2931" y="958"/>
                      <a:pt x="2420" y="856"/>
                    </a:cubicBezTo>
                    <a:cubicBezTo>
                      <a:pt x="2045" y="772"/>
                      <a:pt x="1669" y="668"/>
                      <a:pt x="1294" y="522"/>
                    </a:cubicBezTo>
                    <a:cubicBezTo>
                      <a:pt x="898" y="376"/>
                      <a:pt x="522" y="147"/>
                      <a:pt x="12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5" name="Google Shape;3735;p52"/>
              <p:cNvSpPr/>
              <p:nvPr/>
            </p:nvSpPr>
            <p:spPr>
              <a:xfrm>
                <a:off x="173975" y="3082125"/>
                <a:ext cx="780625" cy="334425"/>
              </a:xfrm>
              <a:custGeom>
                <a:avLst/>
                <a:gdLst/>
                <a:ahLst/>
                <a:cxnLst/>
                <a:rect l="l" t="t" r="r" b="b"/>
                <a:pathLst>
                  <a:path w="31225" h="13377" extrusionOk="0">
                    <a:moveTo>
                      <a:pt x="31221" y="9950"/>
                    </a:moveTo>
                    <a:cubicBezTo>
                      <a:pt x="31222" y="9951"/>
                      <a:pt x="31223" y="9952"/>
                      <a:pt x="31224" y="9954"/>
                    </a:cubicBezTo>
                    <a:cubicBezTo>
                      <a:pt x="31223" y="9952"/>
                      <a:pt x="31222" y="9951"/>
                      <a:pt x="31221" y="9950"/>
                    </a:cubicBezTo>
                    <a:close/>
                    <a:moveTo>
                      <a:pt x="12160" y="1"/>
                    </a:moveTo>
                    <a:cubicBezTo>
                      <a:pt x="11118" y="1"/>
                      <a:pt x="10079" y="96"/>
                      <a:pt x="9053" y="297"/>
                    </a:cubicBezTo>
                    <a:cubicBezTo>
                      <a:pt x="7405" y="630"/>
                      <a:pt x="5757" y="1235"/>
                      <a:pt x="4506" y="2361"/>
                    </a:cubicBezTo>
                    <a:cubicBezTo>
                      <a:pt x="1" y="6387"/>
                      <a:pt x="4109" y="12039"/>
                      <a:pt x="8886" y="12769"/>
                    </a:cubicBezTo>
                    <a:cubicBezTo>
                      <a:pt x="11250" y="13140"/>
                      <a:pt x="13650" y="13376"/>
                      <a:pt x="16034" y="13376"/>
                    </a:cubicBezTo>
                    <a:cubicBezTo>
                      <a:pt x="19960" y="13376"/>
                      <a:pt x="23842" y="12735"/>
                      <a:pt x="27449" y="10996"/>
                    </a:cubicBezTo>
                    <a:cubicBezTo>
                      <a:pt x="27861" y="10791"/>
                      <a:pt x="29823" y="9796"/>
                      <a:pt x="30774" y="9796"/>
                    </a:cubicBezTo>
                    <a:cubicBezTo>
                      <a:pt x="30978" y="9796"/>
                      <a:pt x="31135" y="9841"/>
                      <a:pt x="31221" y="9950"/>
                    </a:cubicBezTo>
                    <a:lnTo>
                      <a:pt x="31221" y="9950"/>
                    </a:lnTo>
                    <a:cubicBezTo>
                      <a:pt x="29824" y="8158"/>
                      <a:pt x="27761" y="6761"/>
                      <a:pt x="25989" y="5344"/>
                    </a:cubicBezTo>
                    <a:cubicBezTo>
                      <a:pt x="24362" y="4051"/>
                      <a:pt x="22631" y="2945"/>
                      <a:pt x="20775" y="2049"/>
                    </a:cubicBezTo>
                    <a:cubicBezTo>
                      <a:pt x="18090" y="768"/>
                      <a:pt x="15120" y="1"/>
                      <a:pt x="1216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6" name="Google Shape;3736;p52"/>
              <p:cNvSpPr/>
              <p:nvPr/>
            </p:nvSpPr>
            <p:spPr>
              <a:xfrm>
                <a:off x="678200" y="3273075"/>
                <a:ext cx="173150" cy="114225"/>
              </a:xfrm>
              <a:custGeom>
                <a:avLst/>
                <a:gdLst/>
                <a:ahLst/>
                <a:cxnLst/>
                <a:rect l="l" t="t" r="r" b="b"/>
                <a:pathLst>
                  <a:path w="6926" h="4569" extrusionOk="0">
                    <a:moveTo>
                      <a:pt x="6905" y="0"/>
                    </a:moveTo>
                    <a:cubicBezTo>
                      <a:pt x="5799" y="167"/>
                      <a:pt x="4736" y="522"/>
                      <a:pt x="3776" y="1043"/>
                    </a:cubicBezTo>
                    <a:cubicBezTo>
                      <a:pt x="2775" y="1586"/>
                      <a:pt x="1878" y="2274"/>
                      <a:pt x="1106" y="3087"/>
                    </a:cubicBezTo>
                    <a:cubicBezTo>
                      <a:pt x="877" y="3317"/>
                      <a:pt x="668" y="3546"/>
                      <a:pt x="481" y="3796"/>
                    </a:cubicBezTo>
                    <a:cubicBezTo>
                      <a:pt x="293" y="4026"/>
                      <a:pt x="126" y="4297"/>
                      <a:pt x="1" y="4568"/>
                    </a:cubicBezTo>
                    <a:cubicBezTo>
                      <a:pt x="43" y="4547"/>
                      <a:pt x="84" y="4547"/>
                      <a:pt x="105" y="4527"/>
                    </a:cubicBezTo>
                    <a:cubicBezTo>
                      <a:pt x="439" y="4088"/>
                      <a:pt x="752" y="3650"/>
                      <a:pt x="1106" y="3254"/>
                    </a:cubicBezTo>
                    <a:cubicBezTo>
                      <a:pt x="1461" y="2858"/>
                      <a:pt x="1836" y="2482"/>
                      <a:pt x="2253" y="2149"/>
                    </a:cubicBezTo>
                    <a:cubicBezTo>
                      <a:pt x="3067" y="1481"/>
                      <a:pt x="4006" y="960"/>
                      <a:pt x="4986" y="584"/>
                    </a:cubicBezTo>
                    <a:cubicBezTo>
                      <a:pt x="5570" y="376"/>
                      <a:pt x="6196" y="209"/>
                      <a:pt x="6800" y="84"/>
                    </a:cubicBezTo>
                    <a:cubicBezTo>
                      <a:pt x="6821" y="84"/>
                      <a:pt x="6926" y="21"/>
                      <a:pt x="6905" y="21"/>
                    </a:cubicBezTo>
                    <a:lnTo>
                      <a:pt x="6905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7" name="Google Shape;3737;p52"/>
              <p:cNvSpPr/>
              <p:nvPr/>
            </p:nvSpPr>
            <p:spPr>
              <a:xfrm>
                <a:off x="396625" y="3216525"/>
                <a:ext cx="306125" cy="175450"/>
              </a:xfrm>
              <a:custGeom>
                <a:avLst/>
                <a:gdLst/>
                <a:ahLst/>
                <a:cxnLst/>
                <a:rect l="l" t="t" r="r" b="b"/>
                <a:pathLst>
                  <a:path w="12245" h="7018" extrusionOk="0">
                    <a:moveTo>
                      <a:pt x="11739" y="1"/>
                    </a:moveTo>
                    <a:cubicBezTo>
                      <a:pt x="10996" y="1"/>
                      <a:pt x="10282" y="318"/>
                      <a:pt x="9720" y="761"/>
                    </a:cubicBezTo>
                    <a:cubicBezTo>
                      <a:pt x="8865" y="1449"/>
                      <a:pt x="8281" y="2388"/>
                      <a:pt x="7509" y="3138"/>
                    </a:cubicBezTo>
                    <a:cubicBezTo>
                      <a:pt x="6133" y="4473"/>
                      <a:pt x="4214" y="4828"/>
                      <a:pt x="2483" y="5474"/>
                    </a:cubicBezTo>
                    <a:cubicBezTo>
                      <a:pt x="2003" y="5641"/>
                      <a:pt x="1544" y="5850"/>
                      <a:pt x="1106" y="6121"/>
                    </a:cubicBezTo>
                    <a:cubicBezTo>
                      <a:pt x="898" y="6225"/>
                      <a:pt x="710" y="6350"/>
                      <a:pt x="522" y="6496"/>
                    </a:cubicBezTo>
                    <a:cubicBezTo>
                      <a:pt x="355" y="6622"/>
                      <a:pt x="105" y="6789"/>
                      <a:pt x="1" y="7018"/>
                    </a:cubicBezTo>
                    <a:lnTo>
                      <a:pt x="230" y="7018"/>
                    </a:lnTo>
                    <a:cubicBezTo>
                      <a:pt x="418" y="6872"/>
                      <a:pt x="585" y="6747"/>
                      <a:pt x="752" y="6601"/>
                    </a:cubicBezTo>
                    <a:cubicBezTo>
                      <a:pt x="918" y="6455"/>
                      <a:pt x="1085" y="6330"/>
                      <a:pt x="1273" y="6225"/>
                    </a:cubicBezTo>
                    <a:cubicBezTo>
                      <a:pt x="1628" y="5996"/>
                      <a:pt x="2003" y="5808"/>
                      <a:pt x="2399" y="5662"/>
                    </a:cubicBezTo>
                    <a:cubicBezTo>
                      <a:pt x="3171" y="5328"/>
                      <a:pt x="4005" y="5099"/>
                      <a:pt x="4798" y="4828"/>
                    </a:cubicBezTo>
                    <a:cubicBezTo>
                      <a:pt x="5591" y="4578"/>
                      <a:pt x="6362" y="4223"/>
                      <a:pt x="7071" y="3764"/>
                    </a:cubicBezTo>
                    <a:cubicBezTo>
                      <a:pt x="7885" y="3201"/>
                      <a:pt x="8448" y="2408"/>
                      <a:pt x="9074" y="1678"/>
                    </a:cubicBezTo>
                    <a:cubicBezTo>
                      <a:pt x="9745" y="895"/>
                      <a:pt x="10683" y="12"/>
                      <a:pt x="11768" y="12"/>
                    </a:cubicBezTo>
                    <a:cubicBezTo>
                      <a:pt x="11897" y="12"/>
                      <a:pt x="12028" y="25"/>
                      <a:pt x="12161" y="52"/>
                    </a:cubicBezTo>
                    <a:lnTo>
                      <a:pt x="12244" y="52"/>
                    </a:lnTo>
                    <a:cubicBezTo>
                      <a:pt x="12075" y="17"/>
                      <a:pt x="11906" y="1"/>
                      <a:pt x="1173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8" name="Google Shape;3738;p52"/>
              <p:cNvSpPr/>
              <p:nvPr/>
            </p:nvSpPr>
            <p:spPr>
              <a:xfrm>
                <a:off x="268875" y="3199025"/>
                <a:ext cx="251875" cy="109575"/>
              </a:xfrm>
              <a:custGeom>
                <a:avLst/>
                <a:gdLst/>
                <a:ahLst/>
                <a:cxnLst/>
                <a:rect l="l" t="t" r="r" b="b"/>
                <a:pathLst>
                  <a:path w="10075" h="4383" extrusionOk="0">
                    <a:moveTo>
                      <a:pt x="10033" y="1"/>
                    </a:moveTo>
                    <a:cubicBezTo>
                      <a:pt x="8698" y="564"/>
                      <a:pt x="7447" y="1294"/>
                      <a:pt x="6300" y="2149"/>
                    </a:cubicBezTo>
                    <a:cubicBezTo>
                      <a:pt x="5716" y="2608"/>
                      <a:pt x="5111" y="3025"/>
                      <a:pt x="4464" y="3400"/>
                    </a:cubicBezTo>
                    <a:cubicBezTo>
                      <a:pt x="3838" y="3713"/>
                      <a:pt x="3171" y="3943"/>
                      <a:pt x="2483" y="4068"/>
                    </a:cubicBezTo>
                    <a:cubicBezTo>
                      <a:pt x="2049" y="4115"/>
                      <a:pt x="1616" y="4142"/>
                      <a:pt x="1183" y="4142"/>
                    </a:cubicBezTo>
                    <a:cubicBezTo>
                      <a:pt x="844" y="4142"/>
                      <a:pt x="506" y="4125"/>
                      <a:pt x="167" y="4089"/>
                    </a:cubicBezTo>
                    <a:cubicBezTo>
                      <a:pt x="126" y="4089"/>
                      <a:pt x="1" y="4214"/>
                      <a:pt x="42" y="4235"/>
                    </a:cubicBezTo>
                    <a:cubicBezTo>
                      <a:pt x="188" y="4276"/>
                      <a:pt x="334" y="4318"/>
                      <a:pt x="480" y="4339"/>
                    </a:cubicBezTo>
                    <a:cubicBezTo>
                      <a:pt x="668" y="4360"/>
                      <a:pt x="835" y="4381"/>
                      <a:pt x="1043" y="4381"/>
                    </a:cubicBezTo>
                    <a:cubicBezTo>
                      <a:pt x="1086" y="4382"/>
                      <a:pt x="1129" y="4382"/>
                      <a:pt x="1172" y="4382"/>
                    </a:cubicBezTo>
                    <a:cubicBezTo>
                      <a:pt x="2151" y="4382"/>
                      <a:pt x="3128" y="4154"/>
                      <a:pt x="4047" y="3734"/>
                    </a:cubicBezTo>
                    <a:cubicBezTo>
                      <a:pt x="4673" y="3421"/>
                      <a:pt x="5257" y="3046"/>
                      <a:pt x="5820" y="2608"/>
                    </a:cubicBezTo>
                    <a:cubicBezTo>
                      <a:pt x="6404" y="2149"/>
                      <a:pt x="7050" y="1711"/>
                      <a:pt x="7697" y="1336"/>
                    </a:cubicBezTo>
                    <a:cubicBezTo>
                      <a:pt x="8427" y="877"/>
                      <a:pt x="9199" y="480"/>
                      <a:pt x="9971" y="105"/>
                    </a:cubicBezTo>
                    <a:cubicBezTo>
                      <a:pt x="9991" y="105"/>
                      <a:pt x="10075" y="1"/>
                      <a:pt x="1003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9" name="Google Shape;3739;p52"/>
              <p:cNvSpPr/>
              <p:nvPr/>
            </p:nvSpPr>
            <p:spPr>
              <a:xfrm>
                <a:off x="249575" y="3178175"/>
                <a:ext cx="155950" cy="39125"/>
              </a:xfrm>
              <a:custGeom>
                <a:avLst/>
                <a:gdLst/>
                <a:ahLst/>
                <a:cxnLst/>
                <a:rect l="l" t="t" r="r" b="b"/>
                <a:pathLst>
                  <a:path w="6238" h="1565" extrusionOk="0">
                    <a:moveTo>
                      <a:pt x="1711" y="0"/>
                    </a:moveTo>
                    <a:cubicBezTo>
                      <a:pt x="1440" y="0"/>
                      <a:pt x="1169" y="0"/>
                      <a:pt x="898" y="42"/>
                    </a:cubicBezTo>
                    <a:cubicBezTo>
                      <a:pt x="627" y="42"/>
                      <a:pt x="355" y="84"/>
                      <a:pt x="105" y="188"/>
                    </a:cubicBezTo>
                    <a:cubicBezTo>
                      <a:pt x="105" y="188"/>
                      <a:pt x="1" y="272"/>
                      <a:pt x="22" y="272"/>
                    </a:cubicBezTo>
                    <a:cubicBezTo>
                      <a:pt x="58" y="278"/>
                      <a:pt x="97" y="280"/>
                      <a:pt x="136" y="280"/>
                    </a:cubicBezTo>
                    <a:cubicBezTo>
                      <a:pt x="231" y="280"/>
                      <a:pt x="330" y="265"/>
                      <a:pt x="418" y="251"/>
                    </a:cubicBezTo>
                    <a:cubicBezTo>
                      <a:pt x="543" y="230"/>
                      <a:pt x="689" y="209"/>
                      <a:pt x="793" y="209"/>
                    </a:cubicBezTo>
                    <a:cubicBezTo>
                      <a:pt x="1065" y="188"/>
                      <a:pt x="1336" y="167"/>
                      <a:pt x="1607" y="167"/>
                    </a:cubicBezTo>
                    <a:cubicBezTo>
                      <a:pt x="2128" y="188"/>
                      <a:pt x="2671" y="230"/>
                      <a:pt x="3192" y="355"/>
                    </a:cubicBezTo>
                    <a:cubicBezTo>
                      <a:pt x="3734" y="459"/>
                      <a:pt x="4256" y="626"/>
                      <a:pt x="4756" y="835"/>
                    </a:cubicBezTo>
                    <a:cubicBezTo>
                      <a:pt x="5007" y="939"/>
                      <a:pt x="5257" y="1064"/>
                      <a:pt x="5486" y="1189"/>
                    </a:cubicBezTo>
                    <a:cubicBezTo>
                      <a:pt x="5716" y="1335"/>
                      <a:pt x="5945" y="1440"/>
                      <a:pt x="6175" y="1565"/>
                    </a:cubicBezTo>
                    <a:cubicBezTo>
                      <a:pt x="6196" y="1565"/>
                      <a:pt x="6237" y="1502"/>
                      <a:pt x="6237" y="1502"/>
                    </a:cubicBezTo>
                    <a:lnTo>
                      <a:pt x="6216" y="1502"/>
                    </a:lnTo>
                    <a:cubicBezTo>
                      <a:pt x="6029" y="1294"/>
                      <a:pt x="5799" y="1127"/>
                      <a:pt x="5549" y="1022"/>
                    </a:cubicBezTo>
                    <a:cubicBezTo>
                      <a:pt x="5299" y="876"/>
                      <a:pt x="5069" y="772"/>
                      <a:pt x="4819" y="668"/>
                    </a:cubicBezTo>
                    <a:cubicBezTo>
                      <a:pt x="4318" y="459"/>
                      <a:pt x="3818" y="292"/>
                      <a:pt x="3317" y="188"/>
                    </a:cubicBezTo>
                    <a:cubicBezTo>
                      <a:pt x="2775" y="63"/>
                      <a:pt x="2253" y="21"/>
                      <a:pt x="171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0" name="Google Shape;3740;p52"/>
              <p:cNvSpPr/>
              <p:nvPr/>
            </p:nvSpPr>
            <p:spPr>
              <a:xfrm>
                <a:off x="352825" y="3106725"/>
                <a:ext cx="195575" cy="87625"/>
              </a:xfrm>
              <a:custGeom>
                <a:avLst/>
                <a:gdLst/>
                <a:ahLst/>
                <a:cxnLst/>
                <a:rect l="l" t="t" r="r" b="b"/>
                <a:pathLst>
                  <a:path w="7823" h="3505" extrusionOk="0">
                    <a:moveTo>
                      <a:pt x="1" y="1"/>
                    </a:moveTo>
                    <a:cubicBezTo>
                      <a:pt x="2" y="1"/>
                      <a:pt x="4" y="1"/>
                      <a:pt x="5" y="1"/>
                    </a:cubicBezTo>
                    <a:lnTo>
                      <a:pt x="5" y="1"/>
                    </a:lnTo>
                    <a:cubicBezTo>
                      <a:pt x="4" y="1"/>
                      <a:pt x="2" y="1"/>
                      <a:pt x="1" y="1"/>
                    </a:cubicBezTo>
                    <a:close/>
                    <a:moveTo>
                      <a:pt x="5" y="1"/>
                    </a:moveTo>
                    <a:cubicBezTo>
                      <a:pt x="27" y="7"/>
                      <a:pt x="66" y="43"/>
                      <a:pt x="105" y="43"/>
                    </a:cubicBezTo>
                    <a:cubicBezTo>
                      <a:pt x="731" y="251"/>
                      <a:pt x="1377" y="376"/>
                      <a:pt x="2024" y="564"/>
                    </a:cubicBezTo>
                    <a:cubicBezTo>
                      <a:pt x="2650" y="752"/>
                      <a:pt x="3234" y="856"/>
                      <a:pt x="3818" y="1023"/>
                    </a:cubicBezTo>
                    <a:cubicBezTo>
                      <a:pt x="4131" y="1085"/>
                      <a:pt x="4402" y="1211"/>
                      <a:pt x="4652" y="1398"/>
                    </a:cubicBezTo>
                    <a:cubicBezTo>
                      <a:pt x="4881" y="1586"/>
                      <a:pt x="5069" y="1795"/>
                      <a:pt x="5278" y="1982"/>
                    </a:cubicBezTo>
                    <a:cubicBezTo>
                      <a:pt x="5653" y="2337"/>
                      <a:pt x="6070" y="2650"/>
                      <a:pt x="6529" y="2921"/>
                    </a:cubicBezTo>
                    <a:cubicBezTo>
                      <a:pt x="6911" y="3142"/>
                      <a:pt x="7331" y="3343"/>
                      <a:pt x="7771" y="3488"/>
                    </a:cubicBezTo>
                    <a:lnTo>
                      <a:pt x="7771" y="3488"/>
                    </a:lnTo>
                    <a:cubicBezTo>
                      <a:pt x="7747" y="3474"/>
                      <a:pt x="7722" y="3455"/>
                      <a:pt x="7697" y="3442"/>
                    </a:cubicBezTo>
                    <a:cubicBezTo>
                      <a:pt x="7092" y="3234"/>
                      <a:pt x="6529" y="2942"/>
                      <a:pt x="6029" y="2566"/>
                    </a:cubicBezTo>
                    <a:cubicBezTo>
                      <a:pt x="5611" y="2233"/>
                      <a:pt x="5257" y="1815"/>
                      <a:pt x="4840" y="1482"/>
                    </a:cubicBezTo>
                    <a:cubicBezTo>
                      <a:pt x="4506" y="1231"/>
                      <a:pt x="4151" y="1065"/>
                      <a:pt x="3755" y="960"/>
                    </a:cubicBezTo>
                    <a:cubicBezTo>
                      <a:pt x="3171" y="793"/>
                      <a:pt x="2566" y="647"/>
                      <a:pt x="1982" y="501"/>
                    </a:cubicBezTo>
                    <a:lnTo>
                      <a:pt x="1002" y="230"/>
                    </a:lnTo>
                    <a:cubicBezTo>
                      <a:pt x="670" y="127"/>
                      <a:pt x="338" y="43"/>
                      <a:pt x="5" y="1"/>
                    </a:cubicBezTo>
                    <a:close/>
                    <a:moveTo>
                      <a:pt x="7771" y="3488"/>
                    </a:moveTo>
                    <a:lnTo>
                      <a:pt x="7771" y="3488"/>
                    </a:lnTo>
                    <a:cubicBezTo>
                      <a:pt x="7788" y="3498"/>
                      <a:pt x="7805" y="3505"/>
                      <a:pt x="7822" y="3505"/>
                    </a:cubicBezTo>
                    <a:cubicBezTo>
                      <a:pt x="7805" y="3500"/>
                      <a:pt x="7788" y="3494"/>
                      <a:pt x="7771" y="348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1" name="Google Shape;3741;p52"/>
              <p:cNvSpPr/>
              <p:nvPr/>
            </p:nvSpPr>
            <p:spPr>
              <a:xfrm>
                <a:off x="557225" y="3117175"/>
                <a:ext cx="148050" cy="105400"/>
              </a:xfrm>
              <a:custGeom>
                <a:avLst/>
                <a:gdLst/>
                <a:ahLst/>
                <a:cxnLst/>
                <a:rect l="l" t="t" r="r" b="b"/>
                <a:pathLst>
                  <a:path w="5922" h="4216" extrusionOk="0">
                    <a:moveTo>
                      <a:pt x="126" y="0"/>
                    </a:moveTo>
                    <a:cubicBezTo>
                      <a:pt x="105" y="0"/>
                      <a:pt x="1" y="104"/>
                      <a:pt x="22" y="104"/>
                    </a:cubicBezTo>
                    <a:cubicBezTo>
                      <a:pt x="293" y="229"/>
                      <a:pt x="564" y="355"/>
                      <a:pt x="835" y="438"/>
                    </a:cubicBezTo>
                    <a:cubicBezTo>
                      <a:pt x="1106" y="542"/>
                      <a:pt x="1357" y="647"/>
                      <a:pt x="1628" y="772"/>
                    </a:cubicBezTo>
                    <a:cubicBezTo>
                      <a:pt x="2149" y="1022"/>
                      <a:pt x="2650" y="1335"/>
                      <a:pt x="3109" y="1669"/>
                    </a:cubicBezTo>
                    <a:cubicBezTo>
                      <a:pt x="3609" y="2044"/>
                      <a:pt x="4068" y="2440"/>
                      <a:pt x="4485" y="2878"/>
                    </a:cubicBezTo>
                    <a:cubicBezTo>
                      <a:pt x="4923" y="3316"/>
                      <a:pt x="5320" y="3775"/>
                      <a:pt x="5758" y="4213"/>
                    </a:cubicBezTo>
                    <a:cubicBezTo>
                      <a:pt x="5761" y="4215"/>
                      <a:pt x="5764" y="4216"/>
                      <a:pt x="5769" y="4216"/>
                    </a:cubicBezTo>
                    <a:cubicBezTo>
                      <a:pt x="5817" y="4216"/>
                      <a:pt x="5921" y="4107"/>
                      <a:pt x="5883" y="4088"/>
                    </a:cubicBezTo>
                    <a:lnTo>
                      <a:pt x="5883" y="4067"/>
                    </a:lnTo>
                    <a:cubicBezTo>
                      <a:pt x="5486" y="3588"/>
                      <a:pt x="5069" y="3129"/>
                      <a:pt x="4631" y="2691"/>
                    </a:cubicBezTo>
                    <a:cubicBezTo>
                      <a:pt x="4214" y="2253"/>
                      <a:pt x="3734" y="1835"/>
                      <a:pt x="3255" y="1481"/>
                    </a:cubicBezTo>
                    <a:cubicBezTo>
                      <a:pt x="2775" y="1147"/>
                      <a:pt x="2274" y="834"/>
                      <a:pt x="1774" y="584"/>
                    </a:cubicBezTo>
                    <a:cubicBezTo>
                      <a:pt x="1252" y="292"/>
                      <a:pt x="689" y="104"/>
                      <a:pt x="12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2" name="Google Shape;3742;p52"/>
              <p:cNvSpPr/>
              <p:nvPr/>
            </p:nvSpPr>
            <p:spPr>
              <a:xfrm>
                <a:off x="744425" y="3167225"/>
                <a:ext cx="67300" cy="82925"/>
              </a:xfrm>
              <a:custGeom>
                <a:avLst/>
                <a:gdLst/>
                <a:ahLst/>
                <a:cxnLst/>
                <a:rect l="l" t="t" r="r" b="b"/>
                <a:pathLst>
                  <a:path w="2692" h="3317" extrusionOk="0">
                    <a:moveTo>
                      <a:pt x="84" y="0"/>
                    </a:moveTo>
                    <a:cubicBezTo>
                      <a:pt x="63" y="21"/>
                      <a:pt x="22" y="63"/>
                      <a:pt x="1" y="84"/>
                    </a:cubicBezTo>
                    <a:cubicBezTo>
                      <a:pt x="230" y="334"/>
                      <a:pt x="481" y="584"/>
                      <a:pt x="752" y="814"/>
                    </a:cubicBezTo>
                    <a:cubicBezTo>
                      <a:pt x="1002" y="1064"/>
                      <a:pt x="1231" y="1314"/>
                      <a:pt x="1440" y="1586"/>
                    </a:cubicBezTo>
                    <a:cubicBezTo>
                      <a:pt x="1878" y="2128"/>
                      <a:pt x="2274" y="2712"/>
                      <a:pt x="2587" y="3317"/>
                    </a:cubicBezTo>
                    <a:cubicBezTo>
                      <a:pt x="2587" y="3317"/>
                      <a:pt x="2691" y="3254"/>
                      <a:pt x="2671" y="3233"/>
                    </a:cubicBezTo>
                    <a:lnTo>
                      <a:pt x="2671" y="3212"/>
                    </a:lnTo>
                    <a:cubicBezTo>
                      <a:pt x="2379" y="2566"/>
                      <a:pt x="2024" y="1961"/>
                      <a:pt x="1586" y="1419"/>
                    </a:cubicBezTo>
                    <a:cubicBezTo>
                      <a:pt x="1377" y="1168"/>
                      <a:pt x="1148" y="897"/>
                      <a:pt x="919" y="668"/>
                    </a:cubicBezTo>
                    <a:cubicBezTo>
                      <a:pt x="668" y="397"/>
                      <a:pt x="397" y="188"/>
                      <a:pt x="8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3" name="Google Shape;3743;p52"/>
              <p:cNvSpPr/>
              <p:nvPr/>
            </p:nvSpPr>
            <p:spPr>
              <a:xfrm>
                <a:off x="1094325" y="3098000"/>
                <a:ext cx="659125" cy="352250"/>
              </a:xfrm>
              <a:custGeom>
                <a:avLst/>
                <a:gdLst/>
                <a:ahLst/>
                <a:cxnLst/>
                <a:rect l="l" t="t" r="r" b="b"/>
                <a:pathLst>
                  <a:path w="26365" h="14090" extrusionOk="0">
                    <a:moveTo>
                      <a:pt x="16734" y="0"/>
                    </a:moveTo>
                    <a:cubicBezTo>
                      <a:pt x="15615" y="0"/>
                      <a:pt x="14487" y="176"/>
                      <a:pt x="13391" y="538"/>
                    </a:cubicBezTo>
                    <a:cubicBezTo>
                      <a:pt x="12077" y="976"/>
                      <a:pt x="10888" y="1685"/>
                      <a:pt x="9720" y="2373"/>
                    </a:cubicBezTo>
                    <a:cubicBezTo>
                      <a:pt x="8030" y="3291"/>
                      <a:pt x="6424" y="4355"/>
                      <a:pt x="4902" y="5502"/>
                    </a:cubicBezTo>
                    <a:cubicBezTo>
                      <a:pt x="2962" y="6962"/>
                      <a:pt x="1419" y="8526"/>
                      <a:pt x="251" y="10653"/>
                    </a:cubicBezTo>
                    <a:cubicBezTo>
                      <a:pt x="105" y="10862"/>
                      <a:pt x="21" y="11112"/>
                      <a:pt x="0" y="11363"/>
                    </a:cubicBezTo>
                    <a:cubicBezTo>
                      <a:pt x="1669" y="11404"/>
                      <a:pt x="3171" y="12009"/>
                      <a:pt x="4714" y="12572"/>
                    </a:cubicBezTo>
                    <a:cubicBezTo>
                      <a:pt x="6737" y="13323"/>
                      <a:pt x="8865" y="13782"/>
                      <a:pt x="11013" y="13991"/>
                    </a:cubicBezTo>
                    <a:cubicBezTo>
                      <a:pt x="11778" y="14057"/>
                      <a:pt x="12547" y="14090"/>
                      <a:pt x="13317" y="14090"/>
                    </a:cubicBezTo>
                    <a:cubicBezTo>
                      <a:pt x="14962" y="14090"/>
                      <a:pt x="16610" y="13941"/>
                      <a:pt x="18230" y="13657"/>
                    </a:cubicBezTo>
                    <a:cubicBezTo>
                      <a:pt x="20191" y="13302"/>
                      <a:pt x="22172" y="12718"/>
                      <a:pt x="23736" y="11467"/>
                    </a:cubicBezTo>
                    <a:cubicBezTo>
                      <a:pt x="25301" y="10236"/>
                      <a:pt x="26364" y="8213"/>
                      <a:pt x="26031" y="6253"/>
                    </a:cubicBezTo>
                    <a:cubicBezTo>
                      <a:pt x="25822" y="4959"/>
                      <a:pt x="25029" y="3833"/>
                      <a:pt x="24091" y="2936"/>
                    </a:cubicBezTo>
                    <a:cubicBezTo>
                      <a:pt x="22072" y="1021"/>
                      <a:pt x="19429" y="0"/>
                      <a:pt x="1673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4" name="Google Shape;3744;p52"/>
              <p:cNvSpPr/>
              <p:nvPr/>
            </p:nvSpPr>
            <p:spPr>
              <a:xfrm>
                <a:off x="1199650" y="3165650"/>
                <a:ext cx="133000" cy="151775"/>
              </a:xfrm>
              <a:custGeom>
                <a:avLst/>
                <a:gdLst/>
                <a:ahLst/>
                <a:cxnLst/>
                <a:rect l="l" t="t" r="r" b="b"/>
                <a:pathLst>
                  <a:path w="5320" h="6071" extrusionOk="0">
                    <a:moveTo>
                      <a:pt x="5257" y="1"/>
                    </a:moveTo>
                    <a:cubicBezTo>
                      <a:pt x="4819" y="230"/>
                      <a:pt x="4422" y="543"/>
                      <a:pt x="4089" y="898"/>
                    </a:cubicBezTo>
                    <a:cubicBezTo>
                      <a:pt x="3713" y="1294"/>
                      <a:pt x="3379" y="1711"/>
                      <a:pt x="3087" y="2170"/>
                    </a:cubicBezTo>
                    <a:cubicBezTo>
                      <a:pt x="2816" y="2608"/>
                      <a:pt x="2670" y="3088"/>
                      <a:pt x="2462" y="3526"/>
                    </a:cubicBezTo>
                    <a:cubicBezTo>
                      <a:pt x="2211" y="4026"/>
                      <a:pt x="1878" y="4485"/>
                      <a:pt x="1502" y="4881"/>
                    </a:cubicBezTo>
                    <a:cubicBezTo>
                      <a:pt x="1064" y="5340"/>
                      <a:pt x="564" y="5716"/>
                      <a:pt x="1" y="6008"/>
                    </a:cubicBezTo>
                    <a:cubicBezTo>
                      <a:pt x="1" y="6008"/>
                      <a:pt x="42" y="6070"/>
                      <a:pt x="63" y="6070"/>
                    </a:cubicBezTo>
                    <a:cubicBezTo>
                      <a:pt x="1085" y="5570"/>
                      <a:pt x="1919" y="4777"/>
                      <a:pt x="2462" y="3797"/>
                    </a:cubicBezTo>
                    <a:cubicBezTo>
                      <a:pt x="2712" y="3338"/>
                      <a:pt x="2837" y="2858"/>
                      <a:pt x="3108" y="2420"/>
                    </a:cubicBezTo>
                    <a:cubicBezTo>
                      <a:pt x="3359" y="1961"/>
                      <a:pt x="3692" y="1523"/>
                      <a:pt x="4047" y="1148"/>
                    </a:cubicBezTo>
                    <a:cubicBezTo>
                      <a:pt x="4422" y="731"/>
                      <a:pt x="4860" y="355"/>
                      <a:pt x="5319" y="63"/>
                    </a:cubicBezTo>
                    <a:cubicBezTo>
                      <a:pt x="5319" y="63"/>
                      <a:pt x="5278" y="1"/>
                      <a:pt x="525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5" name="Google Shape;3745;p52"/>
              <p:cNvSpPr/>
              <p:nvPr/>
            </p:nvSpPr>
            <p:spPr>
              <a:xfrm>
                <a:off x="1335400" y="3109650"/>
                <a:ext cx="135800" cy="162350"/>
              </a:xfrm>
              <a:custGeom>
                <a:avLst/>
                <a:gdLst/>
                <a:ahLst/>
                <a:cxnLst/>
                <a:rect l="l" t="t" r="r" b="b"/>
                <a:pathLst>
                  <a:path w="5432" h="6494" extrusionOk="0">
                    <a:moveTo>
                      <a:pt x="5413" y="0"/>
                    </a:moveTo>
                    <a:cubicBezTo>
                      <a:pt x="5408" y="0"/>
                      <a:pt x="5402" y="3"/>
                      <a:pt x="5396" y="9"/>
                    </a:cubicBezTo>
                    <a:cubicBezTo>
                      <a:pt x="4311" y="405"/>
                      <a:pt x="3393" y="1135"/>
                      <a:pt x="2726" y="2074"/>
                    </a:cubicBezTo>
                    <a:cubicBezTo>
                      <a:pt x="2079" y="2971"/>
                      <a:pt x="1704" y="4014"/>
                      <a:pt x="1162" y="4973"/>
                    </a:cubicBezTo>
                    <a:cubicBezTo>
                      <a:pt x="870" y="5536"/>
                      <a:pt x="473" y="6058"/>
                      <a:pt x="14" y="6475"/>
                    </a:cubicBezTo>
                    <a:cubicBezTo>
                      <a:pt x="0" y="6489"/>
                      <a:pt x="0" y="6493"/>
                      <a:pt x="7" y="6493"/>
                    </a:cubicBezTo>
                    <a:cubicBezTo>
                      <a:pt x="21" y="6493"/>
                      <a:pt x="63" y="6475"/>
                      <a:pt x="77" y="6475"/>
                    </a:cubicBezTo>
                    <a:cubicBezTo>
                      <a:pt x="890" y="5787"/>
                      <a:pt x="1370" y="4848"/>
                      <a:pt x="1850" y="3889"/>
                    </a:cubicBezTo>
                    <a:cubicBezTo>
                      <a:pt x="2350" y="2867"/>
                      <a:pt x="2872" y="1865"/>
                      <a:pt x="3727" y="1094"/>
                    </a:cubicBezTo>
                    <a:cubicBezTo>
                      <a:pt x="4228" y="656"/>
                      <a:pt x="4791" y="301"/>
                      <a:pt x="5417" y="30"/>
                    </a:cubicBezTo>
                    <a:cubicBezTo>
                      <a:pt x="5431" y="15"/>
                      <a:pt x="5425" y="0"/>
                      <a:pt x="541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6" name="Google Shape;3746;p52"/>
              <p:cNvSpPr/>
              <p:nvPr/>
            </p:nvSpPr>
            <p:spPr>
              <a:xfrm>
                <a:off x="1443300" y="3120300"/>
                <a:ext cx="169875" cy="138200"/>
              </a:xfrm>
              <a:custGeom>
                <a:avLst/>
                <a:gdLst/>
                <a:ahLst/>
                <a:cxnLst/>
                <a:rect l="l" t="t" r="r" b="b"/>
                <a:pathLst>
                  <a:path w="6795" h="5528" extrusionOk="0">
                    <a:moveTo>
                      <a:pt x="6670" y="0"/>
                    </a:moveTo>
                    <a:cubicBezTo>
                      <a:pt x="6378" y="63"/>
                      <a:pt x="6086" y="146"/>
                      <a:pt x="5793" y="250"/>
                    </a:cubicBezTo>
                    <a:cubicBezTo>
                      <a:pt x="5543" y="334"/>
                      <a:pt x="5272" y="417"/>
                      <a:pt x="5022" y="522"/>
                    </a:cubicBezTo>
                    <a:cubicBezTo>
                      <a:pt x="4500" y="688"/>
                      <a:pt x="4000" y="960"/>
                      <a:pt x="3562" y="1293"/>
                    </a:cubicBezTo>
                    <a:cubicBezTo>
                      <a:pt x="2581" y="2086"/>
                      <a:pt x="2206" y="3275"/>
                      <a:pt x="1518" y="4255"/>
                    </a:cubicBezTo>
                    <a:cubicBezTo>
                      <a:pt x="1163" y="4818"/>
                      <a:pt x="642" y="5256"/>
                      <a:pt x="37" y="5507"/>
                    </a:cubicBezTo>
                    <a:cubicBezTo>
                      <a:pt x="0" y="5507"/>
                      <a:pt x="76" y="5523"/>
                      <a:pt x="123" y="5527"/>
                    </a:cubicBezTo>
                    <a:lnTo>
                      <a:pt x="123" y="5527"/>
                    </a:lnTo>
                    <a:cubicBezTo>
                      <a:pt x="1268" y="5150"/>
                      <a:pt x="1873" y="4046"/>
                      <a:pt x="2415" y="3066"/>
                    </a:cubicBezTo>
                    <a:cubicBezTo>
                      <a:pt x="2707" y="2482"/>
                      <a:pt x="3082" y="1961"/>
                      <a:pt x="3541" y="1502"/>
                    </a:cubicBezTo>
                    <a:cubicBezTo>
                      <a:pt x="3958" y="1126"/>
                      <a:pt x="4438" y="834"/>
                      <a:pt x="4959" y="647"/>
                    </a:cubicBezTo>
                    <a:cubicBezTo>
                      <a:pt x="5251" y="522"/>
                      <a:pt x="5564" y="417"/>
                      <a:pt x="5898" y="313"/>
                    </a:cubicBezTo>
                    <a:cubicBezTo>
                      <a:pt x="6190" y="250"/>
                      <a:pt x="6503" y="146"/>
                      <a:pt x="6795" y="21"/>
                    </a:cubicBezTo>
                    <a:cubicBezTo>
                      <a:pt x="6753" y="0"/>
                      <a:pt x="6711" y="0"/>
                      <a:pt x="6670" y="0"/>
                    </a:cubicBezTo>
                    <a:close/>
                    <a:moveTo>
                      <a:pt x="123" y="5527"/>
                    </a:moveTo>
                    <a:lnTo>
                      <a:pt x="123" y="5527"/>
                    </a:lnTo>
                    <a:cubicBezTo>
                      <a:pt x="122" y="5527"/>
                      <a:pt x="121" y="5527"/>
                      <a:pt x="120" y="5527"/>
                    </a:cubicBezTo>
                    <a:lnTo>
                      <a:pt x="141" y="5527"/>
                    </a:lnTo>
                    <a:cubicBezTo>
                      <a:pt x="136" y="5527"/>
                      <a:pt x="130" y="5527"/>
                      <a:pt x="123" y="552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7" name="Google Shape;3747;p52"/>
              <p:cNvSpPr/>
              <p:nvPr/>
            </p:nvSpPr>
            <p:spPr>
              <a:xfrm>
                <a:off x="1519300" y="3258475"/>
                <a:ext cx="174175" cy="118250"/>
              </a:xfrm>
              <a:custGeom>
                <a:avLst/>
                <a:gdLst/>
                <a:ahLst/>
                <a:cxnLst/>
                <a:rect l="l" t="t" r="r" b="b"/>
                <a:pathLst>
                  <a:path w="6967" h="4730" extrusionOk="0">
                    <a:moveTo>
                      <a:pt x="125" y="0"/>
                    </a:moveTo>
                    <a:cubicBezTo>
                      <a:pt x="84" y="0"/>
                      <a:pt x="21" y="63"/>
                      <a:pt x="0" y="63"/>
                    </a:cubicBezTo>
                    <a:cubicBezTo>
                      <a:pt x="1168" y="84"/>
                      <a:pt x="2128" y="939"/>
                      <a:pt x="2858" y="1752"/>
                    </a:cubicBezTo>
                    <a:cubicBezTo>
                      <a:pt x="3588" y="2587"/>
                      <a:pt x="4172" y="3588"/>
                      <a:pt x="5110" y="4193"/>
                    </a:cubicBezTo>
                    <a:cubicBezTo>
                      <a:pt x="5531" y="4485"/>
                      <a:pt x="6095" y="4729"/>
                      <a:pt x="6607" y="4729"/>
                    </a:cubicBezTo>
                    <a:cubicBezTo>
                      <a:pt x="6680" y="4729"/>
                      <a:pt x="6751" y="4725"/>
                      <a:pt x="6821" y="4714"/>
                    </a:cubicBezTo>
                    <a:cubicBezTo>
                      <a:pt x="6883" y="4693"/>
                      <a:pt x="6925" y="4672"/>
                      <a:pt x="6967" y="4631"/>
                    </a:cubicBezTo>
                    <a:cubicBezTo>
                      <a:pt x="6862" y="4589"/>
                      <a:pt x="6758" y="4568"/>
                      <a:pt x="6654" y="4568"/>
                    </a:cubicBezTo>
                    <a:cubicBezTo>
                      <a:pt x="6487" y="4547"/>
                      <a:pt x="6341" y="4526"/>
                      <a:pt x="6174" y="4464"/>
                    </a:cubicBezTo>
                    <a:cubicBezTo>
                      <a:pt x="5945" y="4380"/>
                      <a:pt x="5715" y="4276"/>
                      <a:pt x="5507" y="4151"/>
                    </a:cubicBezTo>
                    <a:cubicBezTo>
                      <a:pt x="5048" y="3859"/>
                      <a:pt x="4652" y="3504"/>
                      <a:pt x="4318" y="3087"/>
                    </a:cubicBezTo>
                    <a:cubicBezTo>
                      <a:pt x="3546" y="2211"/>
                      <a:pt x="2899" y="1210"/>
                      <a:pt x="1919" y="543"/>
                    </a:cubicBezTo>
                    <a:cubicBezTo>
                      <a:pt x="1398" y="188"/>
                      <a:pt x="751" y="0"/>
                      <a:pt x="12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8" name="Google Shape;3748;p52"/>
              <p:cNvSpPr/>
              <p:nvPr/>
            </p:nvSpPr>
            <p:spPr>
              <a:xfrm>
                <a:off x="1402025" y="3268300"/>
                <a:ext cx="169450" cy="144025"/>
              </a:xfrm>
              <a:custGeom>
                <a:avLst/>
                <a:gdLst/>
                <a:ahLst/>
                <a:cxnLst/>
                <a:rect l="l" t="t" r="r" b="b"/>
                <a:pathLst>
                  <a:path w="6778" h="5761" extrusionOk="0">
                    <a:moveTo>
                      <a:pt x="128" y="0"/>
                    </a:moveTo>
                    <a:cubicBezTo>
                      <a:pt x="81" y="0"/>
                      <a:pt x="1" y="66"/>
                      <a:pt x="19" y="66"/>
                    </a:cubicBezTo>
                    <a:lnTo>
                      <a:pt x="19" y="87"/>
                    </a:lnTo>
                    <a:cubicBezTo>
                      <a:pt x="2188" y="1130"/>
                      <a:pt x="3044" y="3633"/>
                      <a:pt x="4921" y="5010"/>
                    </a:cubicBezTo>
                    <a:cubicBezTo>
                      <a:pt x="5421" y="5406"/>
                      <a:pt x="6026" y="5656"/>
                      <a:pt x="6673" y="5760"/>
                    </a:cubicBezTo>
                    <a:cubicBezTo>
                      <a:pt x="6714" y="5740"/>
                      <a:pt x="6756" y="5719"/>
                      <a:pt x="6777" y="5677"/>
                    </a:cubicBezTo>
                    <a:cubicBezTo>
                      <a:pt x="6235" y="5552"/>
                      <a:pt x="5713" y="5322"/>
                      <a:pt x="5234" y="5010"/>
                    </a:cubicBezTo>
                    <a:cubicBezTo>
                      <a:pt x="4754" y="4676"/>
                      <a:pt x="4316" y="4279"/>
                      <a:pt x="3940" y="3821"/>
                    </a:cubicBezTo>
                    <a:cubicBezTo>
                      <a:pt x="3148" y="2945"/>
                      <a:pt x="2543" y="1943"/>
                      <a:pt x="1709" y="1109"/>
                    </a:cubicBezTo>
                    <a:cubicBezTo>
                      <a:pt x="1250" y="650"/>
                      <a:pt x="728" y="275"/>
                      <a:pt x="144" y="4"/>
                    </a:cubicBezTo>
                    <a:cubicBezTo>
                      <a:pt x="140" y="1"/>
                      <a:pt x="134" y="0"/>
                      <a:pt x="12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9" name="Google Shape;3749;p52"/>
              <p:cNvSpPr/>
              <p:nvPr/>
            </p:nvSpPr>
            <p:spPr>
              <a:xfrm>
                <a:off x="1285175" y="3296200"/>
                <a:ext cx="141850" cy="139500"/>
              </a:xfrm>
              <a:custGeom>
                <a:avLst/>
                <a:gdLst/>
                <a:ahLst/>
                <a:cxnLst/>
                <a:rect l="l" t="t" r="r" b="b"/>
                <a:pathLst>
                  <a:path w="5674" h="5580" extrusionOk="0">
                    <a:moveTo>
                      <a:pt x="11" y="0"/>
                    </a:moveTo>
                    <a:cubicBezTo>
                      <a:pt x="1" y="0"/>
                      <a:pt x="14" y="10"/>
                      <a:pt x="63" y="35"/>
                    </a:cubicBezTo>
                    <a:lnTo>
                      <a:pt x="63" y="14"/>
                    </a:lnTo>
                    <a:cubicBezTo>
                      <a:pt x="37" y="5"/>
                      <a:pt x="18" y="0"/>
                      <a:pt x="11" y="0"/>
                    </a:cubicBezTo>
                    <a:close/>
                    <a:moveTo>
                      <a:pt x="63" y="14"/>
                    </a:moveTo>
                    <a:cubicBezTo>
                      <a:pt x="82" y="22"/>
                      <a:pt x="101" y="29"/>
                      <a:pt x="120" y="37"/>
                    </a:cubicBezTo>
                    <a:lnTo>
                      <a:pt x="120" y="37"/>
                    </a:lnTo>
                    <a:cubicBezTo>
                      <a:pt x="101" y="29"/>
                      <a:pt x="82" y="21"/>
                      <a:pt x="63" y="14"/>
                    </a:cubicBezTo>
                    <a:close/>
                    <a:moveTo>
                      <a:pt x="120" y="37"/>
                    </a:moveTo>
                    <a:cubicBezTo>
                      <a:pt x="1168" y="473"/>
                      <a:pt x="1740" y="1638"/>
                      <a:pt x="2211" y="2621"/>
                    </a:cubicBezTo>
                    <a:cubicBezTo>
                      <a:pt x="2670" y="3602"/>
                      <a:pt x="3191" y="4686"/>
                      <a:pt x="4213" y="5228"/>
                    </a:cubicBezTo>
                    <a:cubicBezTo>
                      <a:pt x="4553" y="5466"/>
                      <a:pt x="4962" y="5580"/>
                      <a:pt x="5384" y="5580"/>
                    </a:cubicBezTo>
                    <a:cubicBezTo>
                      <a:pt x="5480" y="5580"/>
                      <a:pt x="5577" y="5574"/>
                      <a:pt x="5673" y="5562"/>
                    </a:cubicBezTo>
                    <a:cubicBezTo>
                      <a:pt x="5673" y="5562"/>
                      <a:pt x="5597" y="5516"/>
                      <a:pt x="5562" y="5516"/>
                    </a:cubicBezTo>
                    <a:cubicBezTo>
                      <a:pt x="5556" y="5516"/>
                      <a:pt x="5551" y="5517"/>
                      <a:pt x="5548" y="5520"/>
                    </a:cubicBezTo>
                    <a:cubicBezTo>
                      <a:pt x="5496" y="5524"/>
                      <a:pt x="5444" y="5526"/>
                      <a:pt x="5392" y="5526"/>
                    </a:cubicBezTo>
                    <a:cubicBezTo>
                      <a:pt x="5132" y="5526"/>
                      <a:pt x="4874" y="5482"/>
                      <a:pt x="4631" y="5395"/>
                    </a:cubicBezTo>
                    <a:cubicBezTo>
                      <a:pt x="4339" y="5291"/>
                      <a:pt x="4088" y="5124"/>
                      <a:pt x="3880" y="4936"/>
                    </a:cubicBezTo>
                    <a:cubicBezTo>
                      <a:pt x="3463" y="4561"/>
                      <a:pt x="3129" y="4123"/>
                      <a:pt x="2879" y="3622"/>
                    </a:cubicBezTo>
                    <a:cubicBezTo>
                      <a:pt x="2378" y="2705"/>
                      <a:pt x="2023" y="1662"/>
                      <a:pt x="1293" y="869"/>
                    </a:cubicBezTo>
                    <a:cubicBezTo>
                      <a:pt x="973" y="489"/>
                      <a:pt x="576" y="224"/>
                      <a:pt x="120" y="3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0" name="Google Shape;3750;p52"/>
              <p:cNvSpPr/>
              <p:nvPr/>
            </p:nvSpPr>
            <p:spPr>
              <a:xfrm>
                <a:off x="1173575" y="3328875"/>
                <a:ext cx="109525" cy="85525"/>
              </a:xfrm>
              <a:custGeom>
                <a:avLst/>
                <a:gdLst/>
                <a:ahLst/>
                <a:cxnLst/>
                <a:rect l="l" t="t" r="r" b="b"/>
                <a:pathLst>
                  <a:path w="4381" h="3421" extrusionOk="0">
                    <a:moveTo>
                      <a:pt x="84" y="0"/>
                    </a:moveTo>
                    <a:lnTo>
                      <a:pt x="1" y="104"/>
                    </a:lnTo>
                    <a:cubicBezTo>
                      <a:pt x="710" y="647"/>
                      <a:pt x="1440" y="1189"/>
                      <a:pt x="2149" y="1752"/>
                    </a:cubicBezTo>
                    <a:cubicBezTo>
                      <a:pt x="2504" y="2023"/>
                      <a:pt x="2858" y="2295"/>
                      <a:pt x="3213" y="2566"/>
                    </a:cubicBezTo>
                    <a:lnTo>
                      <a:pt x="3734" y="3004"/>
                    </a:lnTo>
                    <a:cubicBezTo>
                      <a:pt x="3901" y="3150"/>
                      <a:pt x="4089" y="3296"/>
                      <a:pt x="4276" y="3421"/>
                    </a:cubicBezTo>
                    <a:cubicBezTo>
                      <a:pt x="4276" y="3421"/>
                      <a:pt x="4381" y="3317"/>
                      <a:pt x="4381" y="3296"/>
                    </a:cubicBezTo>
                    <a:cubicBezTo>
                      <a:pt x="4235" y="3129"/>
                      <a:pt x="4068" y="2983"/>
                      <a:pt x="3880" y="2837"/>
                    </a:cubicBezTo>
                    <a:cubicBezTo>
                      <a:pt x="3692" y="2691"/>
                      <a:pt x="3526" y="2545"/>
                      <a:pt x="3338" y="2420"/>
                    </a:cubicBezTo>
                    <a:cubicBezTo>
                      <a:pt x="3004" y="2128"/>
                      <a:pt x="2650" y="1856"/>
                      <a:pt x="2295" y="1585"/>
                    </a:cubicBezTo>
                    <a:cubicBezTo>
                      <a:pt x="1586" y="1043"/>
                      <a:pt x="835" y="501"/>
                      <a:pt x="8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1" name="Google Shape;3751;p52"/>
              <p:cNvSpPr/>
              <p:nvPr/>
            </p:nvSpPr>
            <p:spPr>
              <a:xfrm>
                <a:off x="911825" y="4045850"/>
                <a:ext cx="330600" cy="78725"/>
              </a:xfrm>
              <a:custGeom>
                <a:avLst/>
                <a:gdLst/>
                <a:ahLst/>
                <a:cxnLst/>
                <a:rect l="l" t="t" r="r" b="b"/>
                <a:pathLst>
                  <a:path w="13224" h="3149" extrusionOk="0">
                    <a:moveTo>
                      <a:pt x="13099" y="0"/>
                    </a:moveTo>
                    <a:lnTo>
                      <a:pt x="125" y="438"/>
                    </a:lnTo>
                    <a:cubicBezTo>
                      <a:pt x="146" y="1127"/>
                      <a:pt x="0" y="1711"/>
                      <a:pt x="146" y="2399"/>
                    </a:cubicBezTo>
                    <a:cubicBezTo>
                      <a:pt x="209" y="2628"/>
                      <a:pt x="2169" y="2879"/>
                      <a:pt x="2440" y="2920"/>
                    </a:cubicBezTo>
                    <a:cubicBezTo>
                      <a:pt x="3275" y="3045"/>
                      <a:pt x="4130" y="3129"/>
                      <a:pt x="4985" y="3129"/>
                    </a:cubicBezTo>
                    <a:cubicBezTo>
                      <a:pt x="5626" y="3139"/>
                      <a:pt x="6266" y="3148"/>
                      <a:pt x="6906" y="3148"/>
                    </a:cubicBezTo>
                    <a:cubicBezTo>
                      <a:pt x="8869" y="3148"/>
                      <a:pt x="10825" y="3063"/>
                      <a:pt x="12744" y="2670"/>
                    </a:cubicBezTo>
                    <a:cubicBezTo>
                      <a:pt x="13224" y="2587"/>
                      <a:pt x="13057" y="2128"/>
                      <a:pt x="13057" y="1752"/>
                    </a:cubicBezTo>
                    <a:cubicBezTo>
                      <a:pt x="13078" y="1168"/>
                      <a:pt x="13099" y="584"/>
                      <a:pt x="1309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2" name="Google Shape;3752;p52"/>
              <p:cNvSpPr/>
              <p:nvPr/>
            </p:nvSpPr>
            <p:spPr>
              <a:xfrm>
                <a:off x="653700" y="3549450"/>
                <a:ext cx="850500" cy="551275"/>
              </a:xfrm>
              <a:custGeom>
                <a:avLst/>
                <a:gdLst/>
                <a:ahLst/>
                <a:cxnLst/>
                <a:rect l="l" t="t" r="r" b="b"/>
                <a:pathLst>
                  <a:path w="34020" h="22051" extrusionOk="0">
                    <a:moveTo>
                      <a:pt x="29583" y="0"/>
                    </a:moveTo>
                    <a:cubicBezTo>
                      <a:pt x="28943" y="0"/>
                      <a:pt x="28276" y="104"/>
                      <a:pt x="27720" y="104"/>
                    </a:cubicBezTo>
                    <a:lnTo>
                      <a:pt x="4589" y="125"/>
                    </a:lnTo>
                    <a:cubicBezTo>
                      <a:pt x="3943" y="125"/>
                      <a:pt x="3254" y="146"/>
                      <a:pt x="2754" y="542"/>
                    </a:cubicBezTo>
                    <a:cubicBezTo>
                      <a:pt x="1356" y="1668"/>
                      <a:pt x="3672" y="2315"/>
                      <a:pt x="3567" y="3379"/>
                    </a:cubicBezTo>
                    <a:cubicBezTo>
                      <a:pt x="3505" y="3921"/>
                      <a:pt x="2274" y="4922"/>
                      <a:pt x="1940" y="5423"/>
                    </a:cubicBezTo>
                    <a:cubicBezTo>
                      <a:pt x="918" y="6945"/>
                      <a:pt x="313" y="8697"/>
                      <a:pt x="167" y="10533"/>
                    </a:cubicBezTo>
                    <a:cubicBezTo>
                      <a:pt x="147" y="10637"/>
                      <a:pt x="147" y="10742"/>
                      <a:pt x="147" y="10846"/>
                    </a:cubicBezTo>
                    <a:cubicBezTo>
                      <a:pt x="1" y="15163"/>
                      <a:pt x="3004" y="18438"/>
                      <a:pt x="6821" y="20127"/>
                    </a:cubicBezTo>
                    <a:cubicBezTo>
                      <a:pt x="9866" y="21483"/>
                      <a:pt x="13349" y="22005"/>
                      <a:pt x="16666" y="22046"/>
                    </a:cubicBezTo>
                    <a:cubicBezTo>
                      <a:pt x="16841" y="22049"/>
                      <a:pt x="17018" y="22050"/>
                      <a:pt x="17199" y="22050"/>
                    </a:cubicBezTo>
                    <a:cubicBezTo>
                      <a:pt x="19840" y="22050"/>
                      <a:pt x="23061" y="21753"/>
                      <a:pt x="25989" y="20816"/>
                    </a:cubicBezTo>
                    <a:cubicBezTo>
                      <a:pt x="29639" y="19669"/>
                      <a:pt x="32810" y="17478"/>
                      <a:pt x="33748" y="13662"/>
                    </a:cubicBezTo>
                    <a:cubicBezTo>
                      <a:pt x="33936" y="12890"/>
                      <a:pt x="34019" y="12076"/>
                      <a:pt x="34019" y="11284"/>
                    </a:cubicBezTo>
                    <a:cubicBezTo>
                      <a:pt x="34019" y="9386"/>
                      <a:pt x="33498" y="7529"/>
                      <a:pt x="32518" y="5903"/>
                    </a:cubicBezTo>
                    <a:cubicBezTo>
                      <a:pt x="32121" y="5256"/>
                      <a:pt x="30390" y="3525"/>
                      <a:pt x="30640" y="2753"/>
                    </a:cubicBezTo>
                    <a:cubicBezTo>
                      <a:pt x="30912" y="1981"/>
                      <a:pt x="31934" y="2127"/>
                      <a:pt x="31746" y="1126"/>
                    </a:cubicBezTo>
                    <a:cubicBezTo>
                      <a:pt x="31662" y="542"/>
                      <a:pt x="31183" y="375"/>
                      <a:pt x="30703" y="167"/>
                    </a:cubicBezTo>
                    <a:cubicBezTo>
                      <a:pt x="30361" y="40"/>
                      <a:pt x="29977" y="0"/>
                      <a:pt x="2958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3" name="Google Shape;3753;p52"/>
              <p:cNvSpPr/>
              <p:nvPr/>
            </p:nvSpPr>
            <p:spPr>
              <a:xfrm>
                <a:off x="656825" y="3549450"/>
                <a:ext cx="847375" cy="388125"/>
              </a:xfrm>
              <a:custGeom>
                <a:avLst/>
                <a:gdLst/>
                <a:ahLst/>
                <a:cxnLst/>
                <a:rect l="l" t="t" r="r" b="b"/>
                <a:pathLst>
                  <a:path w="33895" h="15525" extrusionOk="0">
                    <a:moveTo>
                      <a:pt x="29453" y="0"/>
                    </a:moveTo>
                    <a:cubicBezTo>
                      <a:pt x="28808" y="0"/>
                      <a:pt x="28138" y="104"/>
                      <a:pt x="27595" y="104"/>
                    </a:cubicBezTo>
                    <a:lnTo>
                      <a:pt x="4443" y="125"/>
                    </a:lnTo>
                    <a:cubicBezTo>
                      <a:pt x="3818" y="125"/>
                      <a:pt x="3129" y="146"/>
                      <a:pt x="2629" y="542"/>
                    </a:cubicBezTo>
                    <a:cubicBezTo>
                      <a:pt x="1210" y="1668"/>
                      <a:pt x="3547" y="2315"/>
                      <a:pt x="3421" y="3379"/>
                    </a:cubicBezTo>
                    <a:cubicBezTo>
                      <a:pt x="3380" y="3921"/>
                      <a:pt x="2149" y="4922"/>
                      <a:pt x="1815" y="5423"/>
                    </a:cubicBezTo>
                    <a:cubicBezTo>
                      <a:pt x="772" y="6945"/>
                      <a:pt x="168" y="8697"/>
                      <a:pt x="22" y="10533"/>
                    </a:cubicBezTo>
                    <a:cubicBezTo>
                      <a:pt x="1" y="10637"/>
                      <a:pt x="1" y="10742"/>
                      <a:pt x="1" y="10846"/>
                    </a:cubicBezTo>
                    <a:cubicBezTo>
                      <a:pt x="1148" y="11722"/>
                      <a:pt x="2378" y="12473"/>
                      <a:pt x="3693" y="13036"/>
                    </a:cubicBezTo>
                    <a:cubicBezTo>
                      <a:pt x="7655" y="14788"/>
                      <a:pt x="12119" y="15455"/>
                      <a:pt x="16416" y="15518"/>
                    </a:cubicBezTo>
                    <a:cubicBezTo>
                      <a:pt x="16667" y="15522"/>
                      <a:pt x="16924" y="15525"/>
                      <a:pt x="17185" y="15525"/>
                    </a:cubicBezTo>
                    <a:cubicBezTo>
                      <a:pt x="20561" y="15525"/>
                      <a:pt x="24693" y="15133"/>
                      <a:pt x="28430" y="13933"/>
                    </a:cubicBezTo>
                    <a:cubicBezTo>
                      <a:pt x="30369" y="13349"/>
                      <a:pt x="32226" y="12452"/>
                      <a:pt x="33894" y="11284"/>
                    </a:cubicBezTo>
                    <a:cubicBezTo>
                      <a:pt x="33894" y="9386"/>
                      <a:pt x="33373" y="7529"/>
                      <a:pt x="32393" y="5903"/>
                    </a:cubicBezTo>
                    <a:cubicBezTo>
                      <a:pt x="31996" y="5256"/>
                      <a:pt x="30244" y="3525"/>
                      <a:pt x="30515" y="2753"/>
                    </a:cubicBezTo>
                    <a:cubicBezTo>
                      <a:pt x="30766" y="1981"/>
                      <a:pt x="31788" y="2127"/>
                      <a:pt x="31621" y="1126"/>
                    </a:cubicBezTo>
                    <a:cubicBezTo>
                      <a:pt x="31517" y="542"/>
                      <a:pt x="31058" y="375"/>
                      <a:pt x="30578" y="167"/>
                    </a:cubicBezTo>
                    <a:cubicBezTo>
                      <a:pt x="30236" y="40"/>
                      <a:pt x="29849" y="0"/>
                      <a:pt x="2945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4" name="Google Shape;3754;p52"/>
              <p:cNvSpPr/>
              <p:nvPr/>
            </p:nvSpPr>
            <p:spPr>
              <a:xfrm>
                <a:off x="690725" y="3549575"/>
                <a:ext cx="822325" cy="551150"/>
              </a:xfrm>
              <a:custGeom>
                <a:avLst/>
                <a:gdLst/>
                <a:ahLst/>
                <a:cxnLst/>
                <a:rect l="l" t="t" r="r" b="b"/>
                <a:pathLst>
                  <a:path w="32893" h="22046" extrusionOk="0">
                    <a:moveTo>
                      <a:pt x="28087" y="0"/>
                    </a:moveTo>
                    <a:cubicBezTo>
                      <a:pt x="27459" y="0"/>
                      <a:pt x="26803" y="99"/>
                      <a:pt x="26260" y="99"/>
                    </a:cubicBezTo>
                    <a:lnTo>
                      <a:pt x="24049" y="99"/>
                    </a:lnTo>
                    <a:cubicBezTo>
                      <a:pt x="24383" y="516"/>
                      <a:pt x="24717" y="913"/>
                      <a:pt x="24863" y="1142"/>
                    </a:cubicBezTo>
                    <a:cubicBezTo>
                      <a:pt x="26260" y="3457"/>
                      <a:pt x="26698" y="6252"/>
                      <a:pt x="26073" y="8901"/>
                    </a:cubicBezTo>
                    <a:cubicBezTo>
                      <a:pt x="25155" y="12718"/>
                      <a:pt x="21964" y="14887"/>
                      <a:pt x="18313" y="16055"/>
                    </a:cubicBezTo>
                    <a:cubicBezTo>
                      <a:pt x="15385" y="16992"/>
                      <a:pt x="12164" y="17290"/>
                      <a:pt x="9523" y="17290"/>
                    </a:cubicBezTo>
                    <a:cubicBezTo>
                      <a:pt x="9343" y="17290"/>
                      <a:pt x="9165" y="17288"/>
                      <a:pt x="8990" y="17286"/>
                    </a:cubicBezTo>
                    <a:cubicBezTo>
                      <a:pt x="5966" y="17223"/>
                      <a:pt x="2837" y="16785"/>
                      <a:pt x="0" y="15701"/>
                    </a:cubicBezTo>
                    <a:lnTo>
                      <a:pt x="0" y="15701"/>
                    </a:lnTo>
                    <a:cubicBezTo>
                      <a:pt x="1210" y="17640"/>
                      <a:pt x="3129" y="19142"/>
                      <a:pt x="5340" y="20102"/>
                    </a:cubicBezTo>
                    <a:cubicBezTo>
                      <a:pt x="8406" y="21457"/>
                      <a:pt x="11868" y="21979"/>
                      <a:pt x="15185" y="22041"/>
                    </a:cubicBezTo>
                    <a:cubicBezTo>
                      <a:pt x="15350" y="22044"/>
                      <a:pt x="15518" y="22045"/>
                      <a:pt x="15689" y="22045"/>
                    </a:cubicBezTo>
                    <a:cubicBezTo>
                      <a:pt x="18338" y="22045"/>
                      <a:pt x="21589" y="21732"/>
                      <a:pt x="24508" y="20811"/>
                    </a:cubicBezTo>
                    <a:cubicBezTo>
                      <a:pt x="28158" y="19643"/>
                      <a:pt x="31350" y="17473"/>
                      <a:pt x="32267" y="13657"/>
                    </a:cubicBezTo>
                    <a:cubicBezTo>
                      <a:pt x="32893" y="11008"/>
                      <a:pt x="32455" y="8234"/>
                      <a:pt x="31058" y="5898"/>
                    </a:cubicBezTo>
                    <a:cubicBezTo>
                      <a:pt x="30661" y="5251"/>
                      <a:pt x="28930" y="3541"/>
                      <a:pt x="29180" y="2769"/>
                    </a:cubicBezTo>
                    <a:cubicBezTo>
                      <a:pt x="29410" y="1976"/>
                      <a:pt x="30453" y="2122"/>
                      <a:pt x="30286" y="1121"/>
                    </a:cubicBezTo>
                    <a:cubicBezTo>
                      <a:pt x="30181" y="537"/>
                      <a:pt x="29702" y="370"/>
                      <a:pt x="29243" y="183"/>
                    </a:cubicBezTo>
                    <a:cubicBezTo>
                      <a:pt x="28897" y="42"/>
                      <a:pt x="28498" y="0"/>
                      <a:pt x="2808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5" name="Google Shape;3755;p52"/>
              <p:cNvSpPr/>
              <p:nvPr/>
            </p:nvSpPr>
            <p:spPr>
              <a:xfrm>
                <a:off x="717100" y="3546300"/>
                <a:ext cx="540975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21639" h="1274" extrusionOk="0">
                    <a:moveTo>
                      <a:pt x="8477" y="1"/>
                    </a:moveTo>
                    <a:cubicBezTo>
                      <a:pt x="6830" y="1"/>
                      <a:pt x="5182" y="22"/>
                      <a:pt x="3555" y="42"/>
                    </a:cubicBezTo>
                    <a:cubicBezTo>
                      <a:pt x="3313" y="42"/>
                      <a:pt x="3059" y="37"/>
                      <a:pt x="2800" y="37"/>
                    </a:cubicBezTo>
                    <a:cubicBezTo>
                      <a:pt x="1828" y="37"/>
                      <a:pt x="789" y="115"/>
                      <a:pt x="113" y="856"/>
                    </a:cubicBezTo>
                    <a:cubicBezTo>
                      <a:pt x="0" y="969"/>
                      <a:pt x="100" y="1132"/>
                      <a:pt x="228" y="1132"/>
                    </a:cubicBezTo>
                    <a:cubicBezTo>
                      <a:pt x="266" y="1132"/>
                      <a:pt x="305" y="1118"/>
                      <a:pt x="343" y="1085"/>
                    </a:cubicBezTo>
                    <a:cubicBezTo>
                      <a:pt x="781" y="710"/>
                      <a:pt x="1386" y="647"/>
                      <a:pt x="1949" y="626"/>
                    </a:cubicBezTo>
                    <a:cubicBezTo>
                      <a:pt x="2056" y="623"/>
                      <a:pt x="2163" y="621"/>
                      <a:pt x="2270" y="621"/>
                    </a:cubicBezTo>
                    <a:cubicBezTo>
                      <a:pt x="2747" y="621"/>
                      <a:pt x="3224" y="655"/>
                      <a:pt x="3701" y="689"/>
                    </a:cubicBezTo>
                    <a:cubicBezTo>
                      <a:pt x="5161" y="731"/>
                      <a:pt x="6621" y="793"/>
                      <a:pt x="8102" y="856"/>
                    </a:cubicBezTo>
                    <a:cubicBezTo>
                      <a:pt x="11168" y="981"/>
                      <a:pt x="14213" y="1085"/>
                      <a:pt x="17279" y="1210"/>
                    </a:cubicBezTo>
                    <a:cubicBezTo>
                      <a:pt x="18030" y="1231"/>
                      <a:pt x="18802" y="1252"/>
                      <a:pt x="19553" y="1273"/>
                    </a:cubicBezTo>
                    <a:lnTo>
                      <a:pt x="20617" y="1273"/>
                    </a:lnTo>
                    <a:cubicBezTo>
                      <a:pt x="21013" y="1273"/>
                      <a:pt x="21472" y="1273"/>
                      <a:pt x="21597" y="793"/>
                    </a:cubicBezTo>
                    <a:cubicBezTo>
                      <a:pt x="21639" y="480"/>
                      <a:pt x="21451" y="168"/>
                      <a:pt x="21117" y="84"/>
                    </a:cubicBezTo>
                    <a:cubicBezTo>
                      <a:pt x="20973" y="42"/>
                      <a:pt x="20809" y="30"/>
                      <a:pt x="20639" y="30"/>
                    </a:cubicBezTo>
                    <a:cubicBezTo>
                      <a:pt x="20441" y="30"/>
                      <a:pt x="20235" y="46"/>
                      <a:pt x="20047" y="46"/>
                    </a:cubicBezTo>
                    <a:cubicBezTo>
                      <a:pt x="19999" y="46"/>
                      <a:pt x="19953" y="45"/>
                      <a:pt x="19907" y="42"/>
                    </a:cubicBezTo>
                    <a:cubicBezTo>
                      <a:pt x="19157" y="42"/>
                      <a:pt x="18385" y="22"/>
                      <a:pt x="17634" y="22"/>
                    </a:cubicBezTo>
                    <a:lnTo>
                      <a:pt x="8477" y="1"/>
                    </a:lnTo>
                    <a:close/>
                  </a:path>
                </a:pathLst>
              </a:custGeom>
              <a:solidFill>
                <a:srgbClr val="EFC0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6" name="Google Shape;3756;p52"/>
              <p:cNvSpPr/>
              <p:nvPr/>
            </p:nvSpPr>
            <p:spPr>
              <a:xfrm>
                <a:off x="1265875" y="3547875"/>
                <a:ext cx="59475" cy="26625"/>
              </a:xfrm>
              <a:custGeom>
                <a:avLst/>
                <a:gdLst/>
                <a:ahLst/>
                <a:cxnLst/>
                <a:rect l="l" t="t" r="r" b="b"/>
                <a:pathLst>
                  <a:path w="2379" h="1065" extrusionOk="0">
                    <a:moveTo>
                      <a:pt x="1857" y="0"/>
                    </a:moveTo>
                    <a:cubicBezTo>
                      <a:pt x="1732" y="0"/>
                      <a:pt x="1606" y="0"/>
                      <a:pt x="1481" y="21"/>
                    </a:cubicBezTo>
                    <a:lnTo>
                      <a:pt x="1148" y="63"/>
                    </a:lnTo>
                    <a:cubicBezTo>
                      <a:pt x="981" y="63"/>
                      <a:pt x="835" y="84"/>
                      <a:pt x="689" y="105"/>
                    </a:cubicBezTo>
                    <a:cubicBezTo>
                      <a:pt x="543" y="146"/>
                      <a:pt x="418" y="209"/>
                      <a:pt x="292" y="271"/>
                    </a:cubicBezTo>
                    <a:cubicBezTo>
                      <a:pt x="0" y="459"/>
                      <a:pt x="63" y="876"/>
                      <a:pt x="397" y="981"/>
                    </a:cubicBezTo>
                    <a:cubicBezTo>
                      <a:pt x="522" y="1022"/>
                      <a:pt x="668" y="1064"/>
                      <a:pt x="814" y="1064"/>
                    </a:cubicBezTo>
                    <a:cubicBezTo>
                      <a:pt x="939" y="1064"/>
                      <a:pt x="1043" y="1064"/>
                      <a:pt x="1168" y="1043"/>
                    </a:cubicBezTo>
                    <a:lnTo>
                      <a:pt x="1523" y="1022"/>
                    </a:lnTo>
                    <a:cubicBezTo>
                      <a:pt x="1669" y="1022"/>
                      <a:pt x="1836" y="1001"/>
                      <a:pt x="1982" y="960"/>
                    </a:cubicBezTo>
                    <a:cubicBezTo>
                      <a:pt x="2211" y="897"/>
                      <a:pt x="2378" y="668"/>
                      <a:pt x="2337" y="417"/>
                    </a:cubicBezTo>
                    <a:cubicBezTo>
                      <a:pt x="2295" y="188"/>
                      <a:pt x="2086" y="0"/>
                      <a:pt x="1857" y="0"/>
                    </a:cubicBezTo>
                    <a:close/>
                  </a:path>
                </a:pathLst>
              </a:custGeom>
              <a:solidFill>
                <a:srgbClr val="EFC0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7" name="Google Shape;3757;p52"/>
              <p:cNvSpPr/>
              <p:nvPr/>
            </p:nvSpPr>
            <p:spPr>
              <a:xfrm>
                <a:off x="700804" y="3724050"/>
                <a:ext cx="74225" cy="236075"/>
              </a:xfrm>
              <a:custGeom>
                <a:avLst/>
                <a:gdLst/>
                <a:ahLst/>
                <a:cxnLst/>
                <a:rect l="l" t="t" r="r" b="b"/>
                <a:pathLst>
                  <a:path w="2969" h="9443" extrusionOk="0">
                    <a:moveTo>
                      <a:pt x="2240" y="1"/>
                    </a:moveTo>
                    <a:cubicBezTo>
                      <a:pt x="2159" y="1"/>
                      <a:pt x="2078" y="21"/>
                      <a:pt x="2003" y="66"/>
                    </a:cubicBezTo>
                    <a:cubicBezTo>
                      <a:pt x="1293" y="483"/>
                      <a:pt x="772" y="1317"/>
                      <a:pt x="480" y="2068"/>
                    </a:cubicBezTo>
                    <a:cubicBezTo>
                      <a:pt x="188" y="2819"/>
                      <a:pt x="21" y="3632"/>
                      <a:pt x="21" y="4467"/>
                    </a:cubicBezTo>
                    <a:cubicBezTo>
                      <a:pt x="0" y="5301"/>
                      <a:pt x="125" y="6135"/>
                      <a:pt x="355" y="6949"/>
                    </a:cubicBezTo>
                    <a:cubicBezTo>
                      <a:pt x="584" y="7762"/>
                      <a:pt x="960" y="8555"/>
                      <a:pt x="1502" y="9222"/>
                    </a:cubicBezTo>
                    <a:cubicBezTo>
                      <a:pt x="1638" y="9369"/>
                      <a:pt x="1822" y="9442"/>
                      <a:pt x="2009" y="9442"/>
                    </a:cubicBezTo>
                    <a:cubicBezTo>
                      <a:pt x="2168" y="9442"/>
                      <a:pt x="2328" y="9390"/>
                      <a:pt x="2462" y="9285"/>
                    </a:cubicBezTo>
                    <a:cubicBezTo>
                      <a:pt x="2754" y="9055"/>
                      <a:pt x="2837" y="8638"/>
                      <a:pt x="2670" y="8325"/>
                    </a:cubicBezTo>
                    <a:cubicBezTo>
                      <a:pt x="2503" y="8012"/>
                      <a:pt x="2316" y="7741"/>
                      <a:pt x="2169" y="7428"/>
                    </a:cubicBezTo>
                    <a:cubicBezTo>
                      <a:pt x="2044" y="7136"/>
                      <a:pt x="1919" y="6844"/>
                      <a:pt x="1836" y="6532"/>
                    </a:cubicBezTo>
                    <a:cubicBezTo>
                      <a:pt x="1627" y="5885"/>
                      <a:pt x="1502" y="5197"/>
                      <a:pt x="1460" y="4508"/>
                    </a:cubicBezTo>
                    <a:cubicBezTo>
                      <a:pt x="1419" y="3862"/>
                      <a:pt x="1502" y="3194"/>
                      <a:pt x="1690" y="2548"/>
                    </a:cubicBezTo>
                    <a:cubicBezTo>
                      <a:pt x="1773" y="2235"/>
                      <a:pt x="1919" y="1943"/>
                      <a:pt x="2065" y="1651"/>
                    </a:cubicBezTo>
                    <a:cubicBezTo>
                      <a:pt x="2253" y="1338"/>
                      <a:pt x="2503" y="1088"/>
                      <a:pt x="2712" y="775"/>
                    </a:cubicBezTo>
                    <a:cubicBezTo>
                      <a:pt x="2968" y="416"/>
                      <a:pt x="2608" y="1"/>
                      <a:pt x="224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8" name="Google Shape;3758;p52"/>
              <p:cNvSpPr/>
              <p:nvPr/>
            </p:nvSpPr>
            <p:spPr>
              <a:xfrm>
                <a:off x="714200" y="3528050"/>
                <a:ext cx="733675" cy="83450"/>
              </a:xfrm>
              <a:custGeom>
                <a:avLst/>
                <a:gdLst/>
                <a:ahLst/>
                <a:cxnLst/>
                <a:rect l="l" t="t" r="r" b="b"/>
                <a:pathLst>
                  <a:path w="29347" h="3338" extrusionOk="0">
                    <a:moveTo>
                      <a:pt x="12327" y="1"/>
                    </a:moveTo>
                    <a:lnTo>
                      <a:pt x="10950" y="42"/>
                    </a:lnTo>
                    <a:cubicBezTo>
                      <a:pt x="4651" y="230"/>
                      <a:pt x="0" y="856"/>
                      <a:pt x="0" y="1669"/>
                    </a:cubicBezTo>
                    <a:cubicBezTo>
                      <a:pt x="0" y="2483"/>
                      <a:pt x="5048" y="3150"/>
                      <a:pt x="11743" y="3317"/>
                    </a:cubicBezTo>
                    <a:lnTo>
                      <a:pt x="12828" y="3338"/>
                    </a:lnTo>
                    <a:lnTo>
                      <a:pt x="15852" y="3338"/>
                    </a:lnTo>
                    <a:cubicBezTo>
                      <a:pt x="16186" y="3338"/>
                      <a:pt x="16519" y="3317"/>
                      <a:pt x="16853" y="3317"/>
                    </a:cubicBezTo>
                    <a:lnTo>
                      <a:pt x="17437" y="3317"/>
                    </a:lnTo>
                    <a:cubicBezTo>
                      <a:pt x="24216" y="3171"/>
                      <a:pt x="29347" y="2483"/>
                      <a:pt x="29347" y="1669"/>
                    </a:cubicBezTo>
                    <a:cubicBezTo>
                      <a:pt x="29347" y="856"/>
                      <a:pt x="24299" y="188"/>
                      <a:pt x="17625" y="22"/>
                    </a:cubicBezTo>
                    <a:cubicBezTo>
                      <a:pt x="17395" y="22"/>
                      <a:pt x="17187" y="1"/>
                      <a:pt x="1697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9" name="Google Shape;3759;p52"/>
              <p:cNvSpPr/>
              <p:nvPr/>
            </p:nvSpPr>
            <p:spPr>
              <a:xfrm>
                <a:off x="749350" y="3631275"/>
                <a:ext cx="657175" cy="43125"/>
              </a:xfrm>
              <a:custGeom>
                <a:avLst/>
                <a:gdLst/>
                <a:ahLst/>
                <a:cxnLst/>
                <a:rect l="l" t="t" r="r" b="b"/>
                <a:pathLst>
                  <a:path w="26287" h="1725" extrusionOk="0">
                    <a:moveTo>
                      <a:pt x="26083" y="1"/>
                    </a:moveTo>
                    <a:cubicBezTo>
                      <a:pt x="26077" y="1"/>
                      <a:pt x="26070" y="1"/>
                      <a:pt x="26064" y="2"/>
                    </a:cubicBezTo>
                    <a:cubicBezTo>
                      <a:pt x="25229" y="43"/>
                      <a:pt x="24416" y="210"/>
                      <a:pt x="23582" y="356"/>
                    </a:cubicBezTo>
                    <a:cubicBezTo>
                      <a:pt x="22768" y="481"/>
                      <a:pt x="21934" y="586"/>
                      <a:pt x="21099" y="690"/>
                    </a:cubicBezTo>
                    <a:cubicBezTo>
                      <a:pt x="19410" y="898"/>
                      <a:pt x="17741" y="1044"/>
                      <a:pt x="16052" y="1149"/>
                    </a:cubicBezTo>
                    <a:cubicBezTo>
                      <a:pt x="14417" y="1240"/>
                      <a:pt x="12777" y="1287"/>
                      <a:pt x="11137" y="1287"/>
                    </a:cubicBezTo>
                    <a:cubicBezTo>
                      <a:pt x="9409" y="1287"/>
                      <a:pt x="7680" y="1235"/>
                      <a:pt x="5957" y="1128"/>
                    </a:cubicBezTo>
                    <a:cubicBezTo>
                      <a:pt x="4080" y="1003"/>
                      <a:pt x="2182" y="815"/>
                      <a:pt x="388" y="168"/>
                    </a:cubicBezTo>
                    <a:cubicBezTo>
                      <a:pt x="358" y="158"/>
                      <a:pt x="331" y="153"/>
                      <a:pt x="305" y="153"/>
                    </a:cubicBezTo>
                    <a:cubicBezTo>
                      <a:pt x="75" y="153"/>
                      <a:pt x="0" y="533"/>
                      <a:pt x="263" y="627"/>
                    </a:cubicBezTo>
                    <a:lnTo>
                      <a:pt x="242" y="627"/>
                    </a:lnTo>
                    <a:cubicBezTo>
                      <a:pt x="1848" y="1149"/>
                      <a:pt x="3537" y="1441"/>
                      <a:pt x="5227" y="1524"/>
                    </a:cubicBezTo>
                    <a:cubicBezTo>
                      <a:pt x="6895" y="1628"/>
                      <a:pt x="8564" y="1691"/>
                      <a:pt x="10233" y="1712"/>
                    </a:cubicBezTo>
                    <a:cubicBezTo>
                      <a:pt x="10705" y="1720"/>
                      <a:pt x="11177" y="1725"/>
                      <a:pt x="11650" y="1725"/>
                    </a:cubicBezTo>
                    <a:cubicBezTo>
                      <a:pt x="14598" y="1725"/>
                      <a:pt x="17546" y="1559"/>
                      <a:pt x="20495" y="1253"/>
                    </a:cubicBezTo>
                    <a:cubicBezTo>
                      <a:pt x="21412" y="1149"/>
                      <a:pt x="22309" y="1044"/>
                      <a:pt x="23227" y="919"/>
                    </a:cubicBezTo>
                    <a:cubicBezTo>
                      <a:pt x="24207" y="815"/>
                      <a:pt x="25167" y="627"/>
                      <a:pt x="26105" y="356"/>
                    </a:cubicBezTo>
                    <a:cubicBezTo>
                      <a:pt x="26287" y="296"/>
                      <a:pt x="26273" y="1"/>
                      <a:pt x="2608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0" name="Google Shape;3760;p52"/>
              <p:cNvSpPr/>
              <p:nvPr/>
            </p:nvSpPr>
            <p:spPr>
              <a:xfrm>
                <a:off x="1096400" y="2074550"/>
                <a:ext cx="486525" cy="542050"/>
              </a:xfrm>
              <a:custGeom>
                <a:avLst/>
                <a:gdLst/>
                <a:ahLst/>
                <a:cxnLst/>
                <a:rect l="l" t="t" r="r" b="b"/>
                <a:pathLst>
                  <a:path w="19461" h="21682" extrusionOk="0">
                    <a:moveTo>
                      <a:pt x="15156" y="0"/>
                    </a:moveTo>
                    <a:cubicBezTo>
                      <a:pt x="14416" y="0"/>
                      <a:pt x="13668" y="124"/>
                      <a:pt x="12953" y="303"/>
                    </a:cubicBezTo>
                    <a:cubicBezTo>
                      <a:pt x="8511" y="1429"/>
                      <a:pt x="4902" y="4892"/>
                      <a:pt x="2817" y="8980"/>
                    </a:cubicBezTo>
                    <a:cubicBezTo>
                      <a:pt x="1732" y="11128"/>
                      <a:pt x="939" y="13422"/>
                      <a:pt x="480" y="15800"/>
                    </a:cubicBezTo>
                    <a:cubicBezTo>
                      <a:pt x="335" y="16487"/>
                      <a:pt x="355" y="21452"/>
                      <a:pt x="3" y="21680"/>
                    </a:cubicBezTo>
                    <a:lnTo>
                      <a:pt x="3" y="21680"/>
                    </a:lnTo>
                    <a:cubicBezTo>
                      <a:pt x="1921" y="20493"/>
                      <a:pt x="3985" y="20305"/>
                      <a:pt x="6029" y="19492"/>
                    </a:cubicBezTo>
                    <a:cubicBezTo>
                      <a:pt x="8573" y="18532"/>
                      <a:pt x="10930" y="17177"/>
                      <a:pt x="13037" y="15466"/>
                    </a:cubicBezTo>
                    <a:cubicBezTo>
                      <a:pt x="16353" y="12692"/>
                      <a:pt x="18835" y="8750"/>
                      <a:pt x="19377" y="4454"/>
                    </a:cubicBezTo>
                    <a:cubicBezTo>
                      <a:pt x="19461" y="3932"/>
                      <a:pt x="19461" y="3432"/>
                      <a:pt x="19377" y="2910"/>
                    </a:cubicBezTo>
                    <a:cubicBezTo>
                      <a:pt x="19127" y="1638"/>
                      <a:pt x="18043" y="637"/>
                      <a:pt x="16791" y="240"/>
                    </a:cubicBezTo>
                    <a:cubicBezTo>
                      <a:pt x="16263" y="70"/>
                      <a:pt x="15712" y="0"/>
                      <a:pt x="15156" y="0"/>
                    </a:cubicBezTo>
                    <a:close/>
                    <a:moveTo>
                      <a:pt x="3" y="21680"/>
                    </a:moveTo>
                    <a:lnTo>
                      <a:pt x="3" y="21680"/>
                    </a:lnTo>
                    <a:cubicBezTo>
                      <a:pt x="2" y="21681"/>
                      <a:pt x="1" y="21681"/>
                      <a:pt x="1" y="21682"/>
                    </a:cubicBezTo>
                    <a:cubicBezTo>
                      <a:pt x="1" y="21681"/>
                      <a:pt x="2" y="21681"/>
                      <a:pt x="3" y="2168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1" name="Google Shape;3761;p52"/>
              <p:cNvSpPr/>
              <p:nvPr/>
            </p:nvSpPr>
            <p:spPr>
              <a:xfrm>
                <a:off x="229775" y="2449725"/>
                <a:ext cx="699800" cy="368125"/>
              </a:xfrm>
              <a:custGeom>
                <a:avLst/>
                <a:gdLst/>
                <a:ahLst/>
                <a:cxnLst/>
                <a:rect l="l" t="t" r="r" b="b"/>
                <a:pathLst>
                  <a:path w="27992" h="14725" extrusionOk="0">
                    <a:moveTo>
                      <a:pt x="7679" y="1"/>
                    </a:moveTo>
                    <a:cubicBezTo>
                      <a:pt x="7050" y="1"/>
                      <a:pt x="6422" y="54"/>
                      <a:pt x="5799" y="167"/>
                    </a:cubicBezTo>
                    <a:cubicBezTo>
                      <a:pt x="3525" y="564"/>
                      <a:pt x="1252" y="1982"/>
                      <a:pt x="605" y="4193"/>
                    </a:cubicBezTo>
                    <a:cubicBezTo>
                      <a:pt x="0" y="6258"/>
                      <a:pt x="960" y="8531"/>
                      <a:pt x="2503" y="10012"/>
                    </a:cubicBezTo>
                    <a:cubicBezTo>
                      <a:pt x="4047" y="11493"/>
                      <a:pt x="6091" y="12327"/>
                      <a:pt x="8135" y="13016"/>
                    </a:cubicBezTo>
                    <a:cubicBezTo>
                      <a:pt x="11222" y="14058"/>
                      <a:pt x="14642" y="14392"/>
                      <a:pt x="17875" y="14601"/>
                    </a:cubicBezTo>
                    <a:cubicBezTo>
                      <a:pt x="19097" y="14688"/>
                      <a:pt x="20308" y="14725"/>
                      <a:pt x="21517" y="14725"/>
                    </a:cubicBezTo>
                    <a:cubicBezTo>
                      <a:pt x="22041" y="14725"/>
                      <a:pt x="22566" y="14718"/>
                      <a:pt x="23090" y="14705"/>
                    </a:cubicBezTo>
                    <a:cubicBezTo>
                      <a:pt x="23522" y="14688"/>
                      <a:pt x="26492" y="14269"/>
                      <a:pt x="27590" y="14269"/>
                    </a:cubicBezTo>
                    <a:cubicBezTo>
                      <a:pt x="27816" y="14269"/>
                      <a:pt x="27963" y="14287"/>
                      <a:pt x="27991" y="14330"/>
                    </a:cubicBezTo>
                    <a:cubicBezTo>
                      <a:pt x="26302" y="11764"/>
                      <a:pt x="24091" y="9845"/>
                      <a:pt x="21880" y="7718"/>
                    </a:cubicBezTo>
                    <a:cubicBezTo>
                      <a:pt x="19648" y="5549"/>
                      <a:pt x="17291" y="3442"/>
                      <a:pt x="14538" y="1919"/>
                    </a:cubicBezTo>
                    <a:cubicBezTo>
                      <a:pt x="12442" y="764"/>
                      <a:pt x="10060" y="1"/>
                      <a:pt x="767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2" name="Google Shape;3762;p52"/>
              <p:cNvSpPr/>
              <p:nvPr/>
            </p:nvSpPr>
            <p:spPr>
              <a:xfrm>
                <a:off x="1159500" y="2583400"/>
                <a:ext cx="645050" cy="442075"/>
              </a:xfrm>
              <a:custGeom>
                <a:avLst/>
                <a:gdLst/>
                <a:ahLst/>
                <a:cxnLst/>
                <a:rect l="l" t="t" r="r" b="b"/>
                <a:pathLst>
                  <a:path w="25802" h="17683" extrusionOk="0">
                    <a:moveTo>
                      <a:pt x="18524" y="0"/>
                    </a:moveTo>
                    <a:cubicBezTo>
                      <a:pt x="14916" y="0"/>
                      <a:pt x="11301" y="1644"/>
                      <a:pt x="8552" y="4060"/>
                    </a:cubicBezTo>
                    <a:cubicBezTo>
                      <a:pt x="6863" y="5583"/>
                      <a:pt x="5382" y="7335"/>
                      <a:pt x="4172" y="9254"/>
                    </a:cubicBezTo>
                    <a:cubicBezTo>
                      <a:pt x="2858" y="11339"/>
                      <a:pt x="1440" y="13342"/>
                      <a:pt x="0" y="15344"/>
                    </a:cubicBezTo>
                    <a:cubicBezTo>
                      <a:pt x="2211" y="15886"/>
                      <a:pt x="4276" y="16721"/>
                      <a:pt x="6446" y="17242"/>
                    </a:cubicBezTo>
                    <a:cubicBezTo>
                      <a:pt x="7666" y="17536"/>
                      <a:pt x="8916" y="17683"/>
                      <a:pt x="10168" y="17683"/>
                    </a:cubicBezTo>
                    <a:cubicBezTo>
                      <a:pt x="11227" y="17683"/>
                      <a:pt x="12287" y="17578"/>
                      <a:pt x="13329" y="17367"/>
                    </a:cubicBezTo>
                    <a:cubicBezTo>
                      <a:pt x="17354" y="16512"/>
                      <a:pt x="21004" y="14072"/>
                      <a:pt x="23486" y="10776"/>
                    </a:cubicBezTo>
                    <a:cubicBezTo>
                      <a:pt x="24446" y="9504"/>
                      <a:pt x="25238" y="8107"/>
                      <a:pt x="25509" y="6542"/>
                    </a:cubicBezTo>
                    <a:cubicBezTo>
                      <a:pt x="25801" y="4999"/>
                      <a:pt x="25489" y="3288"/>
                      <a:pt x="24446" y="2100"/>
                    </a:cubicBezTo>
                    <a:cubicBezTo>
                      <a:pt x="23632" y="1161"/>
                      <a:pt x="22443" y="640"/>
                      <a:pt x="21234" y="327"/>
                    </a:cubicBezTo>
                    <a:cubicBezTo>
                      <a:pt x="20340" y="104"/>
                      <a:pt x="19432" y="0"/>
                      <a:pt x="1852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3" name="Google Shape;3763;p52"/>
              <p:cNvSpPr/>
              <p:nvPr/>
            </p:nvSpPr>
            <p:spPr>
              <a:xfrm>
                <a:off x="785750" y="2075125"/>
                <a:ext cx="303900" cy="1536375"/>
              </a:xfrm>
              <a:custGeom>
                <a:avLst/>
                <a:gdLst/>
                <a:ahLst/>
                <a:cxnLst/>
                <a:rect l="l" t="t" r="r" b="b"/>
                <a:pathLst>
                  <a:path w="12156" h="61455" extrusionOk="0">
                    <a:moveTo>
                      <a:pt x="290" y="0"/>
                    </a:moveTo>
                    <a:cubicBezTo>
                      <a:pt x="143" y="0"/>
                      <a:pt x="0" y="151"/>
                      <a:pt x="100" y="322"/>
                    </a:cubicBezTo>
                    <a:cubicBezTo>
                      <a:pt x="1789" y="3367"/>
                      <a:pt x="3208" y="6579"/>
                      <a:pt x="4918" y="9624"/>
                    </a:cubicBezTo>
                    <a:cubicBezTo>
                      <a:pt x="6503" y="12440"/>
                      <a:pt x="8193" y="15130"/>
                      <a:pt x="9277" y="18176"/>
                    </a:cubicBezTo>
                    <a:cubicBezTo>
                      <a:pt x="10341" y="21263"/>
                      <a:pt x="10988" y="24495"/>
                      <a:pt x="11154" y="27749"/>
                    </a:cubicBezTo>
                    <a:cubicBezTo>
                      <a:pt x="11551" y="34027"/>
                      <a:pt x="10487" y="40305"/>
                      <a:pt x="10153" y="46563"/>
                    </a:cubicBezTo>
                    <a:cubicBezTo>
                      <a:pt x="9966" y="49733"/>
                      <a:pt x="9903" y="52924"/>
                      <a:pt x="10195" y="56115"/>
                    </a:cubicBezTo>
                    <a:cubicBezTo>
                      <a:pt x="10258" y="56762"/>
                      <a:pt x="10320" y="57429"/>
                      <a:pt x="10404" y="58118"/>
                    </a:cubicBezTo>
                    <a:cubicBezTo>
                      <a:pt x="10529" y="59244"/>
                      <a:pt x="10716" y="60349"/>
                      <a:pt x="10967" y="61455"/>
                    </a:cubicBezTo>
                    <a:lnTo>
                      <a:pt x="11947" y="61455"/>
                    </a:lnTo>
                    <a:cubicBezTo>
                      <a:pt x="11759" y="60349"/>
                      <a:pt x="11572" y="59223"/>
                      <a:pt x="11405" y="58118"/>
                    </a:cubicBezTo>
                    <a:cubicBezTo>
                      <a:pt x="11217" y="56783"/>
                      <a:pt x="11092" y="55427"/>
                      <a:pt x="11029" y="54071"/>
                    </a:cubicBezTo>
                    <a:cubicBezTo>
                      <a:pt x="10946" y="50880"/>
                      <a:pt x="11092" y="47689"/>
                      <a:pt x="11321" y="44498"/>
                    </a:cubicBezTo>
                    <a:cubicBezTo>
                      <a:pt x="11759" y="38178"/>
                      <a:pt x="12156" y="31775"/>
                      <a:pt x="11467" y="25455"/>
                    </a:cubicBezTo>
                    <a:cubicBezTo>
                      <a:pt x="11134" y="22493"/>
                      <a:pt x="10570" y="19531"/>
                      <a:pt x="9486" y="16757"/>
                    </a:cubicBezTo>
                    <a:cubicBezTo>
                      <a:pt x="8443" y="14108"/>
                      <a:pt x="6962" y="11731"/>
                      <a:pt x="5502" y="9290"/>
                    </a:cubicBezTo>
                    <a:cubicBezTo>
                      <a:pt x="3729" y="6287"/>
                      <a:pt x="2332" y="3054"/>
                      <a:pt x="475" y="113"/>
                    </a:cubicBezTo>
                    <a:cubicBezTo>
                      <a:pt x="429" y="33"/>
                      <a:pt x="359" y="0"/>
                      <a:pt x="29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4" name="Google Shape;3764;p52"/>
              <p:cNvSpPr/>
              <p:nvPr/>
            </p:nvSpPr>
            <p:spPr>
              <a:xfrm>
                <a:off x="1160550" y="2302450"/>
                <a:ext cx="20875" cy="217850"/>
              </a:xfrm>
              <a:custGeom>
                <a:avLst/>
                <a:gdLst/>
                <a:ahLst/>
                <a:cxnLst/>
                <a:rect l="l" t="t" r="r" b="b"/>
                <a:pathLst>
                  <a:path w="835" h="8714" extrusionOk="0">
                    <a:moveTo>
                      <a:pt x="684" y="0"/>
                    </a:moveTo>
                    <a:cubicBezTo>
                      <a:pt x="675" y="0"/>
                      <a:pt x="668" y="3"/>
                      <a:pt x="668" y="10"/>
                    </a:cubicBezTo>
                    <a:cubicBezTo>
                      <a:pt x="188" y="1178"/>
                      <a:pt x="292" y="2450"/>
                      <a:pt x="376" y="3660"/>
                    </a:cubicBezTo>
                    <a:cubicBezTo>
                      <a:pt x="417" y="4244"/>
                      <a:pt x="459" y="4828"/>
                      <a:pt x="522" y="5412"/>
                    </a:cubicBezTo>
                    <a:cubicBezTo>
                      <a:pt x="584" y="5954"/>
                      <a:pt x="584" y="6496"/>
                      <a:pt x="543" y="7039"/>
                    </a:cubicBezTo>
                    <a:cubicBezTo>
                      <a:pt x="480" y="7623"/>
                      <a:pt x="292" y="8186"/>
                      <a:pt x="0" y="8686"/>
                    </a:cubicBezTo>
                    <a:cubicBezTo>
                      <a:pt x="0" y="8686"/>
                      <a:pt x="40" y="8713"/>
                      <a:pt x="67" y="8713"/>
                    </a:cubicBezTo>
                    <a:cubicBezTo>
                      <a:pt x="74" y="8713"/>
                      <a:pt x="79" y="8711"/>
                      <a:pt x="84" y="8707"/>
                    </a:cubicBezTo>
                    <a:cubicBezTo>
                      <a:pt x="835" y="7935"/>
                      <a:pt x="793" y="6684"/>
                      <a:pt x="730" y="5683"/>
                    </a:cubicBezTo>
                    <a:cubicBezTo>
                      <a:pt x="626" y="4494"/>
                      <a:pt x="501" y="3284"/>
                      <a:pt x="501" y="2095"/>
                    </a:cubicBezTo>
                    <a:cubicBezTo>
                      <a:pt x="480" y="1386"/>
                      <a:pt x="563" y="698"/>
                      <a:pt x="730" y="10"/>
                    </a:cubicBezTo>
                    <a:cubicBezTo>
                      <a:pt x="730" y="10"/>
                      <a:pt x="702" y="0"/>
                      <a:pt x="68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5" name="Google Shape;3765;p52"/>
              <p:cNvSpPr/>
              <p:nvPr/>
            </p:nvSpPr>
            <p:spPr>
              <a:xfrm>
                <a:off x="1234575" y="2150425"/>
                <a:ext cx="53750" cy="252925"/>
              </a:xfrm>
              <a:custGeom>
                <a:avLst/>
                <a:gdLst/>
                <a:ahLst/>
                <a:cxnLst/>
                <a:rect l="l" t="t" r="r" b="b"/>
                <a:pathLst>
                  <a:path w="2150" h="10117" extrusionOk="0">
                    <a:moveTo>
                      <a:pt x="2066" y="0"/>
                    </a:moveTo>
                    <a:cubicBezTo>
                      <a:pt x="1023" y="647"/>
                      <a:pt x="648" y="1919"/>
                      <a:pt x="585" y="3087"/>
                    </a:cubicBezTo>
                    <a:cubicBezTo>
                      <a:pt x="502" y="4568"/>
                      <a:pt x="960" y="5965"/>
                      <a:pt x="1232" y="7405"/>
                    </a:cubicBezTo>
                    <a:cubicBezTo>
                      <a:pt x="1419" y="8302"/>
                      <a:pt x="1440" y="9219"/>
                      <a:pt x="1294" y="10116"/>
                    </a:cubicBezTo>
                    <a:lnTo>
                      <a:pt x="1378" y="10116"/>
                    </a:lnTo>
                    <a:cubicBezTo>
                      <a:pt x="1982" y="7238"/>
                      <a:pt x="1" y="4422"/>
                      <a:pt x="1023" y="1585"/>
                    </a:cubicBezTo>
                    <a:cubicBezTo>
                      <a:pt x="1232" y="960"/>
                      <a:pt x="1628" y="417"/>
                      <a:pt x="21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6" name="Google Shape;3766;p52"/>
              <p:cNvSpPr/>
              <p:nvPr/>
            </p:nvSpPr>
            <p:spPr>
              <a:xfrm>
                <a:off x="1337300" y="2096625"/>
                <a:ext cx="75650" cy="229550"/>
              </a:xfrm>
              <a:custGeom>
                <a:avLst/>
                <a:gdLst/>
                <a:ahLst/>
                <a:cxnLst/>
                <a:rect l="l" t="t" r="r" b="b"/>
                <a:pathLst>
                  <a:path w="3026" h="9182" extrusionOk="0">
                    <a:moveTo>
                      <a:pt x="3022" y="1"/>
                    </a:moveTo>
                    <a:cubicBezTo>
                      <a:pt x="3019" y="1"/>
                      <a:pt x="3012" y="5"/>
                      <a:pt x="3003" y="11"/>
                    </a:cubicBezTo>
                    <a:lnTo>
                      <a:pt x="3003" y="11"/>
                    </a:lnTo>
                    <a:cubicBezTo>
                      <a:pt x="3010" y="8"/>
                      <a:pt x="3018" y="6"/>
                      <a:pt x="3025" y="4"/>
                    </a:cubicBezTo>
                    <a:cubicBezTo>
                      <a:pt x="3025" y="2"/>
                      <a:pt x="3024" y="1"/>
                      <a:pt x="3022" y="1"/>
                    </a:cubicBezTo>
                    <a:close/>
                    <a:moveTo>
                      <a:pt x="3003" y="11"/>
                    </a:moveTo>
                    <a:lnTo>
                      <a:pt x="3003" y="11"/>
                    </a:lnTo>
                    <a:cubicBezTo>
                      <a:pt x="1911" y="352"/>
                      <a:pt x="1229" y="1388"/>
                      <a:pt x="877" y="2423"/>
                    </a:cubicBezTo>
                    <a:cubicBezTo>
                      <a:pt x="439" y="3779"/>
                      <a:pt x="585" y="5197"/>
                      <a:pt x="543" y="6616"/>
                    </a:cubicBezTo>
                    <a:cubicBezTo>
                      <a:pt x="543" y="7492"/>
                      <a:pt x="356" y="8368"/>
                      <a:pt x="1" y="9181"/>
                    </a:cubicBezTo>
                    <a:cubicBezTo>
                      <a:pt x="1" y="9181"/>
                      <a:pt x="22" y="9181"/>
                      <a:pt x="43" y="9140"/>
                    </a:cubicBezTo>
                    <a:cubicBezTo>
                      <a:pt x="731" y="7825"/>
                      <a:pt x="668" y="6345"/>
                      <a:pt x="689" y="4926"/>
                    </a:cubicBezTo>
                    <a:cubicBezTo>
                      <a:pt x="689" y="3717"/>
                      <a:pt x="814" y="2486"/>
                      <a:pt x="1419" y="1401"/>
                    </a:cubicBezTo>
                    <a:cubicBezTo>
                      <a:pt x="1732" y="797"/>
                      <a:pt x="2274" y="317"/>
                      <a:pt x="2921" y="66"/>
                    </a:cubicBezTo>
                    <a:cubicBezTo>
                      <a:pt x="2935" y="66"/>
                      <a:pt x="2977" y="29"/>
                      <a:pt x="3003" y="1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7" name="Google Shape;3767;p52"/>
              <p:cNvSpPr/>
              <p:nvPr/>
            </p:nvSpPr>
            <p:spPr>
              <a:xfrm>
                <a:off x="1356075" y="2107075"/>
                <a:ext cx="129350" cy="204500"/>
              </a:xfrm>
              <a:custGeom>
                <a:avLst/>
                <a:gdLst/>
                <a:ahLst/>
                <a:cxnLst/>
                <a:rect l="l" t="t" r="r" b="b"/>
                <a:pathLst>
                  <a:path w="5174" h="8180" extrusionOk="0">
                    <a:moveTo>
                      <a:pt x="5038" y="1"/>
                    </a:moveTo>
                    <a:cubicBezTo>
                      <a:pt x="5034" y="1"/>
                      <a:pt x="5031" y="1"/>
                      <a:pt x="5028" y="3"/>
                    </a:cubicBezTo>
                    <a:cubicBezTo>
                      <a:pt x="4882" y="45"/>
                      <a:pt x="4756" y="87"/>
                      <a:pt x="4610" y="149"/>
                    </a:cubicBezTo>
                    <a:cubicBezTo>
                      <a:pt x="4485" y="212"/>
                      <a:pt x="4339" y="295"/>
                      <a:pt x="4214" y="379"/>
                    </a:cubicBezTo>
                    <a:cubicBezTo>
                      <a:pt x="3985" y="525"/>
                      <a:pt x="3776" y="712"/>
                      <a:pt x="3567" y="921"/>
                    </a:cubicBezTo>
                    <a:cubicBezTo>
                      <a:pt x="3150" y="1338"/>
                      <a:pt x="2796" y="1818"/>
                      <a:pt x="2525" y="2360"/>
                    </a:cubicBezTo>
                    <a:cubicBezTo>
                      <a:pt x="2253" y="2902"/>
                      <a:pt x="2003" y="3465"/>
                      <a:pt x="1815" y="4070"/>
                    </a:cubicBezTo>
                    <a:cubicBezTo>
                      <a:pt x="1565" y="4717"/>
                      <a:pt x="1315" y="5363"/>
                      <a:pt x="1023" y="6010"/>
                    </a:cubicBezTo>
                    <a:cubicBezTo>
                      <a:pt x="877" y="6365"/>
                      <a:pt x="710" y="6719"/>
                      <a:pt x="543" y="7053"/>
                    </a:cubicBezTo>
                    <a:cubicBezTo>
                      <a:pt x="376" y="7407"/>
                      <a:pt x="189" y="7783"/>
                      <a:pt x="1" y="8117"/>
                    </a:cubicBezTo>
                    <a:cubicBezTo>
                      <a:pt x="1" y="8117"/>
                      <a:pt x="63" y="8179"/>
                      <a:pt x="84" y="8179"/>
                    </a:cubicBezTo>
                    <a:lnTo>
                      <a:pt x="105" y="8179"/>
                    </a:lnTo>
                    <a:cubicBezTo>
                      <a:pt x="293" y="7908"/>
                      <a:pt x="501" y="7616"/>
                      <a:pt x="668" y="7303"/>
                    </a:cubicBezTo>
                    <a:cubicBezTo>
                      <a:pt x="835" y="7011"/>
                      <a:pt x="981" y="6698"/>
                      <a:pt x="1127" y="6385"/>
                    </a:cubicBezTo>
                    <a:cubicBezTo>
                      <a:pt x="1419" y="5739"/>
                      <a:pt x="1669" y="5092"/>
                      <a:pt x="1920" y="4446"/>
                    </a:cubicBezTo>
                    <a:cubicBezTo>
                      <a:pt x="2358" y="3299"/>
                      <a:pt x="2775" y="2131"/>
                      <a:pt x="3630" y="1213"/>
                    </a:cubicBezTo>
                    <a:cubicBezTo>
                      <a:pt x="3839" y="983"/>
                      <a:pt x="4068" y="775"/>
                      <a:pt x="4318" y="587"/>
                    </a:cubicBezTo>
                    <a:cubicBezTo>
                      <a:pt x="4464" y="504"/>
                      <a:pt x="4590" y="420"/>
                      <a:pt x="4736" y="337"/>
                    </a:cubicBezTo>
                    <a:cubicBezTo>
                      <a:pt x="4882" y="253"/>
                      <a:pt x="5028" y="170"/>
                      <a:pt x="5174" y="107"/>
                    </a:cubicBezTo>
                    <a:cubicBezTo>
                      <a:pt x="5174" y="107"/>
                      <a:pt x="5085" y="1"/>
                      <a:pt x="503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8" name="Google Shape;3768;p52"/>
              <p:cNvSpPr/>
              <p:nvPr/>
            </p:nvSpPr>
            <p:spPr>
              <a:xfrm>
                <a:off x="1291950" y="2292550"/>
                <a:ext cx="239375" cy="96700"/>
              </a:xfrm>
              <a:custGeom>
                <a:avLst/>
                <a:gdLst/>
                <a:ahLst/>
                <a:cxnLst/>
                <a:rect l="l" t="t" r="r" b="b"/>
                <a:pathLst>
                  <a:path w="9575" h="3868" extrusionOk="0">
                    <a:moveTo>
                      <a:pt x="1" y="3846"/>
                    </a:moveTo>
                    <a:cubicBezTo>
                      <a:pt x="1" y="3846"/>
                      <a:pt x="1" y="3847"/>
                      <a:pt x="0" y="3847"/>
                    </a:cubicBezTo>
                    <a:cubicBezTo>
                      <a:pt x="1" y="3847"/>
                      <a:pt x="1" y="3847"/>
                      <a:pt x="1" y="3846"/>
                    </a:cubicBezTo>
                    <a:close/>
                    <a:moveTo>
                      <a:pt x="9435" y="0"/>
                    </a:moveTo>
                    <a:cubicBezTo>
                      <a:pt x="9407" y="0"/>
                      <a:pt x="9386" y="2"/>
                      <a:pt x="9386" y="9"/>
                    </a:cubicBezTo>
                    <a:cubicBezTo>
                      <a:pt x="9157" y="593"/>
                      <a:pt x="8761" y="1094"/>
                      <a:pt x="8239" y="1469"/>
                    </a:cubicBezTo>
                    <a:cubicBezTo>
                      <a:pt x="7697" y="1845"/>
                      <a:pt x="7092" y="2116"/>
                      <a:pt x="6445" y="2262"/>
                    </a:cubicBezTo>
                    <a:cubicBezTo>
                      <a:pt x="5048" y="2617"/>
                      <a:pt x="3567" y="2512"/>
                      <a:pt x="2170" y="2804"/>
                    </a:cubicBezTo>
                    <a:cubicBezTo>
                      <a:pt x="1357" y="2950"/>
                      <a:pt x="606" y="3304"/>
                      <a:pt x="1" y="3846"/>
                    </a:cubicBezTo>
                    <a:lnTo>
                      <a:pt x="1" y="3846"/>
                    </a:lnTo>
                    <a:cubicBezTo>
                      <a:pt x="4" y="3844"/>
                      <a:pt x="9" y="3843"/>
                      <a:pt x="14" y="3843"/>
                    </a:cubicBezTo>
                    <a:cubicBezTo>
                      <a:pt x="35" y="3843"/>
                      <a:pt x="72" y="3862"/>
                      <a:pt x="99" y="3862"/>
                    </a:cubicBezTo>
                    <a:cubicBezTo>
                      <a:pt x="104" y="3862"/>
                      <a:pt x="109" y="3861"/>
                      <a:pt x="114" y="3859"/>
                    </a:cubicBezTo>
                    <a:lnTo>
                      <a:pt x="114" y="3859"/>
                    </a:lnTo>
                    <a:lnTo>
                      <a:pt x="105" y="3868"/>
                    </a:lnTo>
                    <a:cubicBezTo>
                      <a:pt x="109" y="3864"/>
                      <a:pt x="114" y="3860"/>
                      <a:pt x="118" y="3856"/>
                    </a:cubicBezTo>
                    <a:lnTo>
                      <a:pt x="118" y="3856"/>
                    </a:lnTo>
                    <a:cubicBezTo>
                      <a:pt x="119" y="3856"/>
                      <a:pt x="120" y="3855"/>
                      <a:pt x="120" y="3854"/>
                    </a:cubicBezTo>
                    <a:lnTo>
                      <a:pt x="120" y="3854"/>
                    </a:lnTo>
                    <a:cubicBezTo>
                      <a:pt x="1287" y="2845"/>
                      <a:pt x="2906" y="2699"/>
                      <a:pt x="4380" y="2575"/>
                    </a:cubicBezTo>
                    <a:cubicBezTo>
                      <a:pt x="5715" y="2471"/>
                      <a:pt x="7113" y="2345"/>
                      <a:pt x="8302" y="1615"/>
                    </a:cubicBezTo>
                    <a:cubicBezTo>
                      <a:pt x="8886" y="1261"/>
                      <a:pt x="9428" y="698"/>
                      <a:pt x="9574" y="9"/>
                    </a:cubicBezTo>
                    <a:cubicBezTo>
                      <a:pt x="9574" y="9"/>
                      <a:pt x="9491" y="0"/>
                      <a:pt x="943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9" name="Google Shape;3769;p52"/>
              <p:cNvSpPr/>
              <p:nvPr/>
            </p:nvSpPr>
            <p:spPr>
              <a:xfrm>
                <a:off x="1213725" y="2455925"/>
                <a:ext cx="203400" cy="20975"/>
              </a:xfrm>
              <a:custGeom>
                <a:avLst/>
                <a:gdLst/>
                <a:ahLst/>
                <a:cxnLst/>
                <a:rect l="l" t="t" r="r" b="b"/>
                <a:pathLst>
                  <a:path w="8136" h="839" extrusionOk="0">
                    <a:moveTo>
                      <a:pt x="7953" y="1"/>
                    </a:moveTo>
                    <a:cubicBezTo>
                      <a:pt x="7951" y="1"/>
                      <a:pt x="7949" y="1"/>
                      <a:pt x="7947" y="3"/>
                    </a:cubicBezTo>
                    <a:cubicBezTo>
                      <a:pt x="7359" y="507"/>
                      <a:pt x="6720" y="675"/>
                      <a:pt x="6054" y="675"/>
                    </a:cubicBezTo>
                    <a:cubicBezTo>
                      <a:pt x="4737" y="675"/>
                      <a:pt x="3319" y="17"/>
                      <a:pt x="2003" y="3"/>
                    </a:cubicBezTo>
                    <a:cubicBezTo>
                      <a:pt x="1336" y="44"/>
                      <a:pt x="668" y="128"/>
                      <a:pt x="1" y="253"/>
                    </a:cubicBezTo>
                    <a:cubicBezTo>
                      <a:pt x="22" y="253"/>
                      <a:pt x="63" y="316"/>
                      <a:pt x="84" y="316"/>
                    </a:cubicBezTo>
                    <a:cubicBezTo>
                      <a:pt x="689" y="232"/>
                      <a:pt x="1315" y="170"/>
                      <a:pt x="1940" y="149"/>
                    </a:cubicBezTo>
                    <a:cubicBezTo>
                      <a:pt x="2524" y="149"/>
                      <a:pt x="3108" y="211"/>
                      <a:pt x="3692" y="357"/>
                    </a:cubicBezTo>
                    <a:cubicBezTo>
                      <a:pt x="4514" y="563"/>
                      <a:pt x="5350" y="838"/>
                      <a:pt x="6200" y="838"/>
                    </a:cubicBezTo>
                    <a:cubicBezTo>
                      <a:pt x="6385" y="838"/>
                      <a:pt x="6572" y="825"/>
                      <a:pt x="6759" y="795"/>
                    </a:cubicBezTo>
                    <a:cubicBezTo>
                      <a:pt x="7280" y="754"/>
                      <a:pt x="7781" y="524"/>
                      <a:pt x="8135" y="128"/>
                    </a:cubicBezTo>
                    <a:cubicBezTo>
                      <a:pt x="8135" y="128"/>
                      <a:pt x="7990" y="1"/>
                      <a:pt x="795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0" name="Google Shape;3770;p52"/>
              <p:cNvSpPr/>
              <p:nvPr/>
            </p:nvSpPr>
            <p:spPr>
              <a:xfrm>
                <a:off x="1155775" y="2519025"/>
                <a:ext cx="116900" cy="16750"/>
              </a:xfrm>
              <a:custGeom>
                <a:avLst/>
                <a:gdLst/>
                <a:ahLst/>
                <a:cxnLst/>
                <a:rect l="l" t="t" r="r" b="b"/>
                <a:pathLst>
                  <a:path w="4676" h="670" extrusionOk="0">
                    <a:moveTo>
                      <a:pt x="2216" y="0"/>
                    </a:moveTo>
                    <a:cubicBezTo>
                      <a:pt x="1497" y="0"/>
                      <a:pt x="765" y="128"/>
                      <a:pt x="87" y="399"/>
                    </a:cubicBezTo>
                    <a:cubicBezTo>
                      <a:pt x="68" y="399"/>
                      <a:pt x="0" y="465"/>
                      <a:pt x="15" y="465"/>
                    </a:cubicBezTo>
                    <a:cubicBezTo>
                      <a:pt x="17" y="465"/>
                      <a:pt x="20" y="464"/>
                      <a:pt x="24" y="461"/>
                    </a:cubicBezTo>
                    <a:cubicBezTo>
                      <a:pt x="668" y="247"/>
                      <a:pt x="1327" y="140"/>
                      <a:pt x="1988" y="140"/>
                    </a:cubicBezTo>
                    <a:cubicBezTo>
                      <a:pt x="2098" y="140"/>
                      <a:pt x="2208" y="143"/>
                      <a:pt x="2319" y="148"/>
                    </a:cubicBezTo>
                    <a:cubicBezTo>
                      <a:pt x="2673" y="169"/>
                      <a:pt x="3049" y="211"/>
                      <a:pt x="3403" y="315"/>
                    </a:cubicBezTo>
                    <a:cubicBezTo>
                      <a:pt x="3591" y="357"/>
                      <a:pt x="3779" y="399"/>
                      <a:pt x="3946" y="461"/>
                    </a:cubicBezTo>
                    <a:cubicBezTo>
                      <a:pt x="4133" y="545"/>
                      <a:pt x="4321" y="607"/>
                      <a:pt x="4509" y="670"/>
                    </a:cubicBezTo>
                    <a:cubicBezTo>
                      <a:pt x="4550" y="670"/>
                      <a:pt x="4676" y="587"/>
                      <a:pt x="4634" y="566"/>
                    </a:cubicBezTo>
                    <a:cubicBezTo>
                      <a:pt x="4488" y="461"/>
                      <a:pt x="4321" y="378"/>
                      <a:pt x="4133" y="315"/>
                    </a:cubicBezTo>
                    <a:cubicBezTo>
                      <a:pt x="3966" y="253"/>
                      <a:pt x="3779" y="211"/>
                      <a:pt x="3570" y="169"/>
                    </a:cubicBezTo>
                    <a:cubicBezTo>
                      <a:pt x="3195" y="65"/>
                      <a:pt x="2798" y="2"/>
                      <a:pt x="2381" y="2"/>
                    </a:cubicBezTo>
                    <a:cubicBezTo>
                      <a:pt x="2326" y="1"/>
                      <a:pt x="2271" y="0"/>
                      <a:pt x="221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1" name="Google Shape;3771;p52"/>
              <p:cNvSpPr/>
              <p:nvPr/>
            </p:nvSpPr>
            <p:spPr>
              <a:xfrm>
                <a:off x="1369650" y="2226025"/>
                <a:ext cx="141325" cy="67300"/>
              </a:xfrm>
              <a:custGeom>
                <a:avLst/>
                <a:gdLst/>
                <a:ahLst/>
                <a:cxnLst/>
                <a:rect l="l" t="t" r="r" b="b"/>
                <a:pathLst>
                  <a:path w="5653" h="2692" extrusionOk="0">
                    <a:moveTo>
                      <a:pt x="5590" y="1"/>
                    </a:moveTo>
                    <a:cubicBezTo>
                      <a:pt x="4797" y="63"/>
                      <a:pt x="4026" y="230"/>
                      <a:pt x="3275" y="522"/>
                    </a:cubicBezTo>
                    <a:cubicBezTo>
                      <a:pt x="2461" y="835"/>
                      <a:pt x="1690" y="1231"/>
                      <a:pt x="1001" y="1753"/>
                    </a:cubicBezTo>
                    <a:cubicBezTo>
                      <a:pt x="626" y="2024"/>
                      <a:pt x="292" y="2337"/>
                      <a:pt x="0" y="2691"/>
                    </a:cubicBezTo>
                    <a:lnTo>
                      <a:pt x="146" y="2691"/>
                    </a:lnTo>
                    <a:lnTo>
                      <a:pt x="146" y="2670"/>
                    </a:lnTo>
                    <a:cubicBezTo>
                      <a:pt x="855" y="1940"/>
                      <a:pt x="1690" y="1335"/>
                      <a:pt x="2628" y="897"/>
                    </a:cubicBezTo>
                    <a:cubicBezTo>
                      <a:pt x="3546" y="439"/>
                      <a:pt x="4547" y="147"/>
                      <a:pt x="5590" y="21"/>
                    </a:cubicBezTo>
                    <a:cubicBezTo>
                      <a:pt x="5611" y="21"/>
                      <a:pt x="5653" y="1"/>
                      <a:pt x="559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2" name="Google Shape;3772;p52"/>
              <p:cNvSpPr/>
              <p:nvPr/>
            </p:nvSpPr>
            <p:spPr>
              <a:xfrm>
                <a:off x="1060375" y="2265975"/>
                <a:ext cx="323025" cy="417200"/>
              </a:xfrm>
              <a:custGeom>
                <a:avLst/>
                <a:gdLst/>
                <a:ahLst/>
                <a:cxnLst/>
                <a:rect l="l" t="t" r="r" b="b"/>
                <a:pathLst>
                  <a:path w="12921" h="16688" extrusionOk="0">
                    <a:moveTo>
                      <a:pt x="12741" y="1"/>
                    </a:moveTo>
                    <a:cubicBezTo>
                      <a:pt x="12695" y="1"/>
                      <a:pt x="12650" y="22"/>
                      <a:pt x="12621" y="71"/>
                    </a:cubicBezTo>
                    <a:cubicBezTo>
                      <a:pt x="12058" y="1239"/>
                      <a:pt x="11328" y="2324"/>
                      <a:pt x="10452" y="3283"/>
                    </a:cubicBezTo>
                    <a:cubicBezTo>
                      <a:pt x="9576" y="4222"/>
                      <a:pt x="8638" y="5077"/>
                      <a:pt x="7678" y="5953"/>
                    </a:cubicBezTo>
                    <a:cubicBezTo>
                      <a:pt x="5613" y="7851"/>
                      <a:pt x="3819" y="9999"/>
                      <a:pt x="2318" y="12356"/>
                    </a:cubicBezTo>
                    <a:cubicBezTo>
                      <a:pt x="1483" y="13733"/>
                      <a:pt x="733" y="15130"/>
                      <a:pt x="44" y="16569"/>
                    </a:cubicBezTo>
                    <a:cubicBezTo>
                      <a:pt x="0" y="16628"/>
                      <a:pt x="60" y="16687"/>
                      <a:pt x="114" y="16687"/>
                    </a:cubicBezTo>
                    <a:cubicBezTo>
                      <a:pt x="136" y="16687"/>
                      <a:pt x="157" y="16677"/>
                      <a:pt x="169" y="16653"/>
                    </a:cubicBezTo>
                    <a:cubicBezTo>
                      <a:pt x="774" y="15360"/>
                      <a:pt x="1504" y="14129"/>
                      <a:pt x="2318" y="12940"/>
                    </a:cubicBezTo>
                    <a:cubicBezTo>
                      <a:pt x="3110" y="11731"/>
                      <a:pt x="3986" y="10583"/>
                      <a:pt x="4925" y="9478"/>
                    </a:cubicBezTo>
                    <a:cubicBezTo>
                      <a:pt x="5822" y="8414"/>
                      <a:pt x="6781" y="7392"/>
                      <a:pt x="7803" y="6433"/>
                    </a:cubicBezTo>
                    <a:cubicBezTo>
                      <a:pt x="8763" y="5557"/>
                      <a:pt x="9743" y="4702"/>
                      <a:pt x="10619" y="3763"/>
                    </a:cubicBezTo>
                    <a:cubicBezTo>
                      <a:pt x="11579" y="2762"/>
                      <a:pt x="12559" y="1552"/>
                      <a:pt x="12893" y="175"/>
                    </a:cubicBezTo>
                    <a:cubicBezTo>
                      <a:pt x="12920" y="79"/>
                      <a:pt x="12829" y="1"/>
                      <a:pt x="1274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3" name="Google Shape;3773;p52"/>
              <p:cNvSpPr/>
              <p:nvPr/>
            </p:nvSpPr>
            <p:spPr>
              <a:xfrm>
                <a:off x="1053350" y="2679325"/>
                <a:ext cx="647275" cy="421000"/>
              </a:xfrm>
              <a:custGeom>
                <a:avLst/>
                <a:gdLst/>
                <a:ahLst/>
                <a:cxnLst/>
                <a:rect l="l" t="t" r="r" b="b"/>
                <a:pathLst>
                  <a:path w="25891" h="16840" extrusionOk="0">
                    <a:moveTo>
                      <a:pt x="25775" y="1"/>
                    </a:moveTo>
                    <a:cubicBezTo>
                      <a:pt x="25751" y="1"/>
                      <a:pt x="25727" y="11"/>
                      <a:pt x="25709" y="35"/>
                    </a:cubicBezTo>
                    <a:cubicBezTo>
                      <a:pt x="24770" y="1600"/>
                      <a:pt x="23185" y="2538"/>
                      <a:pt x="21558" y="3289"/>
                    </a:cubicBezTo>
                    <a:cubicBezTo>
                      <a:pt x="20599" y="3727"/>
                      <a:pt x="19598" y="4144"/>
                      <a:pt x="18617" y="4582"/>
                    </a:cubicBezTo>
                    <a:lnTo>
                      <a:pt x="15405" y="5980"/>
                    </a:lnTo>
                    <a:lnTo>
                      <a:pt x="8939" y="8796"/>
                    </a:lnTo>
                    <a:cubicBezTo>
                      <a:pt x="7021" y="9630"/>
                      <a:pt x="5081" y="10485"/>
                      <a:pt x="3412" y="11778"/>
                    </a:cubicBezTo>
                    <a:cubicBezTo>
                      <a:pt x="1973" y="12905"/>
                      <a:pt x="742" y="14385"/>
                      <a:pt x="158" y="16137"/>
                    </a:cubicBezTo>
                    <a:cubicBezTo>
                      <a:pt x="96" y="16346"/>
                      <a:pt x="33" y="16575"/>
                      <a:pt x="12" y="16805"/>
                    </a:cubicBezTo>
                    <a:cubicBezTo>
                      <a:pt x="0" y="16829"/>
                      <a:pt x="17" y="16839"/>
                      <a:pt x="32" y="16839"/>
                    </a:cubicBezTo>
                    <a:cubicBezTo>
                      <a:pt x="43" y="16839"/>
                      <a:pt x="54" y="16834"/>
                      <a:pt x="54" y="16826"/>
                    </a:cubicBezTo>
                    <a:cubicBezTo>
                      <a:pt x="304" y="15929"/>
                      <a:pt x="722" y="15074"/>
                      <a:pt x="1243" y="14302"/>
                    </a:cubicBezTo>
                    <a:cubicBezTo>
                      <a:pt x="1785" y="13551"/>
                      <a:pt x="2432" y="12863"/>
                      <a:pt x="3162" y="12258"/>
                    </a:cubicBezTo>
                    <a:cubicBezTo>
                      <a:pt x="4789" y="10944"/>
                      <a:pt x="6729" y="10047"/>
                      <a:pt x="8647" y="9213"/>
                    </a:cubicBezTo>
                    <a:cubicBezTo>
                      <a:pt x="10775" y="8295"/>
                      <a:pt x="12902" y="7356"/>
                      <a:pt x="15030" y="6439"/>
                    </a:cubicBezTo>
                    <a:cubicBezTo>
                      <a:pt x="17116" y="5542"/>
                      <a:pt x="19201" y="4645"/>
                      <a:pt x="21287" y="3727"/>
                    </a:cubicBezTo>
                    <a:cubicBezTo>
                      <a:pt x="22872" y="3018"/>
                      <a:pt x="24541" y="2163"/>
                      <a:pt x="25542" y="703"/>
                    </a:cubicBezTo>
                    <a:cubicBezTo>
                      <a:pt x="25667" y="515"/>
                      <a:pt x="25772" y="327"/>
                      <a:pt x="25876" y="119"/>
                    </a:cubicBezTo>
                    <a:cubicBezTo>
                      <a:pt x="25891" y="60"/>
                      <a:pt x="25832" y="1"/>
                      <a:pt x="2577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4" name="Google Shape;3774;p52"/>
              <p:cNvSpPr/>
              <p:nvPr/>
            </p:nvSpPr>
            <p:spPr>
              <a:xfrm>
                <a:off x="286375" y="2552900"/>
                <a:ext cx="783300" cy="399950"/>
              </a:xfrm>
              <a:custGeom>
                <a:avLst/>
                <a:gdLst/>
                <a:ahLst/>
                <a:cxnLst/>
                <a:rect l="l" t="t" r="r" b="b"/>
                <a:pathLst>
                  <a:path w="31332" h="15998" extrusionOk="0">
                    <a:moveTo>
                      <a:pt x="4173" y="1"/>
                    </a:moveTo>
                    <a:cubicBezTo>
                      <a:pt x="3147" y="1"/>
                      <a:pt x="2122" y="125"/>
                      <a:pt x="1115" y="358"/>
                    </a:cubicBezTo>
                    <a:cubicBezTo>
                      <a:pt x="802" y="441"/>
                      <a:pt x="489" y="525"/>
                      <a:pt x="156" y="608"/>
                    </a:cubicBezTo>
                    <a:cubicBezTo>
                      <a:pt x="1" y="647"/>
                      <a:pt x="44" y="884"/>
                      <a:pt x="201" y="884"/>
                    </a:cubicBezTo>
                    <a:cubicBezTo>
                      <a:pt x="213" y="884"/>
                      <a:pt x="226" y="882"/>
                      <a:pt x="239" y="879"/>
                    </a:cubicBezTo>
                    <a:cubicBezTo>
                      <a:pt x="1366" y="546"/>
                      <a:pt x="2513" y="337"/>
                      <a:pt x="3702" y="295"/>
                    </a:cubicBezTo>
                    <a:cubicBezTo>
                      <a:pt x="3868" y="288"/>
                      <a:pt x="4036" y="285"/>
                      <a:pt x="4204" y="285"/>
                    </a:cubicBezTo>
                    <a:cubicBezTo>
                      <a:pt x="5043" y="285"/>
                      <a:pt x="5892" y="372"/>
                      <a:pt x="6726" y="546"/>
                    </a:cubicBezTo>
                    <a:cubicBezTo>
                      <a:pt x="7831" y="796"/>
                      <a:pt x="8916" y="1109"/>
                      <a:pt x="9959" y="1505"/>
                    </a:cubicBezTo>
                    <a:cubicBezTo>
                      <a:pt x="11148" y="1901"/>
                      <a:pt x="12316" y="2339"/>
                      <a:pt x="13442" y="2861"/>
                    </a:cubicBezTo>
                    <a:cubicBezTo>
                      <a:pt x="15695" y="3883"/>
                      <a:pt x="17864" y="5092"/>
                      <a:pt x="19950" y="6448"/>
                    </a:cubicBezTo>
                    <a:cubicBezTo>
                      <a:pt x="21952" y="7741"/>
                      <a:pt x="23934" y="9055"/>
                      <a:pt x="25832" y="10495"/>
                    </a:cubicBezTo>
                    <a:cubicBezTo>
                      <a:pt x="27646" y="11892"/>
                      <a:pt x="29398" y="13477"/>
                      <a:pt x="30754" y="15333"/>
                    </a:cubicBezTo>
                    <a:cubicBezTo>
                      <a:pt x="30921" y="15563"/>
                      <a:pt x="31088" y="15771"/>
                      <a:pt x="31255" y="15980"/>
                    </a:cubicBezTo>
                    <a:cubicBezTo>
                      <a:pt x="31261" y="15992"/>
                      <a:pt x="31270" y="15997"/>
                      <a:pt x="31280" y="15997"/>
                    </a:cubicBezTo>
                    <a:cubicBezTo>
                      <a:pt x="31305" y="15997"/>
                      <a:pt x="31332" y="15968"/>
                      <a:pt x="31317" y="15938"/>
                    </a:cubicBezTo>
                    <a:cubicBezTo>
                      <a:pt x="31025" y="15438"/>
                      <a:pt x="30712" y="14958"/>
                      <a:pt x="30337" y="14520"/>
                    </a:cubicBezTo>
                    <a:cubicBezTo>
                      <a:pt x="29982" y="14061"/>
                      <a:pt x="29607" y="13623"/>
                      <a:pt x="29210" y="13206"/>
                    </a:cubicBezTo>
                    <a:cubicBezTo>
                      <a:pt x="28397" y="12372"/>
                      <a:pt x="27542" y="11600"/>
                      <a:pt x="26624" y="10870"/>
                    </a:cubicBezTo>
                    <a:cubicBezTo>
                      <a:pt x="24747" y="9389"/>
                      <a:pt x="22807" y="8013"/>
                      <a:pt x="20784" y="6719"/>
                    </a:cubicBezTo>
                    <a:cubicBezTo>
                      <a:pt x="18719" y="5343"/>
                      <a:pt x="16550" y="4091"/>
                      <a:pt x="14297" y="2986"/>
                    </a:cubicBezTo>
                    <a:cubicBezTo>
                      <a:pt x="13171" y="2444"/>
                      <a:pt x="12024" y="1964"/>
                      <a:pt x="10856" y="1547"/>
                    </a:cubicBezTo>
                    <a:cubicBezTo>
                      <a:pt x="9729" y="1150"/>
                      <a:pt x="8603" y="754"/>
                      <a:pt x="7456" y="462"/>
                    </a:cubicBezTo>
                    <a:cubicBezTo>
                      <a:pt x="6455" y="191"/>
                      <a:pt x="5433" y="45"/>
                      <a:pt x="4411" y="3"/>
                    </a:cubicBezTo>
                    <a:cubicBezTo>
                      <a:pt x="4331" y="2"/>
                      <a:pt x="4252" y="1"/>
                      <a:pt x="417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5" name="Google Shape;3775;p52"/>
              <p:cNvSpPr/>
              <p:nvPr/>
            </p:nvSpPr>
            <p:spPr>
              <a:xfrm>
                <a:off x="312675" y="3194300"/>
                <a:ext cx="738925" cy="219450"/>
              </a:xfrm>
              <a:custGeom>
                <a:avLst/>
                <a:gdLst/>
                <a:ahLst/>
                <a:cxnLst/>
                <a:rect l="l" t="t" r="r" b="b"/>
                <a:pathLst>
                  <a:path w="29557" h="8778" extrusionOk="0">
                    <a:moveTo>
                      <a:pt x="9031" y="0"/>
                    </a:moveTo>
                    <a:cubicBezTo>
                      <a:pt x="8315" y="0"/>
                      <a:pt x="7599" y="28"/>
                      <a:pt x="6884" y="85"/>
                    </a:cubicBezTo>
                    <a:cubicBezTo>
                      <a:pt x="5799" y="169"/>
                      <a:pt x="4735" y="336"/>
                      <a:pt x="3672" y="565"/>
                    </a:cubicBezTo>
                    <a:cubicBezTo>
                      <a:pt x="2608" y="795"/>
                      <a:pt x="1586" y="1212"/>
                      <a:pt x="668" y="1817"/>
                    </a:cubicBezTo>
                    <a:cubicBezTo>
                      <a:pt x="564" y="1879"/>
                      <a:pt x="439" y="1963"/>
                      <a:pt x="334" y="2046"/>
                    </a:cubicBezTo>
                    <a:cubicBezTo>
                      <a:pt x="230" y="2150"/>
                      <a:pt x="147" y="2255"/>
                      <a:pt x="63" y="2380"/>
                    </a:cubicBezTo>
                    <a:cubicBezTo>
                      <a:pt x="1" y="2484"/>
                      <a:pt x="22" y="2588"/>
                      <a:pt x="105" y="2672"/>
                    </a:cubicBezTo>
                    <a:cubicBezTo>
                      <a:pt x="142" y="2721"/>
                      <a:pt x="200" y="2741"/>
                      <a:pt x="258" y="2741"/>
                    </a:cubicBezTo>
                    <a:cubicBezTo>
                      <a:pt x="300" y="2741"/>
                      <a:pt x="342" y="2731"/>
                      <a:pt x="376" y="2713"/>
                    </a:cubicBezTo>
                    <a:cubicBezTo>
                      <a:pt x="501" y="2672"/>
                      <a:pt x="626" y="2609"/>
                      <a:pt x="731" y="2547"/>
                    </a:cubicBezTo>
                    <a:cubicBezTo>
                      <a:pt x="856" y="2484"/>
                      <a:pt x="981" y="2401"/>
                      <a:pt x="1106" y="2317"/>
                    </a:cubicBezTo>
                    <a:cubicBezTo>
                      <a:pt x="1336" y="2192"/>
                      <a:pt x="1544" y="2067"/>
                      <a:pt x="1794" y="1963"/>
                    </a:cubicBezTo>
                    <a:cubicBezTo>
                      <a:pt x="2253" y="1733"/>
                      <a:pt x="2733" y="1545"/>
                      <a:pt x="3234" y="1399"/>
                    </a:cubicBezTo>
                    <a:cubicBezTo>
                      <a:pt x="4256" y="1107"/>
                      <a:pt x="5278" y="899"/>
                      <a:pt x="6341" y="795"/>
                    </a:cubicBezTo>
                    <a:cubicBezTo>
                      <a:pt x="7353" y="680"/>
                      <a:pt x="8370" y="622"/>
                      <a:pt x="9387" y="622"/>
                    </a:cubicBezTo>
                    <a:cubicBezTo>
                      <a:pt x="10403" y="622"/>
                      <a:pt x="11420" y="680"/>
                      <a:pt x="12432" y="795"/>
                    </a:cubicBezTo>
                    <a:cubicBezTo>
                      <a:pt x="14434" y="1024"/>
                      <a:pt x="16395" y="1483"/>
                      <a:pt x="18314" y="2129"/>
                    </a:cubicBezTo>
                    <a:cubicBezTo>
                      <a:pt x="20233" y="2776"/>
                      <a:pt x="22089" y="3631"/>
                      <a:pt x="23841" y="4674"/>
                    </a:cubicBezTo>
                    <a:cubicBezTo>
                      <a:pt x="24717" y="5175"/>
                      <a:pt x="25572" y="5759"/>
                      <a:pt x="26386" y="6363"/>
                    </a:cubicBezTo>
                    <a:cubicBezTo>
                      <a:pt x="27220" y="6968"/>
                      <a:pt x="27971" y="7636"/>
                      <a:pt x="28784" y="8262"/>
                    </a:cubicBezTo>
                    <a:cubicBezTo>
                      <a:pt x="28972" y="8428"/>
                      <a:pt x="29181" y="8574"/>
                      <a:pt x="29368" y="8741"/>
                    </a:cubicBezTo>
                    <a:cubicBezTo>
                      <a:pt x="29389" y="8767"/>
                      <a:pt x="29412" y="8777"/>
                      <a:pt x="29434" y="8777"/>
                    </a:cubicBezTo>
                    <a:cubicBezTo>
                      <a:pt x="29501" y="8777"/>
                      <a:pt x="29556" y="8679"/>
                      <a:pt x="29493" y="8616"/>
                    </a:cubicBezTo>
                    <a:cubicBezTo>
                      <a:pt x="29139" y="8241"/>
                      <a:pt x="28805" y="7844"/>
                      <a:pt x="28451" y="7469"/>
                    </a:cubicBezTo>
                    <a:cubicBezTo>
                      <a:pt x="28075" y="7114"/>
                      <a:pt x="27658" y="6781"/>
                      <a:pt x="27262" y="6468"/>
                    </a:cubicBezTo>
                    <a:cubicBezTo>
                      <a:pt x="26448" y="5800"/>
                      <a:pt x="25614" y="5195"/>
                      <a:pt x="24738" y="4632"/>
                    </a:cubicBezTo>
                    <a:cubicBezTo>
                      <a:pt x="21213" y="2380"/>
                      <a:pt x="17271" y="899"/>
                      <a:pt x="13141" y="294"/>
                    </a:cubicBezTo>
                    <a:cubicBezTo>
                      <a:pt x="11771" y="102"/>
                      <a:pt x="10401" y="0"/>
                      <a:pt x="903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6" name="Google Shape;3776;p52"/>
              <p:cNvSpPr/>
              <p:nvPr/>
            </p:nvSpPr>
            <p:spPr>
              <a:xfrm>
                <a:off x="1042700" y="3243875"/>
                <a:ext cx="584025" cy="238725"/>
              </a:xfrm>
              <a:custGeom>
                <a:avLst/>
                <a:gdLst/>
                <a:ahLst/>
                <a:cxnLst/>
                <a:rect l="l" t="t" r="r" b="b"/>
                <a:pathLst>
                  <a:path w="23361" h="9549" extrusionOk="0">
                    <a:moveTo>
                      <a:pt x="21776" y="0"/>
                    </a:moveTo>
                    <a:cubicBezTo>
                      <a:pt x="21296" y="21"/>
                      <a:pt x="20837" y="42"/>
                      <a:pt x="20378" y="63"/>
                    </a:cubicBezTo>
                    <a:cubicBezTo>
                      <a:pt x="19461" y="105"/>
                      <a:pt x="18543" y="167"/>
                      <a:pt x="17625" y="251"/>
                    </a:cubicBezTo>
                    <a:cubicBezTo>
                      <a:pt x="15790" y="418"/>
                      <a:pt x="13954" y="689"/>
                      <a:pt x="12140" y="1085"/>
                    </a:cubicBezTo>
                    <a:cubicBezTo>
                      <a:pt x="10346" y="1440"/>
                      <a:pt x="8573" y="1982"/>
                      <a:pt x="6883" y="2670"/>
                    </a:cubicBezTo>
                    <a:cubicBezTo>
                      <a:pt x="5298" y="3275"/>
                      <a:pt x="3817" y="4109"/>
                      <a:pt x="2482" y="5131"/>
                    </a:cubicBezTo>
                    <a:cubicBezTo>
                      <a:pt x="1794" y="5674"/>
                      <a:pt x="1231" y="6320"/>
                      <a:pt x="772" y="7050"/>
                    </a:cubicBezTo>
                    <a:cubicBezTo>
                      <a:pt x="272" y="7739"/>
                      <a:pt x="21" y="8573"/>
                      <a:pt x="0" y="9428"/>
                    </a:cubicBezTo>
                    <a:cubicBezTo>
                      <a:pt x="0" y="9506"/>
                      <a:pt x="60" y="9548"/>
                      <a:pt x="119" y="9548"/>
                    </a:cubicBezTo>
                    <a:cubicBezTo>
                      <a:pt x="170" y="9548"/>
                      <a:pt x="220" y="9517"/>
                      <a:pt x="230" y="9449"/>
                    </a:cubicBezTo>
                    <a:cubicBezTo>
                      <a:pt x="397" y="8740"/>
                      <a:pt x="668" y="8051"/>
                      <a:pt x="1043" y="7426"/>
                    </a:cubicBezTo>
                    <a:cubicBezTo>
                      <a:pt x="1460" y="6800"/>
                      <a:pt x="1961" y="6258"/>
                      <a:pt x="2524" y="5799"/>
                    </a:cubicBezTo>
                    <a:cubicBezTo>
                      <a:pt x="3776" y="4818"/>
                      <a:pt x="5173" y="4026"/>
                      <a:pt x="6675" y="3463"/>
                    </a:cubicBezTo>
                    <a:cubicBezTo>
                      <a:pt x="9991" y="2086"/>
                      <a:pt x="13537" y="1356"/>
                      <a:pt x="17104" y="981"/>
                    </a:cubicBezTo>
                    <a:cubicBezTo>
                      <a:pt x="18126" y="897"/>
                      <a:pt x="19127" y="814"/>
                      <a:pt x="20128" y="751"/>
                    </a:cubicBezTo>
                    <a:cubicBezTo>
                      <a:pt x="20649" y="730"/>
                      <a:pt x="21171" y="689"/>
                      <a:pt x="21671" y="668"/>
                    </a:cubicBezTo>
                    <a:cubicBezTo>
                      <a:pt x="21943" y="668"/>
                      <a:pt x="22193" y="647"/>
                      <a:pt x="22443" y="626"/>
                    </a:cubicBezTo>
                    <a:cubicBezTo>
                      <a:pt x="22568" y="626"/>
                      <a:pt x="22694" y="605"/>
                      <a:pt x="22819" y="605"/>
                    </a:cubicBezTo>
                    <a:cubicBezTo>
                      <a:pt x="22944" y="564"/>
                      <a:pt x="23090" y="522"/>
                      <a:pt x="23194" y="459"/>
                    </a:cubicBezTo>
                    <a:cubicBezTo>
                      <a:pt x="23361" y="397"/>
                      <a:pt x="23298" y="167"/>
                      <a:pt x="23152" y="105"/>
                    </a:cubicBezTo>
                    <a:cubicBezTo>
                      <a:pt x="22944" y="42"/>
                      <a:pt x="22694" y="0"/>
                      <a:pt x="2246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7" name="Google Shape;3777;p52"/>
              <p:cNvSpPr/>
              <p:nvPr/>
            </p:nvSpPr>
            <p:spPr>
              <a:xfrm>
                <a:off x="503000" y="2638475"/>
                <a:ext cx="536050" cy="476950"/>
              </a:xfrm>
              <a:custGeom>
                <a:avLst/>
                <a:gdLst/>
                <a:ahLst/>
                <a:cxnLst/>
                <a:rect l="l" t="t" r="r" b="b"/>
                <a:pathLst>
                  <a:path w="21442" h="19078" extrusionOk="0">
                    <a:moveTo>
                      <a:pt x="7113" y="1"/>
                    </a:moveTo>
                    <a:cubicBezTo>
                      <a:pt x="5403" y="1"/>
                      <a:pt x="3630" y="439"/>
                      <a:pt x="2274" y="1482"/>
                    </a:cubicBezTo>
                    <a:cubicBezTo>
                      <a:pt x="918" y="2525"/>
                      <a:pt x="1" y="4214"/>
                      <a:pt x="105" y="5924"/>
                    </a:cubicBezTo>
                    <a:cubicBezTo>
                      <a:pt x="188" y="7718"/>
                      <a:pt x="1294" y="9282"/>
                      <a:pt x="2524" y="10596"/>
                    </a:cubicBezTo>
                    <a:cubicBezTo>
                      <a:pt x="5591" y="13788"/>
                      <a:pt x="9554" y="15915"/>
                      <a:pt x="13683" y="17375"/>
                    </a:cubicBezTo>
                    <a:cubicBezTo>
                      <a:pt x="15853" y="18147"/>
                      <a:pt x="18084" y="18710"/>
                      <a:pt x="20379" y="19044"/>
                    </a:cubicBezTo>
                    <a:cubicBezTo>
                      <a:pt x="20535" y="19066"/>
                      <a:pt x="20662" y="19077"/>
                      <a:pt x="20767" y="19077"/>
                    </a:cubicBezTo>
                    <a:cubicBezTo>
                      <a:pt x="21441" y="19077"/>
                      <a:pt x="21118" y="18610"/>
                      <a:pt x="21046" y="17688"/>
                    </a:cubicBezTo>
                    <a:cubicBezTo>
                      <a:pt x="20942" y="16478"/>
                      <a:pt x="20775" y="15289"/>
                      <a:pt x="20545" y="14101"/>
                    </a:cubicBezTo>
                    <a:cubicBezTo>
                      <a:pt x="20045" y="11514"/>
                      <a:pt x="19211" y="8970"/>
                      <a:pt x="17834" y="6717"/>
                    </a:cubicBezTo>
                    <a:cubicBezTo>
                      <a:pt x="15540" y="2942"/>
                      <a:pt x="11514" y="22"/>
                      <a:pt x="711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8" name="Google Shape;3778;p52"/>
              <p:cNvSpPr/>
              <p:nvPr/>
            </p:nvSpPr>
            <p:spPr>
              <a:xfrm>
                <a:off x="588625" y="2721925"/>
                <a:ext cx="478600" cy="513825"/>
              </a:xfrm>
              <a:custGeom>
                <a:avLst/>
                <a:gdLst/>
                <a:ahLst/>
                <a:cxnLst/>
                <a:rect l="l" t="t" r="r" b="b"/>
                <a:pathLst>
                  <a:path w="19144" h="20553" extrusionOk="0">
                    <a:moveTo>
                      <a:pt x="205" y="1"/>
                    </a:moveTo>
                    <a:cubicBezTo>
                      <a:pt x="42" y="1"/>
                      <a:pt x="0" y="264"/>
                      <a:pt x="163" y="355"/>
                    </a:cubicBezTo>
                    <a:cubicBezTo>
                      <a:pt x="977" y="855"/>
                      <a:pt x="1874" y="1272"/>
                      <a:pt x="2729" y="1731"/>
                    </a:cubicBezTo>
                    <a:cubicBezTo>
                      <a:pt x="3563" y="2190"/>
                      <a:pt x="4418" y="2670"/>
                      <a:pt x="5252" y="3170"/>
                    </a:cubicBezTo>
                    <a:cubicBezTo>
                      <a:pt x="6921" y="4151"/>
                      <a:pt x="8506" y="5235"/>
                      <a:pt x="10029" y="6445"/>
                    </a:cubicBezTo>
                    <a:cubicBezTo>
                      <a:pt x="11489" y="7592"/>
                      <a:pt x="12824" y="8906"/>
                      <a:pt x="14034" y="10304"/>
                    </a:cubicBezTo>
                    <a:cubicBezTo>
                      <a:pt x="15202" y="11680"/>
                      <a:pt x="16203" y="13182"/>
                      <a:pt x="17016" y="14788"/>
                    </a:cubicBezTo>
                    <a:cubicBezTo>
                      <a:pt x="17809" y="16373"/>
                      <a:pt x="18393" y="18063"/>
                      <a:pt x="18706" y="19815"/>
                    </a:cubicBezTo>
                    <a:cubicBezTo>
                      <a:pt x="18747" y="20023"/>
                      <a:pt x="18810" y="20253"/>
                      <a:pt x="18873" y="20461"/>
                    </a:cubicBezTo>
                    <a:cubicBezTo>
                      <a:pt x="18890" y="20524"/>
                      <a:pt x="18943" y="20552"/>
                      <a:pt x="18997" y="20552"/>
                    </a:cubicBezTo>
                    <a:cubicBezTo>
                      <a:pt x="19069" y="20552"/>
                      <a:pt x="19144" y="20503"/>
                      <a:pt x="19144" y="20420"/>
                    </a:cubicBezTo>
                    <a:cubicBezTo>
                      <a:pt x="19144" y="19961"/>
                      <a:pt x="19081" y="19523"/>
                      <a:pt x="18977" y="19085"/>
                    </a:cubicBezTo>
                    <a:cubicBezTo>
                      <a:pt x="18893" y="18647"/>
                      <a:pt x="18768" y="18188"/>
                      <a:pt x="18643" y="17750"/>
                    </a:cubicBezTo>
                    <a:cubicBezTo>
                      <a:pt x="18393" y="16895"/>
                      <a:pt x="18080" y="16060"/>
                      <a:pt x="17705" y="15247"/>
                    </a:cubicBezTo>
                    <a:cubicBezTo>
                      <a:pt x="16933" y="13578"/>
                      <a:pt x="15973" y="12014"/>
                      <a:pt x="14826" y="10596"/>
                    </a:cubicBezTo>
                    <a:cubicBezTo>
                      <a:pt x="13658" y="9136"/>
                      <a:pt x="12344" y="7801"/>
                      <a:pt x="10926" y="6612"/>
                    </a:cubicBezTo>
                    <a:cubicBezTo>
                      <a:pt x="9403" y="5340"/>
                      <a:pt x="7818" y="4192"/>
                      <a:pt x="6129" y="3170"/>
                    </a:cubicBezTo>
                    <a:cubicBezTo>
                      <a:pt x="4460" y="2128"/>
                      <a:pt x="2729" y="1210"/>
                      <a:pt x="977" y="313"/>
                    </a:cubicBezTo>
                    <a:cubicBezTo>
                      <a:pt x="747" y="188"/>
                      <a:pt x="518" y="104"/>
                      <a:pt x="288" y="21"/>
                    </a:cubicBezTo>
                    <a:cubicBezTo>
                      <a:pt x="258" y="7"/>
                      <a:pt x="230" y="1"/>
                      <a:pt x="20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9" name="Google Shape;3779;p52"/>
              <p:cNvSpPr/>
              <p:nvPr/>
            </p:nvSpPr>
            <p:spPr>
              <a:xfrm>
                <a:off x="1370150" y="2612925"/>
                <a:ext cx="186725" cy="247350"/>
              </a:xfrm>
              <a:custGeom>
                <a:avLst/>
                <a:gdLst/>
                <a:ahLst/>
                <a:cxnLst/>
                <a:rect l="l" t="t" r="r" b="b"/>
                <a:pathLst>
                  <a:path w="7469" h="9894" extrusionOk="0">
                    <a:moveTo>
                      <a:pt x="4" y="9885"/>
                    </a:moveTo>
                    <a:cubicBezTo>
                      <a:pt x="3" y="9886"/>
                      <a:pt x="2" y="9887"/>
                      <a:pt x="1" y="9887"/>
                    </a:cubicBezTo>
                    <a:cubicBezTo>
                      <a:pt x="2" y="9887"/>
                      <a:pt x="3" y="9886"/>
                      <a:pt x="4" y="9885"/>
                    </a:cubicBezTo>
                    <a:close/>
                    <a:moveTo>
                      <a:pt x="7405" y="1"/>
                    </a:moveTo>
                    <a:cubicBezTo>
                      <a:pt x="6634" y="209"/>
                      <a:pt x="6842" y="1336"/>
                      <a:pt x="6738" y="1920"/>
                    </a:cubicBezTo>
                    <a:cubicBezTo>
                      <a:pt x="6550" y="2837"/>
                      <a:pt x="5925" y="3547"/>
                      <a:pt x="5257" y="4151"/>
                    </a:cubicBezTo>
                    <a:cubicBezTo>
                      <a:pt x="4569" y="4735"/>
                      <a:pt x="3714" y="5236"/>
                      <a:pt x="2984" y="5820"/>
                    </a:cubicBezTo>
                    <a:cubicBezTo>
                      <a:pt x="2629" y="6112"/>
                      <a:pt x="2316" y="6446"/>
                      <a:pt x="2045" y="6800"/>
                    </a:cubicBezTo>
                    <a:cubicBezTo>
                      <a:pt x="1836" y="7113"/>
                      <a:pt x="1628" y="7426"/>
                      <a:pt x="1461" y="7781"/>
                    </a:cubicBezTo>
                    <a:cubicBezTo>
                      <a:pt x="1252" y="8177"/>
                      <a:pt x="1023" y="8594"/>
                      <a:pt x="773" y="8970"/>
                    </a:cubicBezTo>
                    <a:cubicBezTo>
                      <a:pt x="586" y="9323"/>
                      <a:pt x="315" y="9635"/>
                      <a:pt x="4" y="9885"/>
                    </a:cubicBezTo>
                    <a:lnTo>
                      <a:pt x="4" y="9885"/>
                    </a:lnTo>
                    <a:cubicBezTo>
                      <a:pt x="8" y="9882"/>
                      <a:pt x="14" y="9881"/>
                      <a:pt x="21" y="9881"/>
                    </a:cubicBezTo>
                    <a:cubicBezTo>
                      <a:pt x="46" y="9881"/>
                      <a:pt x="82" y="9893"/>
                      <a:pt x="106" y="9893"/>
                    </a:cubicBezTo>
                    <a:cubicBezTo>
                      <a:pt x="115" y="9893"/>
                      <a:pt x="122" y="9892"/>
                      <a:pt x="126" y="9887"/>
                    </a:cubicBezTo>
                    <a:cubicBezTo>
                      <a:pt x="418" y="9679"/>
                      <a:pt x="668" y="9428"/>
                      <a:pt x="856" y="9116"/>
                    </a:cubicBezTo>
                    <a:cubicBezTo>
                      <a:pt x="1086" y="8761"/>
                      <a:pt x="1315" y="8406"/>
                      <a:pt x="1503" y="8052"/>
                    </a:cubicBezTo>
                    <a:cubicBezTo>
                      <a:pt x="1690" y="7718"/>
                      <a:pt x="1857" y="7384"/>
                      <a:pt x="2045" y="7072"/>
                    </a:cubicBezTo>
                    <a:cubicBezTo>
                      <a:pt x="2295" y="6696"/>
                      <a:pt x="2587" y="6342"/>
                      <a:pt x="2921" y="6050"/>
                    </a:cubicBezTo>
                    <a:cubicBezTo>
                      <a:pt x="4235" y="4861"/>
                      <a:pt x="6217" y="4089"/>
                      <a:pt x="6780" y="2253"/>
                    </a:cubicBezTo>
                    <a:cubicBezTo>
                      <a:pt x="6884" y="1815"/>
                      <a:pt x="6947" y="1377"/>
                      <a:pt x="6947" y="919"/>
                    </a:cubicBezTo>
                    <a:cubicBezTo>
                      <a:pt x="6988" y="564"/>
                      <a:pt x="7093" y="147"/>
                      <a:pt x="746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0" name="Google Shape;3780;p52"/>
              <p:cNvSpPr/>
              <p:nvPr/>
            </p:nvSpPr>
            <p:spPr>
              <a:xfrm>
                <a:off x="1585525" y="2611900"/>
                <a:ext cx="72500" cy="160100"/>
              </a:xfrm>
              <a:custGeom>
                <a:avLst/>
                <a:gdLst/>
                <a:ahLst/>
                <a:cxnLst/>
                <a:rect l="l" t="t" r="r" b="b"/>
                <a:pathLst>
                  <a:path w="2900" h="6404" extrusionOk="0">
                    <a:moveTo>
                      <a:pt x="2461" y="0"/>
                    </a:moveTo>
                    <a:cubicBezTo>
                      <a:pt x="2461" y="0"/>
                      <a:pt x="2378" y="84"/>
                      <a:pt x="2399" y="104"/>
                    </a:cubicBezTo>
                    <a:cubicBezTo>
                      <a:pt x="2503" y="292"/>
                      <a:pt x="2587" y="501"/>
                      <a:pt x="2670" y="688"/>
                    </a:cubicBezTo>
                    <a:cubicBezTo>
                      <a:pt x="2733" y="918"/>
                      <a:pt x="2753" y="1147"/>
                      <a:pt x="2733" y="1377"/>
                    </a:cubicBezTo>
                    <a:cubicBezTo>
                      <a:pt x="2691" y="1877"/>
                      <a:pt x="2545" y="2336"/>
                      <a:pt x="2315" y="2774"/>
                    </a:cubicBezTo>
                    <a:cubicBezTo>
                      <a:pt x="1857" y="3608"/>
                      <a:pt x="1106" y="4276"/>
                      <a:pt x="584" y="5068"/>
                    </a:cubicBezTo>
                    <a:cubicBezTo>
                      <a:pt x="292" y="5465"/>
                      <a:pt x="104" y="5924"/>
                      <a:pt x="0" y="6403"/>
                    </a:cubicBezTo>
                    <a:cubicBezTo>
                      <a:pt x="0" y="6403"/>
                      <a:pt x="63" y="6362"/>
                      <a:pt x="84" y="6341"/>
                    </a:cubicBezTo>
                    <a:cubicBezTo>
                      <a:pt x="292" y="5319"/>
                      <a:pt x="1022" y="4547"/>
                      <a:pt x="1648" y="3754"/>
                    </a:cubicBezTo>
                    <a:cubicBezTo>
                      <a:pt x="2211" y="3066"/>
                      <a:pt x="2733" y="2294"/>
                      <a:pt x="2837" y="1377"/>
                    </a:cubicBezTo>
                    <a:cubicBezTo>
                      <a:pt x="2899" y="939"/>
                      <a:pt x="2837" y="334"/>
                      <a:pt x="246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1" name="Google Shape;3781;p52"/>
              <p:cNvSpPr/>
              <p:nvPr/>
            </p:nvSpPr>
            <p:spPr>
              <a:xfrm>
                <a:off x="1524000" y="2786650"/>
                <a:ext cx="219025" cy="34550"/>
              </a:xfrm>
              <a:custGeom>
                <a:avLst/>
                <a:gdLst/>
                <a:ahLst/>
                <a:cxnLst/>
                <a:rect l="l" t="t" r="r" b="b"/>
                <a:pathLst>
                  <a:path w="8761" h="1382" extrusionOk="0">
                    <a:moveTo>
                      <a:pt x="42" y="252"/>
                    </a:moveTo>
                    <a:cubicBezTo>
                      <a:pt x="28" y="257"/>
                      <a:pt x="14" y="263"/>
                      <a:pt x="0" y="269"/>
                    </a:cubicBezTo>
                    <a:lnTo>
                      <a:pt x="0" y="289"/>
                    </a:lnTo>
                    <a:cubicBezTo>
                      <a:pt x="16" y="281"/>
                      <a:pt x="29" y="267"/>
                      <a:pt x="42" y="252"/>
                    </a:cubicBezTo>
                    <a:close/>
                    <a:moveTo>
                      <a:pt x="1246" y="0"/>
                    </a:moveTo>
                    <a:cubicBezTo>
                      <a:pt x="859" y="0"/>
                      <a:pt x="475" y="70"/>
                      <a:pt x="104" y="206"/>
                    </a:cubicBezTo>
                    <a:cubicBezTo>
                      <a:pt x="79" y="206"/>
                      <a:pt x="61" y="229"/>
                      <a:pt x="42" y="252"/>
                    </a:cubicBezTo>
                    <a:lnTo>
                      <a:pt x="42" y="252"/>
                    </a:lnTo>
                    <a:cubicBezTo>
                      <a:pt x="344" y="137"/>
                      <a:pt x="652" y="89"/>
                      <a:pt x="960" y="89"/>
                    </a:cubicBezTo>
                    <a:cubicBezTo>
                      <a:pt x="1853" y="89"/>
                      <a:pt x="2755" y="489"/>
                      <a:pt x="3567" y="811"/>
                    </a:cubicBezTo>
                    <a:cubicBezTo>
                      <a:pt x="4151" y="1082"/>
                      <a:pt x="4776" y="1270"/>
                      <a:pt x="5402" y="1353"/>
                    </a:cubicBezTo>
                    <a:cubicBezTo>
                      <a:pt x="5537" y="1372"/>
                      <a:pt x="5672" y="1382"/>
                      <a:pt x="5807" y="1382"/>
                    </a:cubicBezTo>
                    <a:cubicBezTo>
                      <a:pt x="6254" y="1382"/>
                      <a:pt x="6696" y="1279"/>
                      <a:pt x="7112" y="1103"/>
                    </a:cubicBezTo>
                    <a:cubicBezTo>
                      <a:pt x="7676" y="832"/>
                      <a:pt x="8197" y="477"/>
                      <a:pt x="8698" y="81"/>
                    </a:cubicBezTo>
                    <a:cubicBezTo>
                      <a:pt x="8719" y="60"/>
                      <a:pt x="8739" y="39"/>
                      <a:pt x="8760" y="18"/>
                    </a:cubicBezTo>
                    <a:lnTo>
                      <a:pt x="8760" y="18"/>
                    </a:lnTo>
                    <a:cubicBezTo>
                      <a:pt x="8301" y="373"/>
                      <a:pt x="7822" y="686"/>
                      <a:pt x="7300" y="957"/>
                    </a:cubicBezTo>
                    <a:cubicBezTo>
                      <a:pt x="6865" y="1150"/>
                      <a:pt x="6406" y="1256"/>
                      <a:pt x="5941" y="1256"/>
                    </a:cubicBezTo>
                    <a:cubicBezTo>
                      <a:pt x="5803" y="1256"/>
                      <a:pt x="5665" y="1247"/>
                      <a:pt x="5527" y="1228"/>
                    </a:cubicBezTo>
                    <a:cubicBezTo>
                      <a:pt x="4297" y="1082"/>
                      <a:pt x="3233" y="394"/>
                      <a:pt x="2044" y="102"/>
                    </a:cubicBezTo>
                    <a:cubicBezTo>
                      <a:pt x="1780" y="34"/>
                      <a:pt x="1513" y="0"/>
                      <a:pt x="124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2" name="Google Shape;3782;p52"/>
              <p:cNvSpPr/>
              <p:nvPr/>
            </p:nvSpPr>
            <p:spPr>
              <a:xfrm>
                <a:off x="1444475" y="2839275"/>
                <a:ext cx="209900" cy="65450"/>
              </a:xfrm>
              <a:custGeom>
                <a:avLst/>
                <a:gdLst/>
                <a:ahLst/>
                <a:cxnLst/>
                <a:rect l="l" t="t" r="r" b="b"/>
                <a:pathLst>
                  <a:path w="8396" h="2618" extrusionOk="0">
                    <a:moveTo>
                      <a:pt x="871" y="1"/>
                    </a:moveTo>
                    <a:cubicBezTo>
                      <a:pt x="586" y="1"/>
                      <a:pt x="300" y="64"/>
                      <a:pt x="31" y="187"/>
                    </a:cubicBezTo>
                    <a:cubicBezTo>
                      <a:pt x="5" y="204"/>
                      <a:pt x="1" y="211"/>
                      <a:pt x="8" y="211"/>
                    </a:cubicBezTo>
                    <a:cubicBezTo>
                      <a:pt x="18" y="211"/>
                      <a:pt x="49" y="199"/>
                      <a:pt x="73" y="187"/>
                    </a:cubicBezTo>
                    <a:lnTo>
                      <a:pt x="73" y="208"/>
                    </a:lnTo>
                    <a:cubicBezTo>
                      <a:pt x="263" y="105"/>
                      <a:pt x="464" y="64"/>
                      <a:pt x="666" y="64"/>
                    </a:cubicBezTo>
                    <a:cubicBezTo>
                      <a:pt x="1041" y="64"/>
                      <a:pt x="1424" y="205"/>
                      <a:pt x="1763" y="354"/>
                    </a:cubicBezTo>
                    <a:cubicBezTo>
                      <a:pt x="2284" y="583"/>
                      <a:pt x="2806" y="854"/>
                      <a:pt x="3306" y="1146"/>
                    </a:cubicBezTo>
                    <a:cubicBezTo>
                      <a:pt x="4307" y="1688"/>
                      <a:pt x="5308" y="2272"/>
                      <a:pt x="6456" y="2502"/>
                    </a:cubicBezTo>
                    <a:cubicBezTo>
                      <a:pt x="6772" y="2581"/>
                      <a:pt x="7095" y="2617"/>
                      <a:pt x="7420" y="2617"/>
                    </a:cubicBezTo>
                    <a:cubicBezTo>
                      <a:pt x="7695" y="2617"/>
                      <a:pt x="7972" y="2591"/>
                      <a:pt x="8249" y="2544"/>
                    </a:cubicBezTo>
                    <a:cubicBezTo>
                      <a:pt x="8270" y="2544"/>
                      <a:pt x="8395" y="2460"/>
                      <a:pt x="8333" y="2460"/>
                    </a:cubicBezTo>
                    <a:cubicBezTo>
                      <a:pt x="8092" y="2492"/>
                      <a:pt x="7854" y="2509"/>
                      <a:pt x="7618" y="2509"/>
                    </a:cubicBezTo>
                    <a:cubicBezTo>
                      <a:pt x="7241" y="2509"/>
                      <a:pt x="6869" y="2467"/>
                      <a:pt x="6497" y="2377"/>
                    </a:cubicBezTo>
                    <a:cubicBezTo>
                      <a:pt x="5913" y="2231"/>
                      <a:pt x="5329" y="2022"/>
                      <a:pt x="4808" y="1751"/>
                    </a:cubicBezTo>
                    <a:cubicBezTo>
                      <a:pt x="4266" y="1501"/>
                      <a:pt x="3744" y="1188"/>
                      <a:pt x="3223" y="917"/>
                    </a:cubicBezTo>
                    <a:cubicBezTo>
                      <a:pt x="2701" y="604"/>
                      <a:pt x="2159" y="354"/>
                      <a:pt x="1596" y="145"/>
                    </a:cubicBezTo>
                    <a:cubicBezTo>
                      <a:pt x="1363" y="48"/>
                      <a:pt x="1117" y="1"/>
                      <a:pt x="87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3" name="Google Shape;3783;p52"/>
              <p:cNvSpPr/>
              <p:nvPr/>
            </p:nvSpPr>
            <p:spPr>
              <a:xfrm>
                <a:off x="1306725" y="2882175"/>
                <a:ext cx="246975" cy="95000"/>
              </a:xfrm>
              <a:custGeom>
                <a:avLst/>
                <a:gdLst/>
                <a:ahLst/>
                <a:cxnLst/>
                <a:rect l="l" t="t" r="r" b="b"/>
                <a:pathLst>
                  <a:path w="9879" h="3800" extrusionOk="0">
                    <a:moveTo>
                      <a:pt x="1233" y="0"/>
                    </a:moveTo>
                    <a:cubicBezTo>
                      <a:pt x="844" y="0"/>
                      <a:pt x="454" y="69"/>
                      <a:pt x="77" y="202"/>
                    </a:cubicBezTo>
                    <a:cubicBezTo>
                      <a:pt x="77" y="202"/>
                      <a:pt x="0" y="248"/>
                      <a:pt x="5" y="248"/>
                    </a:cubicBezTo>
                    <a:cubicBezTo>
                      <a:pt x="5" y="248"/>
                      <a:pt x="8" y="247"/>
                      <a:pt x="14" y="244"/>
                    </a:cubicBezTo>
                    <a:lnTo>
                      <a:pt x="14" y="264"/>
                    </a:lnTo>
                    <a:cubicBezTo>
                      <a:pt x="348" y="150"/>
                      <a:pt x="692" y="92"/>
                      <a:pt x="1036" y="92"/>
                    </a:cubicBezTo>
                    <a:cubicBezTo>
                      <a:pt x="1380" y="92"/>
                      <a:pt x="1725" y="150"/>
                      <a:pt x="2058" y="264"/>
                    </a:cubicBezTo>
                    <a:cubicBezTo>
                      <a:pt x="2726" y="536"/>
                      <a:pt x="3351" y="911"/>
                      <a:pt x="3915" y="1370"/>
                    </a:cubicBezTo>
                    <a:cubicBezTo>
                      <a:pt x="5062" y="2246"/>
                      <a:pt x="6146" y="3247"/>
                      <a:pt x="7565" y="3643"/>
                    </a:cubicBezTo>
                    <a:cubicBezTo>
                      <a:pt x="7893" y="3747"/>
                      <a:pt x="8234" y="3799"/>
                      <a:pt x="8577" y="3799"/>
                    </a:cubicBezTo>
                    <a:cubicBezTo>
                      <a:pt x="8995" y="3799"/>
                      <a:pt x="9416" y="3721"/>
                      <a:pt x="9817" y="3560"/>
                    </a:cubicBezTo>
                    <a:cubicBezTo>
                      <a:pt x="9817" y="3560"/>
                      <a:pt x="9879" y="3514"/>
                      <a:pt x="9870" y="3514"/>
                    </a:cubicBezTo>
                    <a:cubicBezTo>
                      <a:pt x="9868" y="3514"/>
                      <a:pt x="9865" y="3515"/>
                      <a:pt x="9859" y="3518"/>
                    </a:cubicBezTo>
                    <a:cubicBezTo>
                      <a:pt x="9517" y="3634"/>
                      <a:pt x="9173" y="3685"/>
                      <a:pt x="8831" y="3685"/>
                    </a:cubicBezTo>
                    <a:cubicBezTo>
                      <a:pt x="7754" y="3685"/>
                      <a:pt x="6699" y="3176"/>
                      <a:pt x="5813" y="2559"/>
                    </a:cubicBezTo>
                    <a:cubicBezTo>
                      <a:pt x="4665" y="1745"/>
                      <a:pt x="3602" y="640"/>
                      <a:pt x="2246" y="160"/>
                    </a:cubicBezTo>
                    <a:cubicBezTo>
                      <a:pt x="1914" y="53"/>
                      <a:pt x="1574" y="0"/>
                      <a:pt x="12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4" name="Google Shape;3784;p52"/>
              <p:cNvSpPr/>
              <p:nvPr/>
            </p:nvSpPr>
            <p:spPr>
              <a:xfrm>
                <a:off x="1292475" y="2690100"/>
                <a:ext cx="80325" cy="204950"/>
              </a:xfrm>
              <a:custGeom>
                <a:avLst/>
                <a:gdLst/>
                <a:ahLst/>
                <a:cxnLst/>
                <a:rect l="l" t="t" r="r" b="b"/>
                <a:pathLst>
                  <a:path w="3213" h="8198" extrusionOk="0">
                    <a:moveTo>
                      <a:pt x="3108" y="1"/>
                    </a:moveTo>
                    <a:cubicBezTo>
                      <a:pt x="2649" y="293"/>
                      <a:pt x="2274" y="731"/>
                      <a:pt x="2065" y="1231"/>
                    </a:cubicBezTo>
                    <a:cubicBezTo>
                      <a:pt x="1857" y="1815"/>
                      <a:pt x="1794" y="2462"/>
                      <a:pt x="1919" y="3067"/>
                    </a:cubicBezTo>
                    <a:cubicBezTo>
                      <a:pt x="2023" y="3672"/>
                      <a:pt x="2003" y="4297"/>
                      <a:pt x="1877" y="4902"/>
                    </a:cubicBezTo>
                    <a:cubicBezTo>
                      <a:pt x="1731" y="5486"/>
                      <a:pt x="1502" y="6049"/>
                      <a:pt x="1189" y="6571"/>
                    </a:cubicBezTo>
                    <a:cubicBezTo>
                      <a:pt x="855" y="7155"/>
                      <a:pt x="459" y="7697"/>
                      <a:pt x="0" y="8198"/>
                    </a:cubicBezTo>
                    <a:cubicBezTo>
                      <a:pt x="11" y="8187"/>
                      <a:pt x="37" y="8187"/>
                      <a:pt x="63" y="8187"/>
                    </a:cubicBezTo>
                    <a:cubicBezTo>
                      <a:pt x="89" y="8187"/>
                      <a:pt x="115" y="8187"/>
                      <a:pt x="125" y="8177"/>
                    </a:cubicBezTo>
                    <a:cubicBezTo>
                      <a:pt x="960" y="7322"/>
                      <a:pt x="1606" y="6279"/>
                      <a:pt x="1982" y="5153"/>
                    </a:cubicBezTo>
                    <a:cubicBezTo>
                      <a:pt x="2169" y="4589"/>
                      <a:pt x="2211" y="3985"/>
                      <a:pt x="2149" y="3401"/>
                    </a:cubicBezTo>
                    <a:cubicBezTo>
                      <a:pt x="2086" y="2754"/>
                      <a:pt x="1982" y="2128"/>
                      <a:pt x="2149" y="1502"/>
                    </a:cubicBezTo>
                    <a:cubicBezTo>
                      <a:pt x="2336" y="898"/>
                      <a:pt x="2691" y="355"/>
                      <a:pt x="321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5" name="Google Shape;3785;p52"/>
              <p:cNvSpPr/>
              <p:nvPr/>
            </p:nvSpPr>
            <p:spPr>
              <a:xfrm>
                <a:off x="1241900" y="2912450"/>
                <a:ext cx="194500" cy="98375"/>
              </a:xfrm>
              <a:custGeom>
                <a:avLst/>
                <a:gdLst/>
                <a:ahLst/>
                <a:cxnLst/>
                <a:rect l="l" t="t" r="r" b="b"/>
                <a:pathLst>
                  <a:path w="7780" h="3935" extrusionOk="0">
                    <a:moveTo>
                      <a:pt x="615" y="1"/>
                    </a:moveTo>
                    <a:cubicBezTo>
                      <a:pt x="407" y="1"/>
                      <a:pt x="200" y="42"/>
                      <a:pt x="0" y="138"/>
                    </a:cubicBezTo>
                    <a:cubicBezTo>
                      <a:pt x="0" y="138"/>
                      <a:pt x="63" y="242"/>
                      <a:pt x="83" y="242"/>
                    </a:cubicBezTo>
                    <a:lnTo>
                      <a:pt x="83" y="221"/>
                    </a:lnTo>
                    <a:cubicBezTo>
                      <a:pt x="277" y="171"/>
                      <a:pt x="473" y="146"/>
                      <a:pt x="669" y="146"/>
                    </a:cubicBezTo>
                    <a:cubicBezTo>
                      <a:pt x="1041" y="146"/>
                      <a:pt x="1410" y="239"/>
                      <a:pt x="1752" y="430"/>
                    </a:cubicBezTo>
                    <a:cubicBezTo>
                      <a:pt x="2336" y="722"/>
                      <a:pt x="2774" y="1223"/>
                      <a:pt x="3212" y="1723"/>
                    </a:cubicBezTo>
                    <a:cubicBezTo>
                      <a:pt x="3546" y="2140"/>
                      <a:pt x="3963" y="2516"/>
                      <a:pt x="4401" y="2850"/>
                    </a:cubicBezTo>
                    <a:cubicBezTo>
                      <a:pt x="4860" y="3183"/>
                      <a:pt x="5381" y="3434"/>
                      <a:pt x="5924" y="3621"/>
                    </a:cubicBezTo>
                    <a:cubicBezTo>
                      <a:pt x="6528" y="3809"/>
                      <a:pt x="7154" y="3934"/>
                      <a:pt x="7780" y="3934"/>
                    </a:cubicBezTo>
                    <a:cubicBezTo>
                      <a:pt x="7759" y="3934"/>
                      <a:pt x="7738" y="3872"/>
                      <a:pt x="7717" y="3872"/>
                    </a:cubicBezTo>
                    <a:cubicBezTo>
                      <a:pt x="6528" y="3684"/>
                      <a:pt x="5360" y="3434"/>
                      <a:pt x="4359" y="2766"/>
                    </a:cubicBezTo>
                    <a:cubicBezTo>
                      <a:pt x="3337" y="2078"/>
                      <a:pt x="2774" y="931"/>
                      <a:pt x="1710" y="326"/>
                    </a:cubicBezTo>
                    <a:cubicBezTo>
                      <a:pt x="1374" y="137"/>
                      <a:pt x="994" y="1"/>
                      <a:pt x="61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6" name="Google Shape;3786;p52"/>
              <p:cNvSpPr/>
              <p:nvPr/>
            </p:nvSpPr>
            <p:spPr>
              <a:xfrm>
                <a:off x="616150" y="2643000"/>
                <a:ext cx="102225" cy="148225"/>
              </a:xfrm>
              <a:custGeom>
                <a:avLst/>
                <a:gdLst/>
                <a:ahLst/>
                <a:cxnLst/>
                <a:rect l="l" t="t" r="r" b="b"/>
                <a:pathLst>
                  <a:path w="4089" h="5929" extrusionOk="0">
                    <a:moveTo>
                      <a:pt x="146" y="1"/>
                    </a:moveTo>
                    <a:cubicBezTo>
                      <a:pt x="84" y="1"/>
                      <a:pt x="1" y="28"/>
                      <a:pt x="1" y="28"/>
                    </a:cubicBezTo>
                    <a:cubicBezTo>
                      <a:pt x="189" y="404"/>
                      <a:pt x="647" y="466"/>
                      <a:pt x="981" y="633"/>
                    </a:cubicBezTo>
                    <a:cubicBezTo>
                      <a:pt x="1377" y="842"/>
                      <a:pt x="1669" y="1217"/>
                      <a:pt x="1815" y="1655"/>
                    </a:cubicBezTo>
                    <a:cubicBezTo>
                      <a:pt x="1982" y="2072"/>
                      <a:pt x="2087" y="2531"/>
                      <a:pt x="2212" y="2990"/>
                    </a:cubicBezTo>
                    <a:cubicBezTo>
                      <a:pt x="2358" y="3491"/>
                      <a:pt x="2566" y="3991"/>
                      <a:pt x="2837" y="4471"/>
                    </a:cubicBezTo>
                    <a:cubicBezTo>
                      <a:pt x="3129" y="4993"/>
                      <a:pt x="3484" y="5493"/>
                      <a:pt x="3922" y="5910"/>
                    </a:cubicBezTo>
                    <a:cubicBezTo>
                      <a:pt x="3929" y="5924"/>
                      <a:pt x="3950" y="5929"/>
                      <a:pt x="3974" y="5929"/>
                    </a:cubicBezTo>
                    <a:cubicBezTo>
                      <a:pt x="4022" y="5929"/>
                      <a:pt x="4082" y="5910"/>
                      <a:pt x="4068" y="5910"/>
                    </a:cubicBezTo>
                    <a:lnTo>
                      <a:pt x="4089" y="5889"/>
                    </a:lnTo>
                    <a:cubicBezTo>
                      <a:pt x="3713" y="5493"/>
                      <a:pt x="3380" y="5034"/>
                      <a:pt x="3109" y="4575"/>
                    </a:cubicBezTo>
                    <a:cubicBezTo>
                      <a:pt x="2837" y="4117"/>
                      <a:pt x="2608" y="3616"/>
                      <a:pt x="2441" y="3115"/>
                    </a:cubicBezTo>
                    <a:cubicBezTo>
                      <a:pt x="2191" y="2323"/>
                      <a:pt x="2128" y="1280"/>
                      <a:pt x="1398" y="758"/>
                    </a:cubicBezTo>
                    <a:cubicBezTo>
                      <a:pt x="1044" y="487"/>
                      <a:pt x="418" y="466"/>
                      <a:pt x="209" y="28"/>
                    </a:cubicBezTo>
                    <a:cubicBezTo>
                      <a:pt x="202" y="8"/>
                      <a:pt x="177" y="1"/>
                      <a:pt x="14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7" name="Google Shape;3787;p52"/>
              <p:cNvSpPr/>
              <p:nvPr/>
            </p:nvSpPr>
            <p:spPr>
              <a:xfrm>
                <a:off x="742175" y="2654950"/>
                <a:ext cx="60675" cy="189225"/>
              </a:xfrm>
              <a:custGeom>
                <a:avLst/>
                <a:gdLst/>
                <a:ahLst/>
                <a:cxnLst/>
                <a:rect l="l" t="t" r="r" b="b"/>
                <a:pathLst>
                  <a:path w="2427" h="7569" extrusionOk="0">
                    <a:moveTo>
                      <a:pt x="20" y="0"/>
                    </a:moveTo>
                    <a:cubicBezTo>
                      <a:pt x="7" y="0"/>
                      <a:pt x="0" y="2"/>
                      <a:pt x="7" y="9"/>
                    </a:cubicBezTo>
                    <a:cubicBezTo>
                      <a:pt x="153" y="197"/>
                      <a:pt x="341" y="343"/>
                      <a:pt x="487" y="531"/>
                    </a:cubicBezTo>
                    <a:cubicBezTo>
                      <a:pt x="633" y="739"/>
                      <a:pt x="758" y="948"/>
                      <a:pt x="863" y="1177"/>
                    </a:cubicBezTo>
                    <a:cubicBezTo>
                      <a:pt x="1050" y="1678"/>
                      <a:pt x="1196" y="2178"/>
                      <a:pt x="1238" y="2721"/>
                    </a:cubicBezTo>
                    <a:cubicBezTo>
                      <a:pt x="1405" y="3785"/>
                      <a:pt x="1301" y="4890"/>
                      <a:pt x="1551" y="5975"/>
                    </a:cubicBezTo>
                    <a:cubicBezTo>
                      <a:pt x="1655" y="6559"/>
                      <a:pt x="1926" y="7101"/>
                      <a:pt x="2323" y="7560"/>
                    </a:cubicBezTo>
                    <a:cubicBezTo>
                      <a:pt x="2330" y="7567"/>
                      <a:pt x="2343" y="7569"/>
                      <a:pt x="2359" y="7569"/>
                    </a:cubicBezTo>
                    <a:cubicBezTo>
                      <a:pt x="2390" y="7569"/>
                      <a:pt x="2427" y="7560"/>
                      <a:pt x="2427" y="7560"/>
                    </a:cubicBezTo>
                    <a:cubicBezTo>
                      <a:pt x="988" y="5787"/>
                      <a:pt x="1905" y="3326"/>
                      <a:pt x="1113" y="1323"/>
                    </a:cubicBezTo>
                    <a:cubicBezTo>
                      <a:pt x="946" y="781"/>
                      <a:pt x="591" y="322"/>
                      <a:pt x="112" y="9"/>
                    </a:cubicBezTo>
                    <a:cubicBezTo>
                      <a:pt x="98" y="9"/>
                      <a:pt x="47" y="0"/>
                      <a:pt x="2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8" name="Google Shape;3788;p52"/>
              <p:cNvSpPr/>
              <p:nvPr/>
            </p:nvSpPr>
            <p:spPr>
              <a:xfrm>
                <a:off x="854450" y="2752675"/>
                <a:ext cx="32350" cy="160625"/>
              </a:xfrm>
              <a:custGeom>
                <a:avLst/>
                <a:gdLst/>
                <a:ahLst/>
                <a:cxnLst/>
                <a:rect l="l" t="t" r="r" b="b"/>
                <a:pathLst>
                  <a:path w="1294" h="6425" extrusionOk="0">
                    <a:moveTo>
                      <a:pt x="1" y="1"/>
                    </a:moveTo>
                    <a:cubicBezTo>
                      <a:pt x="22" y="543"/>
                      <a:pt x="84" y="1064"/>
                      <a:pt x="209" y="1586"/>
                    </a:cubicBezTo>
                    <a:cubicBezTo>
                      <a:pt x="293" y="2128"/>
                      <a:pt x="376" y="2670"/>
                      <a:pt x="460" y="3192"/>
                    </a:cubicBezTo>
                    <a:cubicBezTo>
                      <a:pt x="647" y="4256"/>
                      <a:pt x="835" y="5340"/>
                      <a:pt x="1106" y="6383"/>
                    </a:cubicBezTo>
                    <a:cubicBezTo>
                      <a:pt x="1106" y="6407"/>
                      <a:pt x="1163" y="6418"/>
                      <a:pt x="1211" y="6418"/>
                    </a:cubicBezTo>
                    <a:cubicBezTo>
                      <a:pt x="1244" y="6418"/>
                      <a:pt x="1273" y="6413"/>
                      <a:pt x="1273" y="6404"/>
                    </a:cubicBezTo>
                    <a:lnTo>
                      <a:pt x="1294" y="6425"/>
                    </a:lnTo>
                    <a:cubicBezTo>
                      <a:pt x="1106" y="5361"/>
                      <a:pt x="856" y="4297"/>
                      <a:pt x="668" y="3234"/>
                    </a:cubicBezTo>
                    <a:cubicBezTo>
                      <a:pt x="564" y="2712"/>
                      <a:pt x="480" y="2191"/>
                      <a:pt x="397" y="1648"/>
                    </a:cubicBezTo>
                    <a:cubicBezTo>
                      <a:pt x="334" y="1106"/>
                      <a:pt x="251" y="564"/>
                      <a:pt x="126" y="22"/>
                    </a:cubicBezTo>
                    <a:cubicBezTo>
                      <a:pt x="126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9" name="Google Shape;3789;p52"/>
              <p:cNvSpPr/>
              <p:nvPr/>
            </p:nvSpPr>
            <p:spPr>
              <a:xfrm>
                <a:off x="937375" y="2835875"/>
                <a:ext cx="24525" cy="155650"/>
              </a:xfrm>
              <a:custGeom>
                <a:avLst/>
                <a:gdLst/>
                <a:ahLst/>
                <a:cxnLst/>
                <a:rect l="l" t="t" r="r" b="b"/>
                <a:pathLst>
                  <a:path w="981" h="6226" extrusionOk="0">
                    <a:moveTo>
                      <a:pt x="740" y="1"/>
                    </a:moveTo>
                    <a:cubicBezTo>
                      <a:pt x="728" y="1"/>
                      <a:pt x="716" y="3"/>
                      <a:pt x="709" y="10"/>
                    </a:cubicBezTo>
                    <a:cubicBezTo>
                      <a:pt x="0" y="1991"/>
                      <a:pt x="146" y="4265"/>
                      <a:pt x="876" y="6205"/>
                    </a:cubicBezTo>
                    <a:cubicBezTo>
                      <a:pt x="876" y="6215"/>
                      <a:pt x="902" y="6220"/>
                      <a:pt x="928" y="6220"/>
                    </a:cubicBezTo>
                    <a:cubicBezTo>
                      <a:pt x="948" y="6220"/>
                      <a:pt x="967" y="6217"/>
                      <a:pt x="976" y="6211"/>
                    </a:cubicBezTo>
                    <a:lnTo>
                      <a:pt x="976" y="6211"/>
                    </a:lnTo>
                    <a:cubicBezTo>
                      <a:pt x="977" y="6216"/>
                      <a:pt x="979" y="6221"/>
                      <a:pt x="980" y="6225"/>
                    </a:cubicBezTo>
                    <a:lnTo>
                      <a:pt x="980" y="6205"/>
                    </a:lnTo>
                    <a:cubicBezTo>
                      <a:pt x="980" y="6207"/>
                      <a:pt x="979" y="6209"/>
                      <a:pt x="976" y="6211"/>
                    </a:cubicBezTo>
                    <a:lnTo>
                      <a:pt x="976" y="6211"/>
                    </a:lnTo>
                    <a:cubicBezTo>
                      <a:pt x="645" y="5215"/>
                      <a:pt x="480" y="4177"/>
                      <a:pt x="459" y="3138"/>
                    </a:cubicBezTo>
                    <a:cubicBezTo>
                      <a:pt x="438" y="2075"/>
                      <a:pt x="542" y="1032"/>
                      <a:pt x="793" y="10"/>
                    </a:cubicBezTo>
                    <a:cubicBezTo>
                      <a:pt x="793" y="10"/>
                      <a:pt x="765" y="1"/>
                      <a:pt x="7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0" name="Google Shape;3790;p52"/>
              <p:cNvSpPr/>
              <p:nvPr/>
            </p:nvSpPr>
            <p:spPr>
              <a:xfrm>
                <a:off x="530650" y="2752025"/>
                <a:ext cx="127250" cy="14225"/>
              </a:xfrm>
              <a:custGeom>
                <a:avLst/>
                <a:gdLst/>
                <a:ahLst/>
                <a:cxnLst/>
                <a:rect l="l" t="t" r="r" b="b"/>
                <a:pathLst>
                  <a:path w="5090" h="569" extrusionOk="0">
                    <a:moveTo>
                      <a:pt x="2272" y="0"/>
                    </a:moveTo>
                    <a:cubicBezTo>
                      <a:pt x="1917" y="0"/>
                      <a:pt x="1570" y="38"/>
                      <a:pt x="1210" y="89"/>
                    </a:cubicBezTo>
                    <a:cubicBezTo>
                      <a:pt x="1001" y="131"/>
                      <a:pt x="814" y="173"/>
                      <a:pt x="605" y="214"/>
                    </a:cubicBezTo>
                    <a:cubicBezTo>
                      <a:pt x="396" y="256"/>
                      <a:pt x="209" y="319"/>
                      <a:pt x="42" y="444"/>
                    </a:cubicBezTo>
                    <a:cubicBezTo>
                      <a:pt x="0" y="465"/>
                      <a:pt x="125" y="569"/>
                      <a:pt x="146" y="569"/>
                    </a:cubicBezTo>
                    <a:cubicBezTo>
                      <a:pt x="355" y="527"/>
                      <a:pt x="584" y="486"/>
                      <a:pt x="793" y="402"/>
                    </a:cubicBezTo>
                    <a:cubicBezTo>
                      <a:pt x="980" y="360"/>
                      <a:pt x="1168" y="319"/>
                      <a:pt x="1356" y="298"/>
                    </a:cubicBezTo>
                    <a:cubicBezTo>
                      <a:pt x="1773" y="214"/>
                      <a:pt x="2190" y="173"/>
                      <a:pt x="2607" y="173"/>
                    </a:cubicBezTo>
                    <a:cubicBezTo>
                      <a:pt x="3442" y="173"/>
                      <a:pt x="4276" y="298"/>
                      <a:pt x="5069" y="548"/>
                    </a:cubicBezTo>
                    <a:cubicBezTo>
                      <a:pt x="5089" y="548"/>
                      <a:pt x="5027" y="465"/>
                      <a:pt x="5006" y="465"/>
                    </a:cubicBezTo>
                    <a:lnTo>
                      <a:pt x="5006" y="444"/>
                    </a:lnTo>
                    <a:cubicBezTo>
                      <a:pt x="4213" y="152"/>
                      <a:pt x="3358" y="6"/>
                      <a:pt x="2503" y="6"/>
                    </a:cubicBezTo>
                    <a:cubicBezTo>
                      <a:pt x="2425" y="2"/>
                      <a:pt x="2349" y="0"/>
                      <a:pt x="22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1" name="Google Shape;3791;p52"/>
              <p:cNvSpPr/>
              <p:nvPr/>
            </p:nvSpPr>
            <p:spPr>
              <a:xfrm>
                <a:off x="535325" y="2810550"/>
                <a:ext cx="221125" cy="41750"/>
              </a:xfrm>
              <a:custGeom>
                <a:avLst/>
                <a:gdLst/>
                <a:ahLst/>
                <a:cxnLst/>
                <a:rect l="l" t="t" r="r" b="b"/>
                <a:pathLst>
                  <a:path w="8845" h="1670" extrusionOk="0">
                    <a:moveTo>
                      <a:pt x="8830" y="579"/>
                    </a:moveTo>
                    <a:lnTo>
                      <a:pt x="8830" y="579"/>
                    </a:lnTo>
                    <a:cubicBezTo>
                      <a:pt x="8835" y="583"/>
                      <a:pt x="8840" y="585"/>
                      <a:pt x="8845" y="585"/>
                    </a:cubicBezTo>
                    <a:cubicBezTo>
                      <a:pt x="8840" y="583"/>
                      <a:pt x="8835" y="581"/>
                      <a:pt x="8830" y="579"/>
                    </a:cubicBezTo>
                    <a:close/>
                    <a:moveTo>
                      <a:pt x="1" y="1106"/>
                    </a:moveTo>
                    <a:cubicBezTo>
                      <a:pt x="2" y="1106"/>
                      <a:pt x="4" y="1107"/>
                      <a:pt x="5" y="1107"/>
                    </a:cubicBezTo>
                    <a:lnTo>
                      <a:pt x="5" y="1107"/>
                    </a:lnTo>
                    <a:cubicBezTo>
                      <a:pt x="4" y="1107"/>
                      <a:pt x="2" y="1106"/>
                      <a:pt x="1" y="1106"/>
                    </a:cubicBezTo>
                    <a:close/>
                    <a:moveTo>
                      <a:pt x="6926" y="1"/>
                    </a:moveTo>
                    <a:cubicBezTo>
                      <a:pt x="6300" y="1"/>
                      <a:pt x="5820" y="293"/>
                      <a:pt x="5340" y="647"/>
                    </a:cubicBezTo>
                    <a:cubicBezTo>
                      <a:pt x="4882" y="1002"/>
                      <a:pt x="4360" y="1252"/>
                      <a:pt x="3818" y="1419"/>
                    </a:cubicBezTo>
                    <a:cubicBezTo>
                      <a:pt x="3427" y="1500"/>
                      <a:pt x="3028" y="1546"/>
                      <a:pt x="2631" y="1546"/>
                    </a:cubicBezTo>
                    <a:cubicBezTo>
                      <a:pt x="2414" y="1546"/>
                      <a:pt x="2197" y="1532"/>
                      <a:pt x="1982" y="1503"/>
                    </a:cubicBezTo>
                    <a:cubicBezTo>
                      <a:pt x="1316" y="1419"/>
                      <a:pt x="671" y="1211"/>
                      <a:pt x="5" y="1107"/>
                    </a:cubicBezTo>
                    <a:lnTo>
                      <a:pt x="5" y="1107"/>
                    </a:lnTo>
                    <a:cubicBezTo>
                      <a:pt x="29" y="1114"/>
                      <a:pt x="86" y="1170"/>
                      <a:pt x="105" y="1190"/>
                    </a:cubicBezTo>
                    <a:cubicBezTo>
                      <a:pt x="710" y="1377"/>
                      <a:pt x="1315" y="1523"/>
                      <a:pt x="1941" y="1607"/>
                    </a:cubicBezTo>
                    <a:cubicBezTo>
                      <a:pt x="2222" y="1649"/>
                      <a:pt x="2504" y="1669"/>
                      <a:pt x="2788" y="1669"/>
                    </a:cubicBezTo>
                    <a:cubicBezTo>
                      <a:pt x="3072" y="1669"/>
                      <a:pt x="3359" y="1649"/>
                      <a:pt x="3651" y="1607"/>
                    </a:cubicBezTo>
                    <a:cubicBezTo>
                      <a:pt x="4214" y="1523"/>
                      <a:pt x="4736" y="1294"/>
                      <a:pt x="5215" y="960"/>
                    </a:cubicBezTo>
                    <a:cubicBezTo>
                      <a:pt x="5674" y="627"/>
                      <a:pt x="6133" y="251"/>
                      <a:pt x="6696" y="147"/>
                    </a:cubicBezTo>
                    <a:cubicBezTo>
                      <a:pt x="6819" y="126"/>
                      <a:pt x="6942" y="117"/>
                      <a:pt x="7064" y="117"/>
                    </a:cubicBezTo>
                    <a:cubicBezTo>
                      <a:pt x="7680" y="117"/>
                      <a:pt x="8276" y="354"/>
                      <a:pt x="8830" y="579"/>
                    </a:cubicBezTo>
                    <a:lnTo>
                      <a:pt x="8830" y="579"/>
                    </a:lnTo>
                    <a:cubicBezTo>
                      <a:pt x="8814" y="567"/>
                      <a:pt x="8798" y="538"/>
                      <a:pt x="8782" y="522"/>
                    </a:cubicBezTo>
                    <a:cubicBezTo>
                      <a:pt x="8198" y="209"/>
                      <a:pt x="7572" y="43"/>
                      <a:pt x="692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2" name="Google Shape;3792;p52"/>
              <p:cNvSpPr/>
              <p:nvPr/>
            </p:nvSpPr>
            <p:spPr>
              <a:xfrm>
                <a:off x="624500" y="2878025"/>
                <a:ext cx="226850" cy="58625"/>
              </a:xfrm>
              <a:custGeom>
                <a:avLst/>
                <a:gdLst/>
                <a:ahLst/>
                <a:cxnLst/>
                <a:rect l="l" t="t" r="r" b="b"/>
                <a:pathLst>
                  <a:path w="9074" h="2345" extrusionOk="0">
                    <a:moveTo>
                      <a:pt x="7100" y="1"/>
                    </a:moveTo>
                    <a:cubicBezTo>
                      <a:pt x="6562" y="1"/>
                      <a:pt x="6023" y="80"/>
                      <a:pt x="5507" y="243"/>
                    </a:cubicBezTo>
                    <a:cubicBezTo>
                      <a:pt x="4923" y="451"/>
                      <a:pt x="4360" y="743"/>
                      <a:pt x="3838" y="1098"/>
                    </a:cubicBezTo>
                    <a:cubicBezTo>
                      <a:pt x="3296" y="1452"/>
                      <a:pt x="2712" y="1744"/>
                      <a:pt x="2107" y="1953"/>
                    </a:cubicBezTo>
                    <a:cubicBezTo>
                      <a:pt x="1753" y="2057"/>
                      <a:pt x="1398" y="2141"/>
                      <a:pt x="1043" y="2203"/>
                    </a:cubicBezTo>
                    <a:cubicBezTo>
                      <a:pt x="689" y="2245"/>
                      <a:pt x="355" y="2287"/>
                      <a:pt x="1" y="2287"/>
                    </a:cubicBezTo>
                    <a:cubicBezTo>
                      <a:pt x="1" y="2287"/>
                      <a:pt x="63" y="2328"/>
                      <a:pt x="84" y="2328"/>
                    </a:cubicBezTo>
                    <a:cubicBezTo>
                      <a:pt x="251" y="2339"/>
                      <a:pt x="418" y="2344"/>
                      <a:pt x="582" y="2344"/>
                    </a:cubicBezTo>
                    <a:cubicBezTo>
                      <a:pt x="746" y="2344"/>
                      <a:pt x="908" y="2339"/>
                      <a:pt x="1064" y="2328"/>
                    </a:cubicBezTo>
                    <a:cubicBezTo>
                      <a:pt x="1377" y="2287"/>
                      <a:pt x="1690" y="2245"/>
                      <a:pt x="1982" y="2162"/>
                    </a:cubicBezTo>
                    <a:cubicBezTo>
                      <a:pt x="2566" y="1995"/>
                      <a:pt x="3129" y="1765"/>
                      <a:pt x="3651" y="1452"/>
                    </a:cubicBezTo>
                    <a:cubicBezTo>
                      <a:pt x="4172" y="1098"/>
                      <a:pt x="4714" y="785"/>
                      <a:pt x="5278" y="514"/>
                    </a:cubicBezTo>
                    <a:cubicBezTo>
                      <a:pt x="5937" y="241"/>
                      <a:pt x="6634" y="104"/>
                      <a:pt x="7335" y="104"/>
                    </a:cubicBezTo>
                    <a:cubicBezTo>
                      <a:pt x="7919" y="104"/>
                      <a:pt x="8505" y="199"/>
                      <a:pt x="9074" y="389"/>
                    </a:cubicBezTo>
                    <a:cubicBezTo>
                      <a:pt x="9032" y="368"/>
                      <a:pt x="8990" y="347"/>
                      <a:pt x="8948" y="326"/>
                    </a:cubicBezTo>
                    <a:lnTo>
                      <a:pt x="8969" y="326"/>
                    </a:lnTo>
                    <a:cubicBezTo>
                      <a:pt x="8371" y="112"/>
                      <a:pt x="7735" y="1"/>
                      <a:pt x="710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3" name="Google Shape;3793;p52"/>
              <p:cNvSpPr/>
              <p:nvPr/>
            </p:nvSpPr>
            <p:spPr>
              <a:xfrm>
                <a:off x="746525" y="2958550"/>
                <a:ext cx="189300" cy="53375"/>
              </a:xfrm>
              <a:custGeom>
                <a:avLst/>
                <a:gdLst/>
                <a:ahLst/>
                <a:cxnLst/>
                <a:rect l="l" t="t" r="r" b="b"/>
                <a:pathLst>
                  <a:path w="7572" h="2135" extrusionOk="0">
                    <a:moveTo>
                      <a:pt x="7551" y="255"/>
                    </a:moveTo>
                    <a:cubicBezTo>
                      <a:pt x="7551" y="255"/>
                      <a:pt x="7547" y="257"/>
                      <a:pt x="7541" y="261"/>
                    </a:cubicBezTo>
                    <a:lnTo>
                      <a:pt x="7541" y="261"/>
                    </a:lnTo>
                    <a:cubicBezTo>
                      <a:pt x="7551" y="266"/>
                      <a:pt x="7562" y="270"/>
                      <a:pt x="7572" y="276"/>
                    </a:cubicBezTo>
                    <a:lnTo>
                      <a:pt x="7551" y="255"/>
                    </a:lnTo>
                    <a:close/>
                    <a:moveTo>
                      <a:pt x="6354" y="1"/>
                    </a:moveTo>
                    <a:cubicBezTo>
                      <a:pt x="5838" y="1"/>
                      <a:pt x="5315" y="123"/>
                      <a:pt x="4818" y="296"/>
                    </a:cubicBezTo>
                    <a:cubicBezTo>
                      <a:pt x="3859" y="630"/>
                      <a:pt x="3004" y="1193"/>
                      <a:pt x="2065" y="1610"/>
                    </a:cubicBezTo>
                    <a:cubicBezTo>
                      <a:pt x="1481" y="1882"/>
                      <a:pt x="855" y="2028"/>
                      <a:pt x="209" y="2048"/>
                    </a:cubicBezTo>
                    <a:cubicBezTo>
                      <a:pt x="167" y="2048"/>
                      <a:pt x="125" y="2069"/>
                      <a:pt x="84" y="2090"/>
                    </a:cubicBezTo>
                    <a:cubicBezTo>
                      <a:pt x="84" y="2090"/>
                      <a:pt x="0" y="2132"/>
                      <a:pt x="21" y="2132"/>
                    </a:cubicBezTo>
                    <a:cubicBezTo>
                      <a:pt x="64" y="2134"/>
                      <a:pt x="107" y="2135"/>
                      <a:pt x="149" y="2135"/>
                    </a:cubicBezTo>
                    <a:cubicBezTo>
                      <a:pt x="1028" y="2135"/>
                      <a:pt x="1935" y="1737"/>
                      <a:pt x="2691" y="1339"/>
                    </a:cubicBezTo>
                    <a:cubicBezTo>
                      <a:pt x="3692" y="860"/>
                      <a:pt x="4651" y="234"/>
                      <a:pt x="5757" y="88"/>
                    </a:cubicBezTo>
                    <a:cubicBezTo>
                      <a:pt x="5925" y="58"/>
                      <a:pt x="6094" y="43"/>
                      <a:pt x="6262" y="43"/>
                    </a:cubicBezTo>
                    <a:cubicBezTo>
                      <a:pt x="6681" y="43"/>
                      <a:pt x="7095" y="133"/>
                      <a:pt x="7467" y="296"/>
                    </a:cubicBezTo>
                    <a:cubicBezTo>
                      <a:pt x="7483" y="296"/>
                      <a:pt x="7523" y="272"/>
                      <a:pt x="7541" y="261"/>
                    </a:cubicBezTo>
                    <a:lnTo>
                      <a:pt x="7541" y="261"/>
                    </a:lnTo>
                    <a:cubicBezTo>
                      <a:pt x="7160" y="76"/>
                      <a:pt x="6759" y="1"/>
                      <a:pt x="635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4" name="Google Shape;3794;p52"/>
              <p:cNvSpPr/>
              <p:nvPr/>
            </p:nvSpPr>
            <p:spPr>
              <a:xfrm>
                <a:off x="298075" y="2487275"/>
                <a:ext cx="123000" cy="71500"/>
              </a:xfrm>
              <a:custGeom>
                <a:avLst/>
                <a:gdLst/>
                <a:ahLst/>
                <a:cxnLst/>
                <a:rect l="l" t="t" r="r" b="b"/>
                <a:pathLst>
                  <a:path w="4920" h="2860" extrusionOk="0">
                    <a:moveTo>
                      <a:pt x="63" y="0"/>
                    </a:moveTo>
                    <a:cubicBezTo>
                      <a:pt x="1" y="0"/>
                      <a:pt x="147" y="84"/>
                      <a:pt x="167" y="104"/>
                    </a:cubicBezTo>
                    <a:cubicBezTo>
                      <a:pt x="606" y="250"/>
                      <a:pt x="1023" y="355"/>
                      <a:pt x="1440" y="542"/>
                    </a:cubicBezTo>
                    <a:cubicBezTo>
                      <a:pt x="1857" y="709"/>
                      <a:pt x="2253" y="918"/>
                      <a:pt x="2650" y="1147"/>
                    </a:cubicBezTo>
                    <a:cubicBezTo>
                      <a:pt x="3421" y="1606"/>
                      <a:pt x="4151" y="2149"/>
                      <a:pt x="4777" y="2795"/>
                    </a:cubicBezTo>
                    <a:cubicBezTo>
                      <a:pt x="4792" y="2810"/>
                      <a:pt x="4887" y="2860"/>
                      <a:pt x="4911" y="2860"/>
                    </a:cubicBezTo>
                    <a:cubicBezTo>
                      <a:pt x="4919" y="2860"/>
                      <a:pt x="4919" y="2853"/>
                      <a:pt x="4902" y="2837"/>
                    </a:cubicBezTo>
                    <a:cubicBezTo>
                      <a:pt x="4235" y="2149"/>
                      <a:pt x="3484" y="1564"/>
                      <a:pt x="2650" y="1085"/>
                    </a:cubicBezTo>
                    <a:cubicBezTo>
                      <a:pt x="2253" y="834"/>
                      <a:pt x="1815" y="626"/>
                      <a:pt x="1398" y="459"/>
                    </a:cubicBezTo>
                    <a:cubicBezTo>
                      <a:pt x="960" y="250"/>
                      <a:pt x="522" y="104"/>
                      <a:pt x="6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5" name="Google Shape;3795;p52"/>
              <p:cNvSpPr/>
              <p:nvPr/>
            </p:nvSpPr>
            <p:spPr>
              <a:xfrm>
                <a:off x="409675" y="2457025"/>
                <a:ext cx="118300" cy="128400"/>
              </a:xfrm>
              <a:custGeom>
                <a:avLst/>
                <a:gdLst/>
                <a:ahLst/>
                <a:cxnLst/>
                <a:rect l="l" t="t" r="r" b="b"/>
                <a:pathLst>
                  <a:path w="4732" h="5136" extrusionOk="0">
                    <a:moveTo>
                      <a:pt x="63" y="0"/>
                    </a:moveTo>
                    <a:cubicBezTo>
                      <a:pt x="63" y="0"/>
                      <a:pt x="0" y="21"/>
                      <a:pt x="0" y="42"/>
                    </a:cubicBezTo>
                    <a:cubicBezTo>
                      <a:pt x="334" y="501"/>
                      <a:pt x="709" y="939"/>
                      <a:pt x="1126" y="1335"/>
                    </a:cubicBezTo>
                    <a:lnTo>
                      <a:pt x="2274" y="2608"/>
                    </a:lnTo>
                    <a:lnTo>
                      <a:pt x="3400" y="3838"/>
                    </a:lnTo>
                    <a:cubicBezTo>
                      <a:pt x="3796" y="4276"/>
                      <a:pt x="4193" y="4735"/>
                      <a:pt x="4589" y="5131"/>
                    </a:cubicBezTo>
                    <a:cubicBezTo>
                      <a:pt x="4592" y="5134"/>
                      <a:pt x="4597" y="5136"/>
                      <a:pt x="4603" y="5136"/>
                    </a:cubicBezTo>
                    <a:cubicBezTo>
                      <a:pt x="4642" y="5136"/>
                      <a:pt x="4732" y="5087"/>
                      <a:pt x="4714" y="5069"/>
                    </a:cubicBezTo>
                    <a:cubicBezTo>
                      <a:pt x="4359" y="4610"/>
                      <a:pt x="3942" y="4193"/>
                      <a:pt x="3567" y="3776"/>
                    </a:cubicBezTo>
                    <a:lnTo>
                      <a:pt x="2441" y="2524"/>
                    </a:lnTo>
                    <a:lnTo>
                      <a:pt x="1293" y="1273"/>
                    </a:lnTo>
                    <a:cubicBezTo>
                      <a:pt x="918" y="814"/>
                      <a:pt x="501" y="397"/>
                      <a:pt x="6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6" name="Google Shape;3796;p52"/>
              <p:cNvSpPr/>
              <p:nvPr/>
            </p:nvSpPr>
            <p:spPr>
              <a:xfrm>
                <a:off x="525950" y="2474750"/>
                <a:ext cx="82925" cy="135075"/>
              </a:xfrm>
              <a:custGeom>
                <a:avLst/>
                <a:gdLst/>
                <a:ahLst/>
                <a:cxnLst/>
                <a:rect l="l" t="t" r="r" b="b"/>
                <a:pathLst>
                  <a:path w="3317" h="5403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1" y="21"/>
                      <a:pt x="42" y="63"/>
                      <a:pt x="84" y="84"/>
                    </a:cubicBezTo>
                    <a:cubicBezTo>
                      <a:pt x="1586" y="1481"/>
                      <a:pt x="2670" y="3296"/>
                      <a:pt x="3213" y="5298"/>
                    </a:cubicBezTo>
                    <a:cubicBezTo>
                      <a:pt x="3213" y="5340"/>
                      <a:pt x="3296" y="5361"/>
                      <a:pt x="3317" y="5403"/>
                    </a:cubicBezTo>
                    <a:lnTo>
                      <a:pt x="3317" y="5382"/>
                    </a:lnTo>
                    <a:cubicBezTo>
                      <a:pt x="2879" y="3692"/>
                      <a:pt x="2024" y="2128"/>
                      <a:pt x="856" y="856"/>
                    </a:cubicBezTo>
                    <a:cubicBezTo>
                      <a:pt x="584" y="543"/>
                      <a:pt x="292" y="251"/>
                      <a:pt x="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7" name="Google Shape;3797;p52"/>
              <p:cNvSpPr/>
              <p:nvPr/>
            </p:nvSpPr>
            <p:spPr>
              <a:xfrm>
                <a:off x="281475" y="2565800"/>
                <a:ext cx="191800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7672" h="2664" extrusionOk="0">
                    <a:moveTo>
                      <a:pt x="6709" y="1"/>
                    </a:moveTo>
                    <a:cubicBezTo>
                      <a:pt x="6095" y="1"/>
                      <a:pt x="5463" y="269"/>
                      <a:pt x="4899" y="509"/>
                    </a:cubicBezTo>
                    <a:cubicBezTo>
                      <a:pt x="3856" y="926"/>
                      <a:pt x="2834" y="1323"/>
                      <a:pt x="1812" y="1761"/>
                    </a:cubicBezTo>
                    <a:lnTo>
                      <a:pt x="39" y="2470"/>
                    </a:lnTo>
                    <a:cubicBezTo>
                      <a:pt x="1" y="2489"/>
                      <a:pt x="153" y="2663"/>
                      <a:pt x="228" y="2663"/>
                    </a:cubicBezTo>
                    <a:cubicBezTo>
                      <a:pt x="235" y="2663"/>
                      <a:pt x="242" y="2661"/>
                      <a:pt x="247" y="2658"/>
                    </a:cubicBezTo>
                    <a:cubicBezTo>
                      <a:pt x="1520" y="2136"/>
                      <a:pt x="2792" y="1615"/>
                      <a:pt x="4044" y="1093"/>
                    </a:cubicBezTo>
                    <a:cubicBezTo>
                      <a:pt x="4648" y="843"/>
                      <a:pt x="5253" y="572"/>
                      <a:pt x="5858" y="363"/>
                    </a:cubicBezTo>
                    <a:cubicBezTo>
                      <a:pt x="6196" y="251"/>
                      <a:pt x="6557" y="161"/>
                      <a:pt x="6912" y="161"/>
                    </a:cubicBezTo>
                    <a:cubicBezTo>
                      <a:pt x="7150" y="161"/>
                      <a:pt x="7385" y="201"/>
                      <a:pt x="7610" y="301"/>
                    </a:cubicBezTo>
                    <a:cubicBezTo>
                      <a:pt x="7619" y="303"/>
                      <a:pt x="7626" y="304"/>
                      <a:pt x="7631" y="304"/>
                    </a:cubicBezTo>
                    <a:cubicBezTo>
                      <a:pt x="7672" y="304"/>
                      <a:pt x="7587" y="236"/>
                      <a:pt x="7569" y="217"/>
                    </a:cubicBezTo>
                    <a:cubicBezTo>
                      <a:pt x="7292" y="62"/>
                      <a:pt x="7002" y="1"/>
                      <a:pt x="670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8" name="Google Shape;3798;p52"/>
              <p:cNvSpPr/>
              <p:nvPr/>
            </p:nvSpPr>
            <p:spPr>
              <a:xfrm>
                <a:off x="352825" y="2602450"/>
                <a:ext cx="196625" cy="88725"/>
              </a:xfrm>
              <a:custGeom>
                <a:avLst/>
                <a:gdLst/>
                <a:ahLst/>
                <a:cxnLst/>
                <a:rect l="l" t="t" r="r" b="b"/>
                <a:pathLst>
                  <a:path w="7865" h="3549" extrusionOk="0">
                    <a:moveTo>
                      <a:pt x="7310" y="1"/>
                    </a:moveTo>
                    <a:cubicBezTo>
                      <a:pt x="6457" y="1"/>
                      <a:pt x="5626" y="433"/>
                      <a:pt x="4923" y="879"/>
                    </a:cubicBezTo>
                    <a:cubicBezTo>
                      <a:pt x="3964" y="1484"/>
                      <a:pt x="3129" y="2318"/>
                      <a:pt x="2128" y="2860"/>
                    </a:cubicBezTo>
                    <a:cubicBezTo>
                      <a:pt x="1565" y="3194"/>
                      <a:pt x="918" y="3382"/>
                      <a:pt x="251" y="3382"/>
                    </a:cubicBezTo>
                    <a:cubicBezTo>
                      <a:pt x="209" y="3382"/>
                      <a:pt x="147" y="3444"/>
                      <a:pt x="105" y="3465"/>
                    </a:cubicBezTo>
                    <a:cubicBezTo>
                      <a:pt x="63" y="3507"/>
                      <a:pt x="1" y="3548"/>
                      <a:pt x="22" y="3548"/>
                    </a:cubicBezTo>
                    <a:cubicBezTo>
                      <a:pt x="1085" y="3548"/>
                      <a:pt x="2024" y="3027"/>
                      <a:pt x="2879" y="2422"/>
                    </a:cubicBezTo>
                    <a:cubicBezTo>
                      <a:pt x="3859" y="1755"/>
                      <a:pt x="4715" y="900"/>
                      <a:pt x="5820" y="420"/>
                    </a:cubicBezTo>
                    <a:cubicBezTo>
                      <a:pt x="6339" y="195"/>
                      <a:pt x="6902" y="70"/>
                      <a:pt x="7460" y="70"/>
                    </a:cubicBezTo>
                    <a:cubicBezTo>
                      <a:pt x="7574" y="70"/>
                      <a:pt x="7688" y="75"/>
                      <a:pt x="7801" y="86"/>
                    </a:cubicBezTo>
                    <a:cubicBezTo>
                      <a:pt x="7813" y="86"/>
                      <a:pt x="7832" y="73"/>
                      <a:pt x="7846" y="61"/>
                    </a:cubicBezTo>
                    <a:lnTo>
                      <a:pt x="7846" y="61"/>
                    </a:lnTo>
                    <a:cubicBezTo>
                      <a:pt x="7852" y="62"/>
                      <a:pt x="7858" y="64"/>
                      <a:pt x="7864" y="65"/>
                    </a:cubicBezTo>
                    <a:lnTo>
                      <a:pt x="7864" y="44"/>
                    </a:lnTo>
                    <a:cubicBezTo>
                      <a:pt x="7864" y="44"/>
                      <a:pt x="7856" y="52"/>
                      <a:pt x="7846" y="61"/>
                    </a:cubicBezTo>
                    <a:lnTo>
                      <a:pt x="7846" y="61"/>
                    </a:lnTo>
                    <a:cubicBezTo>
                      <a:pt x="7667" y="20"/>
                      <a:pt x="7488" y="1"/>
                      <a:pt x="731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9" name="Google Shape;3799;p52"/>
              <p:cNvSpPr/>
              <p:nvPr/>
            </p:nvSpPr>
            <p:spPr>
              <a:xfrm>
                <a:off x="450850" y="2627525"/>
                <a:ext cx="150725" cy="122050"/>
              </a:xfrm>
              <a:custGeom>
                <a:avLst/>
                <a:gdLst/>
                <a:ahLst/>
                <a:cxnLst/>
                <a:rect l="l" t="t" r="r" b="b"/>
                <a:pathLst>
                  <a:path w="6029" h="4882" extrusionOk="0">
                    <a:moveTo>
                      <a:pt x="6029" y="1"/>
                    </a:moveTo>
                    <a:cubicBezTo>
                      <a:pt x="6027" y="1"/>
                      <a:pt x="6026" y="1"/>
                      <a:pt x="6024" y="2"/>
                    </a:cubicBezTo>
                    <a:lnTo>
                      <a:pt x="6024" y="2"/>
                    </a:lnTo>
                    <a:cubicBezTo>
                      <a:pt x="6026" y="2"/>
                      <a:pt x="6027" y="1"/>
                      <a:pt x="6029" y="1"/>
                    </a:cubicBezTo>
                    <a:close/>
                    <a:moveTo>
                      <a:pt x="6024" y="2"/>
                    </a:moveTo>
                    <a:lnTo>
                      <a:pt x="6024" y="2"/>
                    </a:lnTo>
                    <a:cubicBezTo>
                      <a:pt x="4003" y="504"/>
                      <a:pt x="2440" y="2004"/>
                      <a:pt x="1106" y="3547"/>
                    </a:cubicBezTo>
                    <a:cubicBezTo>
                      <a:pt x="919" y="3755"/>
                      <a:pt x="731" y="3985"/>
                      <a:pt x="543" y="4214"/>
                    </a:cubicBezTo>
                    <a:cubicBezTo>
                      <a:pt x="360" y="4418"/>
                      <a:pt x="176" y="4642"/>
                      <a:pt x="12" y="4867"/>
                    </a:cubicBezTo>
                    <a:lnTo>
                      <a:pt x="12" y="4867"/>
                    </a:lnTo>
                    <a:cubicBezTo>
                      <a:pt x="43" y="4839"/>
                      <a:pt x="134" y="4791"/>
                      <a:pt x="168" y="4756"/>
                    </a:cubicBezTo>
                    <a:cubicBezTo>
                      <a:pt x="481" y="4402"/>
                      <a:pt x="773" y="4026"/>
                      <a:pt x="1086" y="3651"/>
                    </a:cubicBezTo>
                    <a:cubicBezTo>
                      <a:pt x="1398" y="3296"/>
                      <a:pt x="1732" y="2900"/>
                      <a:pt x="2066" y="2566"/>
                    </a:cubicBezTo>
                    <a:cubicBezTo>
                      <a:pt x="2754" y="1836"/>
                      <a:pt x="3526" y="1211"/>
                      <a:pt x="4402" y="710"/>
                    </a:cubicBezTo>
                    <a:cubicBezTo>
                      <a:pt x="4882" y="439"/>
                      <a:pt x="5403" y="230"/>
                      <a:pt x="5925" y="84"/>
                    </a:cubicBezTo>
                    <a:cubicBezTo>
                      <a:pt x="5963" y="84"/>
                      <a:pt x="6002" y="12"/>
                      <a:pt x="6024" y="2"/>
                    </a:cubicBezTo>
                    <a:close/>
                    <a:moveTo>
                      <a:pt x="12" y="4867"/>
                    </a:moveTo>
                    <a:lnTo>
                      <a:pt x="12" y="4867"/>
                    </a:lnTo>
                    <a:cubicBezTo>
                      <a:pt x="5" y="4873"/>
                      <a:pt x="1" y="4878"/>
                      <a:pt x="1" y="4882"/>
                    </a:cubicBezTo>
                    <a:cubicBezTo>
                      <a:pt x="5" y="4877"/>
                      <a:pt x="8" y="4872"/>
                      <a:pt x="12" y="486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0" name="Google Shape;3800;p52"/>
              <p:cNvSpPr/>
              <p:nvPr/>
            </p:nvSpPr>
            <p:spPr>
              <a:xfrm>
                <a:off x="637025" y="2539925"/>
                <a:ext cx="29800" cy="81375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3255" extrusionOk="0">
                    <a:moveTo>
                      <a:pt x="1189" y="3150"/>
                    </a:moveTo>
                    <a:lnTo>
                      <a:pt x="1189" y="3162"/>
                    </a:lnTo>
                    <a:lnTo>
                      <a:pt x="1189" y="3162"/>
                    </a:lnTo>
                    <a:cubicBezTo>
                      <a:pt x="1192" y="3157"/>
                      <a:pt x="1192" y="3153"/>
                      <a:pt x="1189" y="3150"/>
                    </a:cubicBezTo>
                    <a:close/>
                    <a:moveTo>
                      <a:pt x="167" y="1"/>
                    </a:moveTo>
                    <a:cubicBezTo>
                      <a:pt x="167" y="1"/>
                      <a:pt x="0" y="84"/>
                      <a:pt x="0" y="126"/>
                    </a:cubicBezTo>
                    <a:cubicBezTo>
                      <a:pt x="0" y="418"/>
                      <a:pt x="42" y="689"/>
                      <a:pt x="125" y="981"/>
                    </a:cubicBezTo>
                    <a:cubicBezTo>
                      <a:pt x="188" y="1231"/>
                      <a:pt x="271" y="1503"/>
                      <a:pt x="355" y="1753"/>
                    </a:cubicBezTo>
                    <a:cubicBezTo>
                      <a:pt x="522" y="2295"/>
                      <a:pt x="751" y="2796"/>
                      <a:pt x="1064" y="3255"/>
                    </a:cubicBezTo>
                    <a:cubicBezTo>
                      <a:pt x="1064" y="3255"/>
                      <a:pt x="1165" y="3197"/>
                      <a:pt x="1187" y="3166"/>
                    </a:cubicBezTo>
                    <a:lnTo>
                      <a:pt x="1187" y="3166"/>
                    </a:lnTo>
                    <a:cubicBezTo>
                      <a:pt x="1188" y="3167"/>
                      <a:pt x="1188" y="3169"/>
                      <a:pt x="1189" y="3171"/>
                    </a:cubicBezTo>
                    <a:lnTo>
                      <a:pt x="1189" y="3162"/>
                    </a:lnTo>
                    <a:lnTo>
                      <a:pt x="1189" y="3162"/>
                    </a:lnTo>
                    <a:cubicBezTo>
                      <a:pt x="1188" y="3163"/>
                      <a:pt x="1188" y="3164"/>
                      <a:pt x="1187" y="3166"/>
                    </a:cubicBezTo>
                    <a:lnTo>
                      <a:pt x="1187" y="3166"/>
                    </a:lnTo>
                    <a:cubicBezTo>
                      <a:pt x="979" y="2646"/>
                      <a:pt x="730" y="2126"/>
                      <a:pt x="563" y="1607"/>
                    </a:cubicBezTo>
                    <a:cubicBezTo>
                      <a:pt x="480" y="1336"/>
                      <a:pt x="396" y="1085"/>
                      <a:pt x="334" y="814"/>
                    </a:cubicBezTo>
                    <a:cubicBezTo>
                      <a:pt x="271" y="564"/>
                      <a:pt x="250" y="251"/>
                      <a:pt x="16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801" name="Google Shape;3801;p52"/>
          <p:cNvGrpSpPr/>
          <p:nvPr/>
        </p:nvGrpSpPr>
        <p:grpSpPr>
          <a:xfrm>
            <a:off x="8581300" y="2272600"/>
            <a:ext cx="1174850" cy="2506000"/>
            <a:chOff x="8505100" y="2272600"/>
            <a:chExt cx="1174850" cy="2506000"/>
          </a:xfrm>
        </p:grpSpPr>
        <p:sp>
          <p:nvSpPr>
            <p:cNvPr id="3802" name="Google Shape;3802;p52"/>
            <p:cNvSpPr/>
            <p:nvPr/>
          </p:nvSpPr>
          <p:spPr>
            <a:xfrm>
              <a:off x="8814300" y="4665200"/>
              <a:ext cx="748500" cy="113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803" name="Google Shape;3803;p52"/>
            <p:cNvGrpSpPr/>
            <p:nvPr/>
          </p:nvGrpSpPr>
          <p:grpSpPr>
            <a:xfrm>
              <a:off x="8505100" y="2272600"/>
              <a:ext cx="1174850" cy="2455800"/>
              <a:chOff x="8428900" y="2272600"/>
              <a:chExt cx="1174850" cy="2455800"/>
            </a:xfrm>
          </p:grpSpPr>
          <p:sp>
            <p:nvSpPr>
              <p:cNvPr id="3804" name="Google Shape;3804;p52"/>
              <p:cNvSpPr/>
              <p:nvPr/>
            </p:nvSpPr>
            <p:spPr>
              <a:xfrm>
                <a:off x="8818950" y="4235450"/>
                <a:ext cx="574125" cy="492950"/>
              </a:xfrm>
              <a:custGeom>
                <a:avLst/>
                <a:gdLst/>
                <a:ahLst/>
                <a:cxnLst/>
                <a:rect l="l" t="t" r="r" b="b"/>
                <a:pathLst>
                  <a:path w="22965" h="19718" extrusionOk="0">
                    <a:moveTo>
                      <a:pt x="19544" y="1"/>
                    </a:moveTo>
                    <a:cubicBezTo>
                      <a:pt x="18835" y="22"/>
                      <a:pt x="18147" y="105"/>
                      <a:pt x="17458" y="105"/>
                    </a:cubicBezTo>
                    <a:lnTo>
                      <a:pt x="5298" y="105"/>
                    </a:lnTo>
                    <a:cubicBezTo>
                      <a:pt x="4902" y="105"/>
                      <a:pt x="4318" y="147"/>
                      <a:pt x="3922" y="147"/>
                    </a:cubicBezTo>
                    <a:cubicBezTo>
                      <a:pt x="3873" y="154"/>
                      <a:pt x="3822" y="156"/>
                      <a:pt x="3768" y="156"/>
                    </a:cubicBezTo>
                    <a:cubicBezTo>
                      <a:pt x="3660" y="156"/>
                      <a:pt x="3539" y="147"/>
                      <a:pt x="3400" y="147"/>
                    </a:cubicBezTo>
                    <a:lnTo>
                      <a:pt x="3379" y="147"/>
                    </a:lnTo>
                    <a:cubicBezTo>
                      <a:pt x="3025" y="147"/>
                      <a:pt x="2608" y="126"/>
                      <a:pt x="2170" y="126"/>
                    </a:cubicBezTo>
                    <a:cubicBezTo>
                      <a:pt x="1377" y="147"/>
                      <a:pt x="584" y="293"/>
                      <a:pt x="272" y="814"/>
                    </a:cubicBezTo>
                    <a:cubicBezTo>
                      <a:pt x="0" y="1273"/>
                      <a:pt x="522" y="2962"/>
                      <a:pt x="605" y="3484"/>
                    </a:cubicBezTo>
                    <a:cubicBezTo>
                      <a:pt x="730" y="4381"/>
                      <a:pt x="856" y="5278"/>
                      <a:pt x="1002" y="6174"/>
                    </a:cubicBezTo>
                    <a:lnTo>
                      <a:pt x="1168" y="7322"/>
                    </a:lnTo>
                    <a:cubicBezTo>
                      <a:pt x="1669" y="10429"/>
                      <a:pt x="2253" y="13537"/>
                      <a:pt x="2879" y="16624"/>
                    </a:cubicBezTo>
                    <a:cubicBezTo>
                      <a:pt x="3025" y="17271"/>
                      <a:pt x="3150" y="17896"/>
                      <a:pt x="3275" y="18522"/>
                    </a:cubicBezTo>
                    <a:lnTo>
                      <a:pt x="3838" y="18689"/>
                    </a:lnTo>
                    <a:cubicBezTo>
                      <a:pt x="4422" y="18877"/>
                      <a:pt x="5006" y="19023"/>
                      <a:pt x="5590" y="19148"/>
                    </a:cubicBezTo>
                    <a:cubicBezTo>
                      <a:pt x="7319" y="19529"/>
                      <a:pt x="9078" y="19718"/>
                      <a:pt x="10836" y="19718"/>
                    </a:cubicBezTo>
                    <a:cubicBezTo>
                      <a:pt x="13406" y="19718"/>
                      <a:pt x="15974" y="19315"/>
                      <a:pt x="18439" y="18522"/>
                    </a:cubicBezTo>
                    <a:cubicBezTo>
                      <a:pt x="19169" y="15769"/>
                      <a:pt x="19919" y="12974"/>
                      <a:pt x="20670" y="10200"/>
                    </a:cubicBezTo>
                    <a:cubicBezTo>
                      <a:pt x="20775" y="9804"/>
                      <a:pt x="20879" y="9407"/>
                      <a:pt x="20983" y="9032"/>
                    </a:cubicBezTo>
                    <a:cubicBezTo>
                      <a:pt x="21129" y="8427"/>
                      <a:pt x="21296" y="7822"/>
                      <a:pt x="21442" y="7217"/>
                    </a:cubicBezTo>
                    <a:cubicBezTo>
                      <a:pt x="21755" y="6028"/>
                      <a:pt x="22068" y="4840"/>
                      <a:pt x="22422" y="3672"/>
                    </a:cubicBezTo>
                    <a:cubicBezTo>
                      <a:pt x="22777" y="2399"/>
                      <a:pt x="22965" y="522"/>
                      <a:pt x="21275" y="126"/>
                    </a:cubicBezTo>
                    <a:cubicBezTo>
                      <a:pt x="20962" y="42"/>
                      <a:pt x="20629" y="1"/>
                      <a:pt x="2031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5" name="Google Shape;3805;p52"/>
              <p:cNvSpPr/>
              <p:nvPr/>
            </p:nvSpPr>
            <p:spPr>
              <a:xfrm>
                <a:off x="8789600" y="4236375"/>
                <a:ext cx="613900" cy="204900"/>
              </a:xfrm>
              <a:custGeom>
                <a:avLst/>
                <a:gdLst/>
                <a:ahLst/>
                <a:cxnLst/>
                <a:rect l="l" t="t" r="r" b="b"/>
                <a:pathLst>
                  <a:path w="24556" h="8196" extrusionOk="0">
                    <a:moveTo>
                      <a:pt x="21731" y="0"/>
                    </a:moveTo>
                    <a:cubicBezTo>
                      <a:pt x="21636" y="0"/>
                      <a:pt x="21542" y="2"/>
                      <a:pt x="21448" y="5"/>
                    </a:cubicBezTo>
                    <a:lnTo>
                      <a:pt x="21427" y="5"/>
                    </a:lnTo>
                    <a:cubicBezTo>
                      <a:pt x="21177" y="5"/>
                      <a:pt x="20927" y="26"/>
                      <a:pt x="20676" y="47"/>
                    </a:cubicBezTo>
                    <a:lnTo>
                      <a:pt x="20655" y="47"/>
                    </a:lnTo>
                    <a:cubicBezTo>
                      <a:pt x="20113" y="68"/>
                      <a:pt x="19571" y="110"/>
                      <a:pt x="19029" y="110"/>
                    </a:cubicBezTo>
                    <a:lnTo>
                      <a:pt x="5867" y="110"/>
                    </a:lnTo>
                    <a:cubicBezTo>
                      <a:pt x="5513" y="110"/>
                      <a:pt x="4970" y="151"/>
                      <a:pt x="4574" y="172"/>
                    </a:cubicBezTo>
                    <a:lnTo>
                      <a:pt x="4407" y="172"/>
                    </a:lnTo>
                    <a:cubicBezTo>
                      <a:pt x="4074" y="172"/>
                      <a:pt x="3719" y="151"/>
                      <a:pt x="3323" y="131"/>
                    </a:cubicBezTo>
                    <a:lnTo>
                      <a:pt x="2968" y="110"/>
                    </a:lnTo>
                    <a:cubicBezTo>
                      <a:pt x="2854" y="105"/>
                      <a:pt x="2739" y="102"/>
                      <a:pt x="2625" y="102"/>
                    </a:cubicBezTo>
                    <a:cubicBezTo>
                      <a:pt x="1279" y="102"/>
                      <a:pt x="1" y="480"/>
                      <a:pt x="423" y="2133"/>
                    </a:cubicBezTo>
                    <a:cubicBezTo>
                      <a:pt x="799" y="3614"/>
                      <a:pt x="1174" y="5095"/>
                      <a:pt x="1550" y="6575"/>
                    </a:cubicBezTo>
                    <a:cubicBezTo>
                      <a:pt x="1592" y="6742"/>
                      <a:pt x="1654" y="6909"/>
                      <a:pt x="1758" y="7034"/>
                    </a:cubicBezTo>
                    <a:cubicBezTo>
                      <a:pt x="1925" y="7180"/>
                      <a:pt x="2134" y="7264"/>
                      <a:pt x="2342" y="7306"/>
                    </a:cubicBezTo>
                    <a:cubicBezTo>
                      <a:pt x="2593" y="7368"/>
                      <a:pt x="2885" y="7389"/>
                      <a:pt x="3072" y="7431"/>
                    </a:cubicBezTo>
                    <a:cubicBezTo>
                      <a:pt x="3698" y="7556"/>
                      <a:pt x="4366" y="7660"/>
                      <a:pt x="5012" y="7764"/>
                    </a:cubicBezTo>
                    <a:cubicBezTo>
                      <a:pt x="7259" y="8043"/>
                      <a:pt x="9517" y="8196"/>
                      <a:pt x="11779" y="8196"/>
                    </a:cubicBezTo>
                    <a:cubicBezTo>
                      <a:pt x="12561" y="8196"/>
                      <a:pt x="13344" y="8177"/>
                      <a:pt x="14127" y="8140"/>
                    </a:cubicBezTo>
                    <a:cubicBezTo>
                      <a:pt x="15524" y="8098"/>
                      <a:pt x="16901" y="7994"/>
                      <a:pt x="18299" y="7848"/>
                    </a:cubicBezTo>
                    <a:cubicBezTo>
                      <a:pt x="19592" y="7702"/>
                      <a:pt x="20885" y="7514"/>
                      <a:pt x="22157" y="7243"/>
                    </a:cubicBezTo>
                    <a:cubicBezTo>
                      <a:pt x="22303" y="7222"/>
                      <a:pt x="22449" y="7201"/>
                      <a:pt x="22595" y="7201"/>
                    </a:cubicBezTo>
                    <a:cubicBezTo>
                      <a:pt x="22622" y="7203"/>
                      <a:pt x="22649" y="7204"/>
                      <a:pt x="22676" y="7204"/>
                    </a:cubicBezTo>
                    <a:cubicBezTo>
                      <a:pt x="22916" y="7204"/>
                      <a:pt x="23133" y="7120"/>
                      <a:pt x="23283" y="6951"/>
                    </a:cubicBezTo>
                    <a:cubicBezTo>
                      <a:pt x="23409" y="6784"/>
                      <a:pt x="23471" y="6596"/>
                      <a:pt x="23492" y="6388"/>
                    </a:cubicBezTo>
                    <a:lnTo>
                      <a:pt x="23555" y="6137"/>
                    </a:lnTo>
                    <a:cubicBezTo>
                      <a:pt x="23784" y="4949"/>
                      <a:pt x="24014" y="3781"/>
                      <a:pt x="24264" y="2592"/>
                    </a:cubicBezTo>
                    <a:cubicBezTo>
                      <a:pt x="24347" y="2195"/>
                      <a:pt x="24431" y="1778"/>
                      <a:pt x="24514" y="1382"/>
                    </a:cubicBezTo>
                    <a:cubicBezTo>
                      <a:pt x="24556" y="1194"/>
                      <a:pt x="24556" y="1007"/>
                      <a:pt x="24514" y="819"/>
                    </a:cubicBezTo>
                    <a:cubicBezTo>
                      <a:pt x="24389" y="485"/>
                      <a:pt x="23492" y="214"/>
                      <a:pt x="23179" y="131"/>
                    </a:cubicBezTo>
                    <a:cubicBezTo>
                      <a:pt x="22693" y="44"/>
                      <a:pt x="22206" y="0"/>
                      <a:pt x="2173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6" name="Google Shape;3806;p52"/>
              <p:cNvSpPr/>
              <p:nvPr/>
            </p:nvSpPr>
            <p:spPr>
              <a:xfrm>
                <a:off x="8803300" y="4218250"/>
                <a:ext cx="598650" cy="78750"/>
              </a:xfrm>
              <a:custGeom>
                <a:avLst/>
                <a:gdLst/>
                <a:ahLst/>
                <a:cxnLst/>
                <a:rect l="l" t="t" r="r" b="b"/>
                <a:pathLst>
                  <a:path w="23946" h="3150" extrusionOk="0">
                    <a:moveTo>
                      <a:pt x="11347" y="0"/>
                    </a:moveTo>
                    <a:cubicBezTo>
                      <a:pt x="11013" y="0"/>
                      <a:pt x="10659" y="21"/>
                      <a:pt x="10304" y="21"/>
                    </a:cubicBezTo>
                    <a:lnTo>
                      <a:pt x="8365" y="21"/>
                    </a:lnTo>
                    <a:cubicBezTo>
                      <a:pt x="8344" y="32"/>
                      <a:pt x="8318" y="37"/>
                      <a:pt x="8292" y="37"/>
                    </a:cubicBezTo>
                    <a:cubicBezTo>
                      <a:pt x="8265" y="37"/>
                      <a:pt x="8239" y="32"/>
                      <a:pt x="8219" y="21"/>
                    </a:cubicBezTo>
                    <a:cubicBezTo>
                      <a:pt x="8198" y="32"/>
                      <a:pt x="8182" y="37"/>
                      <a:pt x="8166" y="37"/>
                    </a:cubicBezTo>
                    <a:cubicBezTo>
                      <a:pt x="8151" y="37"/>
                      <a:pt x="8135" y="32"/>
                      <a:pt x="8114" y="21"/>
                    </a:cubicBezTo>
                    <a:lnTo>
                      <a:pt x="7843" y="21"/>
                    </a:lnTo>
                    <a:cubicBezTo>
                      <a:pt x="7655" y="42"/>
                      <a:pt x="7468" y="42"/>
                      <a:pt x="7259" y="63"/>
                    </a:cubicBezTo>
                    <a:lnTo>
                      <a:pt x="6571" y="63"/>
                    </a:lnTo>
                    <a:lnTo>
                      <a:pt x="5716" y="126"/>
                    </a:lnTo>
                    <a:lnTo>
                      <a:pt x="5570" y="146"/>
                    </a:lnTo>
                    <a:lnTo>
                      <a:pt x="5403" y="167"/>
                    </a:lnTo>
                    <a:cubicBezTo>
                      <a:pt x="4402" y="251"/>
                      <a:pt x="3505" y="376"/>
                      <a:pt x="2733" y="501"/>
                    </a:cubicBezTo>
                    <a:lnTo>
                      <a:pt x="2587" y="522"/>
                    </a:lnTo>
                    <a:lnTo>
                      <a:pt x="2441" y="564"/>
                    </a:lnTo>
                    <a:cubicBezTo>
                      <a:pt x="898" y="856"/>
                      <a:pt x="1" y="1189"/>
                      <a:pt x="1" y="1586"/>
                    </a:cubicBezTo>
                    <a:cubicBezTo>
                      <a:pt x="1" y="2024"/>
                      <a:pt x="1252" y="2441"/>
                      <a:pt x="3275" y="2733"/>
                    </a:cubicBezTo>
                    <a:cubicBezTo>
                      <a:pt x="3338" y="2754"/>
                      <a:pt x="3400" y="2754"/>
                      <a:pt x="3463" y="2774"/>
                    </a:cubicBezTo>
                    <a:cubicBezTo>
                      <a:pt x="3505" y="2774"/>
                      <a:pt x="3567" y="2795"/>
                      <a:pt x="3630" y="2795"/>
                    </a:cubicBezTo>
                    <a:cubicBezTo>
                      <a:pt x="3880" y="2816"/>
                      <a:pt x="4130" y="2858"/>
                      <a:pt x="4381" y="2879"/>
                    </a:cubicBezTo>
                    <a:cubicBezTo>
                      <a:pt x="4548" y="2900"/>
                      <a:pt x="4714" y="2920"/>
                      <a:pt x="4881" y="2941"/>
                    </a:cubicBezTo>
                    <a:cubicBezTo>
                      <a:pt x="5382" y="2983"/>
                      <a:pt x="5903" y="3046"/>
                      <a:pt x="6467" y="3066"/>
                    </a:cubicBezTo>
                    <a:lnTo>
                      <a:pt x="6633" y="3087"/>
                    </a:lnTo>
                    <a:lnTo>
                      <a:pt x="6800" y="3087"/>
                    </a:lnTo>
                    <a:cubicBezTo>
                      <a:pt x="6946" y="3108"/>
                      <a:pt x="7071" y="3108"/>
                      <a:pt x="7197" y="3108"/>
                    </a:cubicBezTo>
                    <a:lnTo>
                      <a:pt x="7468" y="3129"/>
                    </a:lnTo>
                    <a:lnTo>
                      <a:pt x="9241" y="3129"/>
                    </a:lnTo>
                    <a:lnTo>
                      <a:pt x="9616" y="3150"/>
                    </a:lnTo>
                    <a:lnTo>
                      <a:pt x="10033" y="3150"/>
                    </a:lnTo>
                    <a:cubicBezTo>
                      <a:pt x="10044" y="3139"/>
                      <a:pt x="10059" y="3134"/>
                      <a:pt x="10075" y="3134"/>
                    </a:cubicBezTo>
                    <a:cubicBezTo>
                      <a:pt x="10091" y="3134"/>
                      <a:pt x="10106" y="3139"/>
                      <a:pt x="10117" y="3150"/>
                    </a:cubicBezTo>
                    <a:lnTo>
                      <a:pt x="14643" y="3150"/>
                    </a:lnTo>
                    <a:cubicBezTo>
                      <a:pt x="14789" y="3150"/>
                      <a:pt x="14914" y="3129"/>
                      <a:pt x="15060" y="3129"/>
                    </a:cubicBezTo>
                    <a:lnTo>
                      <a:pt x="15560" y="3129"/>
                    </a:lnTo>
                    <a:cubicBezTo>
                      <a:pt x="16019" y="3108"/>
                      <a:pt x="16457" y="3087"/>
                      <a:pt x="16895" y="3066"/>
                    </a:cubicBezTo>
                    <a:cubicBezTo>
                      <a:pt x="16916" y="3056"/>
                      <a:pt x="16937" y="3051"/>
                      <a:pt x="16958" y="3051"/>
                    </a:cubicBezTo>
                    <a:cubicBezTo>
                      <a:pt x="16979" y="3051"/>
                      <a:pt x="17000" y="3056"/>
                      <a:pt x="17020" y="3066"/>
                    </a:cubicBezTo>
                    <a:lnTo>
                      <a:pt x="17187" y="3046"/>
                    </a:lnTo>
                    <a:lnTo>
                      <a:pt x="17563" y="3046"/>
                    </a:lnTo>
                    <a:lnTo>
                      <a:pt x="17709" y="3025"/>
                    </a:lnTo>
                    <a:cubicBezTo>
                      <a:pt x="19002" y="2941"/>
                      <a:pt x="20316" y="2774"/>
                      <a:pt x="21588" y="2545"/>
                    </a:cubicBezTo>
                    <a:cubicBezTo>
                      <a:pt x="21651" y="2545"/>
                      <a:pt x="21713" y="2524"/>
                      <a:pt x="21755" y="2524"/>
                    </a:cubicBezTo>
                    <a:lnTo>
                      <a:pt x="21943" y="2482"/>
                    </a:lnTo>
                    <a:cubicBezTo>
                      <a:pt x="23194" y="2211"/>
                      <a:pt x="23945" y="1898"/>
                      <a:pt x="23945" y="1544"/>
                    </a:cubicBezTo>
                    <a:cubicBezTo>
                      <a:pt x="23945" y="1252"/>
                      <a:pt x="23361" y="960"/>
                      <a:pt x="22381" y="710"/>
                    </a:cubicBezTo>
                    <a:cubicBezTo>
                      <a:pt x="22339" y="710"/>
                      <a:pt x="22277" y="689"/>
                      <a:pt x="22235" y="689"/>
                    </a:cubicBezTo>
                    <a:cubicBezTo>
                      <a:pt x="22193" y="668"/>
                      <a:pt x="22131" y="668"/>
                      <a:pt x="22089" y="647"/>
                    </a:cubicBezTo>
                    <a:cubicBezTo>
                      <a:pt x="20858" y="397"/>
                      <a:pt x="19628" y="230"/>
                      <a:pt x="18397" y="126"/>
                    </a:cubicBezTo>
                    <a:cubicBezTo>
                      <a:pt x="18335" y="126"/>
                      <a:pt x="18293" y="126"/>
                      <a:pt x="18230" y="105"/>
                    </a:cubicBezTo>
                    <a:lnTo>
                      <a:pt x="17855" y="105"/>
                    </a:lnTo>
                    <a:cubicBezTo>
                      <a:pt x="17813" y="105"/>
                      <a:pt x="17751" y="105"/>
                      <a:pt x="17709" y="84"/>
                    </a:cubicBezTo>
                    <a:cubicBezTo>
                      <a:pt x="17688" y="94"/>
                      <a:pt x="17667" y="99"/>
                      <a:pt x="17649" y="99"/>
                    </a:cubicBezTo>
                    <a:cubicBezTo>
                      <a:pt x="17631" y="99"/>
                      <a:pt x="17615" y="94"/>
                      <a:pt x="17604" y="84"/>
                    </a:cubicBezTo>
                    <a:lnTo>
                      <a:pt x="17292" y="84"/>
                    </a:lnTo>
                    <a:cubicBezTo>
                      <a:pt x="16812" y="63"/>
                      <a:pt x="16311" y="21"/>
                      <a:pt x="1579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7" name="Google Shape;3807;p52"/>
              <p:cNvSpPr/>
              <p:nvPr/>
            </p:nvSpPr>
            <p:spPr>
              <a:xfrm>
                <a:off x="8813925" y="4282750"/>
                <a:ext cx="405500" cy="41400"/>
              </a:xfrm>
              <a:custGeom>
                <a:avLst/>
                <a:gdLst/>
                <a:ahLst/>
                <a:cxnLst/>
                <a:rect l="l" t="t" r="r" b="b"/>
                <a:pathLst>
                  <a:path w="16220" h="1656" extrusionOk="0">
                    <a:moveTo>
                      <a:pt x="125" y="1"/>
                    </a:moveTo>
                    <a:cubicBezTo>
                      <a:pt x="28" y="1"/>
                      <a:pt x="1" y="159"/>
                      <a:pt x="76" y="215"/>
                    </a:cubicBezTo>
                    <a:cubicBezTo>
                      <a:pt x="493" y="486"/>
                      <a:pt x="973" y="674"/>
                      <a:pt x="1453" y="778"/>
                    </a:cubicBezTo>
                    <a:cubicBezTo>
                      <a:pt x="1953" y="904"/>
                      <a:pt x="2433" y="1008"/>
                      <a:pt x="2934" y="1112"/>
                    </a:cubicBezTo>
                    <a:cubicBezTo>
                      <a:pt x="3956" y="1300"/>
                      <a:pt x="4978" y="1425"/>
                      <a:pt x="6021" y="1508"/>
                    </a:cubicBezTo>
                    <a:cubicBezTo>
                      <a:pt x="7303" y="1608"/>
                      <a:pt x="8593" y="1656"/>
                      <a:pt x="9881" y="1656"/>
                    </a:cubicBezTo>
                    <a:cubicBezTo>
                      <a:pt x="10751" y="1656"/>
                      <a:pt x="11620" y="1634"/>
                      <a:pt x="12487" y="1592"/>
                    </a:cubicBezTo>
                    <a:cubicBezTo>
                      <a:pt x="13655" y="1529"/>
                      <a:pt x="14823" y="1467"/>
                      <a:pt x="15991" y="1383"/>
                    </a:cubicBezTo>
                    <a:cubicBezTo>
                      <a:pt x="16214" y="1363"/>
                      <a:pt x="16220" y="1007"/>
                      <a:pt x="16009" y="1007"/>
                    </a:cubicBezTo>
                    <a:cubicBezTo>
                      <a:pt x="16003" y="1007"/>
                      <a:pt x="15997" y="1007"/>
                      <a:pt x="15991" y="1008"/>
                    </a:cubicBezTo>
                    <a:cubicBezTo>
                      <a:pt x="13760" y="1142"/>
                      <a:pt x="11518" y="1289"/>
                      <a:pt x="9279" y="1289"/>
                    </a:cubicBezTo>
                    <a:cubicBezTo>
                      <a:pt x="7352" y="1289"/>
                      <a:pt x="5428" y="1180"/>
                      <a:pt x="3518" y="862"/>
                    </a:cubicBezTo>
                    <a:cubicBezTo>
                      <a:pt x="2371" y="695"/>
                      <a:pt x="1244" y="403"/>
                      <a:pt x="160" y="7"/>
                    </a:cubicBezTo>
                    <a:cubicBezTo>
                      <a:pt x="147" y="3"/>
                      <a:pt x="136" y="1"/>
                      <a:pt x="12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8" name="Google Shape;3808;p52"/>
              <p:cNvSpPr/>
              <p:nvPr/>
            </p:nvSpPr>
            <p:spPr>
              <a:xfrm>
                <a:off x="9235575" y="4282375"/>
                <a:ext cx="150725" cy="29850"/>
              </a:xfrm>
              <a:custGeom>
                <a:avLst/>
                <a:gdLst/>
                <a:ahLst/>
                <a:cxnLst/>
                <a:rect l="l" t="t" r="r" b="b"/>
                <a:pathLst>
                  <a:path w="6029" h="1194" extrusionOk="0">
                    <a:moveTo>
                      <a:pt x="5841" y="1"/>
                    </a:moveTo>
                    <a:cubicBezTo>
                      <a:pt x="5632" y="22"/>
                      <a:pt x="5424" y="84"/>
                      <a:pt x="5236" y="189"/>
                    </a:cubicBezTo>
                    <a:cubicBezTo>
                      <a:pt x="5048" y="272"/>
                      <a:pt x="4840" y="335"/>
                      <a:pt x="4631" y="418"/>
                    </a:cubicBezTo>
                    <a:cubicBezTo>
                      <a:pt x="4214" y="543"/>
                      <a:pt x="3797" y="668"/>
                      <a:pt x="3359" y="752"/>
                    </a:cubicBezTo>
                    <a:cubicBezTo>
                      <a:pt x="2274" y="919"/>
                      <a:pt x="1190" y="1002"/>
                      <a:pt x="84" y="1023"/>
                    </a:cubicBezTo>
                    <a:cubicBezTo>
                      <a:pt x="1" y="1044"/>
                      <a:pt x="1" y="1169"/>
                      <a:pt x="84" y="1190"/>
                    </a:cubicBezTo>
                    <a:cubicBezTo>
                      <a:pt x="225" y="1192"/>
                      <a:pt x="365" y="1194"/>
                      <a:pt x="505" y="1194"/>
                    </a:cubicBezTo>
                    <a:cubicBezTo>
                      <a:pt x="1487" y="1194"/>
                      <a:pt x="2454" y="1130"/>
                      <a:pt x="3421" y="1002"/>
                    </a:cubicBezTo>
                    <a:cubicBezTo>
                      <a:pt x="3901" y="939"/>
                      <a:pt x="4360" y="835"/>
                      <a:pt x="4798" y="710"/>
                    </a:cubicBezTo>
                    <a:cubicBezTo>
                      <a:pt x="5173" y="606"/>
                      <a:pt x="5716" y="522"/>
                      <a:pt x="5966" y="209"/>
                    </a:cubicBezTo>
                    <a:cubicBezTo>
                      <a:pt x="6028" y="126"/>
                      <a:pt x="5924" y="1"/>
                      <a:pt x="584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9" name="Google Shape;3809;p52"/>
              <p:cNvSpPr/>
              <p:nvPr/>
            </p:nvSpPr>
            <p:spPr>
              <a:xfrm>
                <a:off x="8952425" y="4681800"/>
                <a:ext cx="277450" cy="25700"/>
              </a:xfrm>
              <a:custGeom>
                <a:avLst/>
                <a:gdLst/>
                <a:ahLst/>
                <a:cxnLst/>
                <a:rect l="l" t="t" r="r" b="b"/>
                <a:pathLst>
                  <a:path w="11098" h="1028" extrusionOk="0">
                    <a:moveTo>
                      <a:pt x="10868" y="1"/>
                    </a:moveTo>
                    <a:cubicBezTo>
                      <a:pt x="10659" y="1"/>
                      <a:pt x="10451" y="63"/>
                      <a:pt x="10242" y="147"/>
                    </a:cubicBezTo>
                    <a:cubicBezTo>
                      <a:pt x="10033" y="188"/>
                      <a:pt x="9825" y="251"/>
                      <a:pt x="9616" y="293"/>
                    </a:cubicBezTo>
                    <a:cubicBezTo>
                      <a:pt x="9178" y="397"/>
                      <a:pt x="8719" y="480"/>
                      <a:pt x="8261" y="522"/>
                    </a:cubicBezTo>
                    <a:cubicBezTo>
                      <a:pt x="7611" y="599"/>
                      <a:pt x="6950" y="642"/>
                      <a:pt x="6286" y="642"/>
                    </a:cubicBezTo>
                    <a:cubicBezTo>
                      <a:pt x="6054" y="642"/>
                      <a:pt x="5822" y="637"/>
                      <a:pt x="5591" y="626"/>
                    </a:cubicBezTo>
                    <a:cubicBezTo>
                      <a:pt x="4715" y="606"/>
                      <a:pt x="3839" y="543"/>
                      <a:pt x="2942" y="460"/>
                    </a:cubicBezTo>
                    <a:cubicBezTo>
                      <a:pt x="2024" y="376"/>
                      <a:pt x="1065" y="355"/>
                      <a:pt x="126" y="209"/>
                    </a:cubicBezTo>
                    <a:cubicBezTo>
                      <a:pt x="43" y="209"/>
                      <a:pt x="1" y="334"/>
                      <a:pt x="84" y="376"/>
                    </a:cubicBezTo>
                    <a:lnTo>
                      <a:pt x="84" y="355"/>
                    </a:lnTo>
                    <a:cubicBezTo>
                      <a:pt x="981" y="606"/>
                      <a:pt x="1899" y="772"/>
                      <a:pt x="2838" y="835"/>
                    </a:cubicBezTo>
                    <a:cubicBezTo>
                      <a:pt x="3776" y="918"/>
                      <a:pt x="4715" y="1002"/>
                      <a:pt x="5653" y="1023"/>
                    </a:cubicBezTo>
                    <a:cubicBezTo>
                      <a:pt x="5810" y="1026"/>
                      <a:pt x="5966" y="1028"/>
                      <a:pt x="6121" y="1028"/>
                    </a:cubicBezTo>
                    <a:cubicBezTo>
                      <a:pt x="6898" y="1028"/>
                      <a:pt x="7666" y="984"/>
                      <a:pt x="8448" y="898"/>
                    </a:cubicBezTo>
                    <a:cubicBezTo>
                      <a:pt x="8886" y="835"/>
                      <a:pt x="9345" y="772"/>
                      <a:pt x="9783" y="668"/>
                    </a:cubicBezTo>
                    <a:cubicBezTo>
                      <a:pt x="10159" y="585"/>
                      <a:pt x="10680" y="522"/>
                      <a:pt x="10972" y="251"/>
                    </a:cubicBezTo>
                    <a:cubicBezTo>
                      <a:pt x="11097" y="168"/>
                      <a:pt x="10993" y="1"/>
                      <a:pt x="1086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0" name="Google Shape;3810;p52"/>
              <p:cNvSpPr/>
              <p:nvPr/>
            </p:nvSpPr>
            <p:spPr>
              <a:xfrm>
                <a:off x="8827300" y="2694875"/>
                <a:ext cx="271175" cy="222400"/>
              </a:xfrm>
              <a:custGeom>
                <a:avLst/>
                <a:gdLst/>
                <a:ahLst/>
                <a:cxnLst/>
                <a:rect l="l" t="t" r="r" b="b"/>
                <a:pathLst>
                  <a:path w="10847" h="8896" extrusionOk="0">
                    <a:moveTo>
                      <a:pt x="9220" y="1"/>
                    </a:moveTo>
                    <a:cubicBezTo>
                      <a:pt x="9158" y="1"/>
                      <a:pt x="9095" y="4"/>
                      <a:pt x="9031" y="11"/>
                    </a:cubicBezTo>
                    <a:cubicBezTo>
                      <a:pt x="8468" y="73"/>
                      <a:pt x="7905" y="261"/>
                      <a:pt x="7425" y="574"/>
                    </a:cubicBezTo>
                    <a:cubicBezTo>
                      <a:pt x="4026" y="2347"/>
                      <a:pt x="1001" y="5100"/>
                      <a:pt x="0" y="8896"/>
                    </a:cubicBezTo>
                    <a:cubicBezTo>
                      <a:pt x="918" y="8354"/>
                      <a:pt x="2023" y="8062"/>
                      <a:pt x="3004" y="7686"/>
                    </a:cubicBezTo>
                    <a:lnTo>
                      <a:pt x="5653" y="6643"/>
                    </a:lnTo>
                    <a:cubicBezTo>
                      <a:pt x="6841" y="6184"/>
                      <a:pt x="8051" y="5705"/>
                      <a:pt x="9052" y="4912"/>
                    </a:cubicBezTo>
                    <a:cubicBezTo>
                      <a:pt x="10033" y="4120"/>
                      <a:pt x="10825" y="2952"/>
                      <a:pt x="10825" y="1700"/>
                    </a:cubicBezTo>
                    <a:cubicBezTo>
                      <a:pt x="10846" y="1325"/>
                      <a:pt x="10742" y="970"/>
                      <a:pt x="10554" y="657"/>
                    </a:cubicBezTo>
                    <a:cubicBezTo>
                      <a:pt x="10238" y="229"/>
                      <a:pt x="9739" y="1"/>
                      <a:pt x="922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1" name="Google Shape;3811;p52"/>
              <p:cNvSpPr/>
              <p:nvPr/>
            </p:nvSpPr>
            <p:spPr>
              <a:xfrm>
                <a:off x="8821550" y="2922125"/>
                <a:ext cx="286300" cy="197975"/>
              </a:xfrm>
              <a:custGeom>
                <a:avLst/>
                <a:gdLst/>
                <a:ahLst/>
                <a:cxnLst/>
                <a:rect l="l" t="t" r="r" b="b"/>
                <a:pathLst>
                  <a:path w="11452" h="7919" extrusionOk="0">
                    <a:moveTo>
                      <a:pt x="9347" y="1"/>
                    </a:moveTo>
                    <a:cubicBezTo>
                      <a:pt x="8624" y="1"/>
                      <a:pt x="7906" y="285"/>
                      <a:pt x="7238" y="619"/>
                    </a:cubicBezTo>
                    <a:cubicBezTo>
                      <a:pt x="5549" y="1433"/>
                      <a:pt x="4026" y="2580"/>
                      <a:pt x="2754" y="3957"/>
                    </a:cubicBezTo>
                    <a:cubicBezTo>
                      <a:pt x="2274" y="4478"/>
                      <a:pt x="1" y="7648"/>
                      <a:pt x="1419" y="7899"/>
                    </a:cubicBezTo>
                    <a:cubicBezTo>
                      <a:pt x="1491" y="7912"/>
                      <a:pt x="1569" y="7919"/>
                      <a:pt x="1651" y="7919"/>
                    </a:cubicBezTo>
                    <a:cubicBezTo>
                      <a:pt x="2573" y="7919"/>
                      <a:pt x="4093" y="7122"/>
                      <a:pt x="4840" y="6835"/>
                    </a:cubicBezTo>
                    <a:cubicBezTo>
                      <a:pt x="5987" y="6397"/>
                      <a:pt x="7071" y="5875"/>
                      <a:pt x="8156" y="5291"/>
                    </a:cubicBezTo>
                    <a:cubicBezTo>
                      <a:pt x="9199" y="4728"/>
                      <a:pt x="10242" y="4040"/>
                      <a:pt x="10930" y="3060"/>
                    </a:cubicBezTo>
                    <a:cubicBezTo>
                      <a:pt x="11285" y="2622"/>
                      <a:pt x="11452" y="2038"/>
                      <a:pt x="11410" y="1454"/>
                    </a:cubicBezTo>
                    <a:cubicBezTo>
                      <a:pt x="11264" y="640"/>
                      <a:pt x="10429" y="77"/>
                      <a:pt x="9616" y="14"/>
                    </a:cubicBezTo>
                    <a:cubicBezTo>
                      <a:pt x="9526" y="5"/>
                      <a:pt x="9436" y="1"/>
                      <a:pt x="934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2" name="Google Shape;3812;p52"/>
              <p:cNvSpPr/>
              <p:nvPr/>
            </p:nvSpPr>
            <p:spPr>
              <a:xfrm>
                <a:off x="8607250" y="2631900"/>
                <a:ext cx="211200" cy="281925"/>
              </a:xfrm>
              <a:custGeom>
                <a:avLst/>
                <a:gdLst/>
                <a:ahLst/>
                <a:cxnLst/>
                <a:rect l="l" t="t" r="r" b="b"/>
                <a:pathLst>
                  <a:path w="8448" h="11277" extrusionOk="0">
                    <a:moveTo>
                      <a:pt x="1373" y="0"/>
                    </a:moveTo>
                    <a:cubicBezTo>
                      <a:pt x="1136" y="0"/>
                      <a:pt x="905" y="59"/>
                      <a:pt x="688" y="194"/>
                    </a:cubicBezTo>
                    <a:cubicBezTo>
                      <a:pt x="230" y="527"/>
                      <a:pt x="0" y="1090"/>
                      <a:pt x="84" y="1674"/>
                    </a:cubicBezTo>
                    <a:cubicBezTo>
                      <a:pt x="167" y="2217"/>
                      <a:pt x="355" y="2759"/>
                      <a:pt x="647" y="3239"/>
                    </a:cubicBezTo>
                    <a:cubicBezTo>
                      <a:pt x="1585" y="4991"/>
                      <a:pt x="2774" y="6618"/>
                      <a:pt x="4130" y="8078"/>
                    </a:cubicBezTo>
                    <a:cubicBezTo>
                      <a:pt x="4957" y="8945"/>
                      <a:pt x="6956" y="11277"/>
                      <a:pt x="8313" y="11277"/>
                    </a:cubicBezTo>
                    <a:cubicBezTo>
                      <a:pt x="8358" y="11277"/>
                      <a:pt x="8403" y="11274"/>
                      <a:pt x="8448" y="11269"/>
                    </a:cubicBezTo>
                    <a:cubicBezTo>
                      <a:pt x="7196" y="7619"/>
                      <a:pt x="6070" y="3802"/>
                      <a:pt x="3296" y="986"/>
                    </a:cubicBezTo>
                    <a:cubicBezTo>
                      <a:pt x="2770" y="476"/>
                      <a:pt x="2050" y="0"/>
                      <a:pt x="137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3" name="Google Shape;3813;p52"/>
              <p:cNvSpPr/>
              <p:nvPr/>
            </p:nvSpPr>
            <p:spPr>
              <a:xfrm>
                <a:off x="8602550" y="2932225"/>
                <a:ext cx="250575" cy="190325"/>
              </a:xfrm>
              <a:custGeom>
                <a:avLst/>
                <a:gdLst/>
                <a:ahLst/>
                <a:cxnLst/>
                <a:rect l="l" t="t" r="r" b="b"/>
                <a:pathLst>
                  <a:path w="10023" h="7613" extrusionOk="0">
                    <a:moveTo>
                      <a:pt x="1795" y="1"/>
                    </a:moveTo>
                    <a:cubicBezTo>
                      <a:pt x="1272" y="1"/>
                      <a:pt x="775" y="140"/>
                      <a:pt x="438" y="528"/>
                    </a:cubicBezTo>
                    <a:cubicBezTo>
                      <a:pt x="0" y="1029"/>
                      <a:pt x="0" y="1801"/>
                      <a:pt x="272" y="2385"/>
                    </a:cubicBezTo>
                    <a:cubicBezTo>
                      <a:pt x="564" y="2969"/>
                      <a:pt x="1002" y="3490"/>
                      <a:pt x="1523" y="3886"/>
                    </a:cubicBezTo>
                    <a:cubicBezTo>
                      <a:pt x="3379" y="5409"/>
                      <a:pt x="5528" y="6556"/>
                      <a:pt x="7822" y="7244"/>
                    </a:cubicBezTo>
                    <a:cubicBezTo>
                      <a:pt x="8358" y="7410"/>
                      <a:pt x="8972" y="7612"/>
                      <a:pt x="9376" y="7612"/>
                    </a:cubicBezTo>
                    <a:cubicBezTo>
                      <a:pt x="9835" y="7612"/>
                      <a:pt x="10022" y="7350"/>
                      <a:pt x="9512" y="6473"/>
                    </a:cubicBezTo>
                    <a:cubicBezTo>
                      <a:pt x="8844" y="5284"/>
                      <a:pt x="8093" y="4178"/>
                      <a:pt x="7238" y="3135"/>
                    </a:cubicBezTo>
                    <a:cubicBezTo>
                      <a:pt x="6028" y="1759"/>
                      <a:pt x="4527" y="591"/>
                      <a:pt x="2754" y="132"/>
                    </a:cubicBezTo>
                    <a:cubicBezTo>
                      <a:pt x="2445" y="53"/>
                      <a:pt x="2115" y="1"/>
                      <a:pt x="17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4" name="Google Shape;3814;p52"/>
              <p:cNvSpPr/>
              <p:nvPr/>
            </p:nvSpPr>
            <p:spPr>
              <a:xfrm>
                <a:off x="8918025" y="3070050"/>
                <a:ext cx="213800" cy="264375"/>
              </a:xfrm>
              <a:custGeom>
                <a:avLst/>
                <a:gdLst/>
                <a:ahLst/>
                <a:cxnLst/>
                <a:rect l="l" t="t" r="r" b="b"/>
                <a:pathLst>
                  <a:path w="8552" h="10575" extrusionOk="0">
                    <a:moveTo>
                      <a:pt x="7280" y="0"/>
                    </a:moveTo>
                    <a:cubicBezTo>
                      <a:pt x="6195" y="0"/>
                      <a:pt x="5152" y="355"/>
                      <a:pt x="4318" y="1043"/>
                    </a:cubicBezTo>
                    <a:cubicBezTo>
                      <a:pt x="3484" y="1710"/>
                      <a:pt x="2774" y="2503"/>
                      <a:pt x="2211" y="3400"/>
                    </a:cubicBezTo>
                    <a:cubicBezTo>
                      <a:pt x="605" y="5736"/>
                      <a:pt x="0" y="7780"/>
                      <a:pt x="0" y="10575"/>
                    </a:cubicBezTo>
                    <a:cubicBezTo>
                      <a:pt x="334" y="9907"/>
                      <a:pt x="1210" y="9136"/>
                      <a:pt x="1815" y="8656"/>
                    </a:cubicBezTo>
                    <a:cubicBezTo>
                      <a:pt x="2316" y="8281"/>
                      <a:pt x="2837" y="7926"/>
                      <a:pt x="3379" y="7592"/>
                    </a:cubicBezTo>
                    <a:cubicBezTo>
                      <a:pt x="4652" y="6779"/>
                      <a:pt x="5986" y="5986"/>
                      <a:pt x="6967" y="4818"/>
                    </a:cubicBezTo>
                    <a:cubicBezTo>
                      <a:pt x="7947" y="3671"/>
                      <a:pt x="8552" y="2065"/>
                      <a:pt x="8114" y="626"/>
                    </a:cubicBezTo>
                    <a:cubicBezTo>
                      <a:pt x="8072" y="459"/>
                      <a:pt x="7989" y="313"/>
                      <a:pt x="7864" y="188"/>
                    </a:cubicBezTo>
                    <a:cubicBezTo>
                      <a:pt x="7697" y="63"/>
                      <a:pt x="7488" y="0"/>
                      <a:pt x="728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5" name="Google Shape;3815;p52"/>
              <p:cNvSpPr/>
              <p:nvPr/>
            </p:nvSpPr>
            <p:spPr>
              <a:xfrm>
                <a:off x="9355000" y="2794100"/>
                <a:ext cx="213800" cy="263975"/>
              </a:xfrm>
              <a:custGeom>
                <a:avLst/>
                <a:gdLst/>
                <a:ahLst/>
                <a:cxnLst/>
                <a:rect l="l" t="t" r="r" b="b"/>
                <a:pathLst>
                  <a:path w="8552" h="10559" extrusionOk="0">
                    <a:moveTo>
                      <a:pt x="7359" y="1"/>
                    </a:moveTo>
                    <a:cubicBezTo>
                      <a:pt x="7332" y="1"/>
                      <a:pt x="7306" y="2"/>
                      <a:pt x="7279" y="5"/>
                    </a:cubicBezTo>
                    <a:cubicBezTo>
                      <a:pt x="7251" y="4"/>
                      <a:pt x="7223" y="4"/>
                      <a:pt x="7195" y="4"/>
                    </a:cubicBezTo>
                    <a:cubicBezTo>
                      <a:pt x="6160" y="4"/>
                      <a:pt x="5130" y="377"/>
                      <a:pt x="4318" y="1047"/>
                    </a:cubicBezTo>
                    <a:cubicBezTo>
                      <a:pt x="3504" y="1715"/>
                      <a:pt x="2795" y="2507"/>
                      <a:pt x="2211" y="3404"/>
                    </a:cubicBezTo>
                    <a:cubicBezTo>
                      <a:pt x="605" y="5720"/>
                      <a:pt x="0" y="7764"/>
                      <a:pt x="0" y="10558"/>
                    </a:cubicBezTo>
                    <a:cubicBezTo>
                      <a:pt x="355" y="9891"/>
                      <a:pt x="1231" y="9119"/>
                      <a:pt x="1836" y="8660"/>
                    </a:cubicBezTo>
                    <a:cubicBezTo>
                      <a:pt x="2336" y="8264"/>
                      <a:pt x="2878" y="7910"/>
                      <a:pt x="3400" y="7576"/>
                    </a:cubicBezTo>
                    <a:cubicBezTo>
                      <a:pt x="4672" y="6762"/>
                      <a:pt x="5986" y="5970"/>
                      <a:pt x="6987" y="4823"/>
                    </a:cubicBezTo>
                    <a:cubicBezTo>
                      <a:pt x="7968" y="3655"/>
                      <a:pt x="8552" y="2069"/>
                      <a:pt x="8114" y="609"/>
                    </a:cubicBezTo>
                    <a:cubicBezTo>
                      <a:pt x="8072" y="443"/>
                      <a:pt x="7989" y="297"/>
                      <a:pt x="7863" y="171"/>
                    </a:cubicBezTo>
                    <a:cubicBezTo>
                      <a:pt x="7718" y="62"/>
                      <a:pt x="7540" y="1"/>
                      <a:pt x="735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6" name="Google Shape;3816;p52"/>
              <p:cNvSpPr/>
              <p:nvPr/>
            </p:nvSpPr>
            <p:spPr>
              <a:xfrm>
                <a:off x="8590550" y="3124400"/>
                <a:ext cx="309775" cy="168175"/>
              </a:xfrm>
              <a:custGeom>
                <a:avLst/>
                <a:gdLst/>
                <a:ahLst/>
                <a:cxnLst/>
                <a:rect l="l" t="t" r="r" b="b"/>
                <a:pathLst>
                  <a:path w="12391" h="6727" extrusionOk="0">
                    <a:moveTo>
                      <a:pt x="2567" y="1"/>
                    </a:moveTo>
                    <a:cubicBezTo>
                      <a:pt x="2241" y="1"/>
                      <a:pt x="1918" y="49"/>
                      <a:pt x="1607" y="162"/>
                    </a:cubicBezTo>
                    <a:cubicBezTo>
                      <a:pt x="689" y="496"/>
                      <a:pt x="1" y="1539"/>
                      <a:pt x="334" y="2457"/>
                    </a:cubicBezTo>
                    <a:cubicBezTo>
                      <a:pt x="522" y="2999"/>
                      <a:pt x="1023" y="3374"/>
                      <a:pt x="1502" y="3687"/>
                    </a:cubicBezTo>
                    <a:cubicBezTo>
                      <a:pt x="4002" y="5320"/>
                      <a:pt x="7060" y="6727"/>
                      <a:pt x="10104" y="6727"/>
                    </a:cubicBezTo>
                    <a:cubicBezTo>
                      <a:pt x="10870" y="6727"/>
                      <a:pt x="11635" y="6637"/>
                      <a:pt x="12390" y="6440"/>
                    </a:cubicBezTo>
                    <a:cubicBezTo>
                      <a:pt x="9491" y="4813"/>
                      <a:pt x="7489" y="1768"/>
                      <a:pt x="4443" y="433"/>
                    </a:cubicBezTo>
                    <a:cubicBezTo>
                      <a:pt x="3850" y="185"/>
                      <a:pt x="3203" y="1"/>
                      <a:pt x="256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7" name="Google Shape;3817;p52"/>
              <p:cNvSpPr/>
              <p:nvPr/>
            </p:nvSpPr>
            <p:spPr>
              <a:xfrm>
                <a:off x="9194375" y="3377975"/>
                <a:ext cx="204450" cy="110800"/>
              </a:xfrm>
              <a:custGeom>
                <a:avLst/>
                <a:gdLst/>
                <a:ahLst/>
                <a:cxnLst/>
                <a:rect l="l" t="t" r="r" b="b"/>
                <a:pathLst>
                  <a:path w="8178" h="4432" extrusionOk="0">
                    <a:moveTo>
                      <a:pt x="1708" y="1"/>
                    </a:moveTo>
                    <a:cubicBezTo>
                      <a:pt x="1490" y="1"/>
                      <a:pt x="1273" y="35"/>
                      <a:pt x="1065" y="114"/>
                    </a:cubicBezTo>
                    <a:cubicBezTo>
                      <a:pt x="460" y="323"/>
                      <a:pt x="1" y="1011"/>
                      <a:pt x="230" y="1616"/>
                    </a:cubicBezTo>
                    <a:cubicBezTo>
                      <a:pt x="397" y="1971"/>
                      <a:pt x="668" y="2242"/>
                      <a:pt x="1002" y="2429"/>
                    </a:cubicBezTo>
                    <a:cubicBezTo>
                      <a:pt x="2654" y="3497"/>
                      <a:pt x="4666" y="4432"/>
                      <a:pt x="6676" y="4432"/>
                    </a:cubicBezTo>
                    <a:cubicBezTo>
                      <a:pt x="7178" y="4432"/>
                      <a:pt x="7681" y="4373"/>
                      <a:pt x="8177" y="4244"/>
                    </a:cubicBezTo>
                    <a:cubicBezTo>
                      <a:pt x="6258" y="3159"/>
                      <a:pt x="4944" y="1178"/>
                      <a:pt x="2921" y="302"/>
                    </a:cubicBezTo>
                    <a:cubicBezTo>
                      <a:pt x="2539" y="124"/>
                      <a:pt x="2120" y="1"/>
                      <a:pt x="170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8" name="Google Shape;3818;p52"/>
              <p:cNvSpPr/>
              <p:nvPr/>
            </p:nvSpPr>
            <p:spPr>
              <a:xfrm>
                <a:off x="9176125" y="3514300"/>
                <a:ext cx="161150" cy="161150"/>
              </a:xfrm>
              <a:custGeom>
                <a:avLst/>
                <a:gdLst/>
                <a:ahLst/>
                <a:cxnLst/>
                <a:rect l="l" t="t" r="r" b="b"/>
                <a:pathLst>
                  <a:path w="6446" h="6446" extrusionOk="0">
                    <a:moveTo>
                      <a:pt x="1275" y="0"/>
                    </a:moveTo>
                    <a:cubicBezTo>
                      <a:pt x="661" y="0"/>
                      <a:pt x="1" y="473"/>
                      <a:pt x="1" y="1106"/>
                    </a:cubicBezTo>
                    <a:cubicBezTo>
                      <a:pt x="22" y="1482"/>
                      <a:pt x="168" y="1857"/>
                      <a:pt x="418" y="2149"/>
                    </a:cubicBezTo>
                    <a:cubicBezTo>
                      <a:pt x="1857" y="4151"/>
                      <a:pt x="3901" y="6154"/>
                      <a:pt x="6446" y="6446"/>
                    </a:cubicBezTo>
                    <a:cubicBezTo>
                      <a:pt x="5048" y="4735"/>
                      <a:pt x="4569" y="2399"/>
                      <a:pt x="3004" y="856"/>
                    </a:cubicBezTo>
                    <a:cubicBezTo>
                      <a:pt x="2545" y="397"/>
                      <a:pt x="1961" y="22"/>
                      <a:pt x="1315" y="1"/>
                    </a:cubicBezTo>
                    <a:cubicBezTo>
                      <a:pt x="1302" y="0"/>
                      <a:pt x="1289" y="0"/>
                      <a:pt x="127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9" name="Google Shape;3819;p52"/>
              <p:cNvSpPr/>
              <p:nvPr/>
            </p:nvSpPr>
            <p:spPr>
              <a:xfrm>
                <a:off x="8696925" y="3376625"/>
                <a:ext cx="293075" cy="116850"/>
              </a:xfrm>
              <a:custGeom>
                <a:avLst/>
                <a:gdLst/>
                <a:ahLst/>
                <a:cxnLst/>
                <a:rect l="l" t="t" r="r" b="b"/>
                <a:pathLst>
                  <a:path w="11723" h="4674" extrusionOk="0">
                    <a:moveTo>
                      <a:pt x="2028" y="0"/>
                    </a:moveTo>
                    <a:cubicBezTo>
                      <a:pt x="1236" y="0"/>
                      <a:pt x="326" y="241"/>
                      <a:pt x="126" y="982"/>
                    </a:cubicBezTo>
                    <a:cubicBezTo>
                      <a:pt x="1" y="1482"/>
                      <a:pt x="168" y="2004"/>
                      <a:pt x="543" y="2358"/>
                    </a:cubicBezTo>
                    <a:cubicBezTo>
                      <a:pt x="1169" y="3005"/>
                      <a:pt x="2107" y="3255"/>
                      <a:pt x="2983" y="3443"/>
                    </a:cubicBezTo>
                    <a:cubicBezTo>
                      <a:pt x="5883" y="4110"/>
                      <a:pt x="8740" y="4632"/>
                      <a:pt x="11723" y="4673"/>
                    </a:cubicBezTo>
                    <a:cubicBezTo>
                      <a:pt x="10972" y="4131"/>
                      <a:pt x="10283" y="3505"/>
                      <a:pt x="9658" y="2817"/>
                    </a:cubicBezTo>
                    <a:cubicBezTo>
                      <a:pt x="9011" y="2150"/>
                      <a:pt x="8302" y="1816"/>
                      <a:pt x="7426" y="1461"/>
                    </a:cubicBezTo>
                    <a:cubicBezTo>
                      <a:pt x="5716" y="752"/>
                      <a:pt x="3964" y="43"/>
                      <a:pt x="2128" y="1"/>
                    </a:cubicBezTo>
                    <a:cubicBezTo>
                      <a:pt x="2095" y="1"/>
                      <a:pt x="2062" y="0"/>
                      <a:pt x="202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0" name="Google Shape;3820;p52"/>
              <p:cNvSpPr/>
              <p:nvPr/>
            </p:nvSpPr>
            <p:spPr>
              <a:xfrm>
                <a:off x="9116700" y="2971975"/>
                <a:ext cx="247700" cy="99125"/>
              </a:xfrm>
              <a:custGeom>
                <a:avLst/>
                <a:gdLst/>
                <a:ahLst/>
                <a:cxnLst/>
                <a:rect l="l" t="t" r="r" b="b"/>
                <a:pathLst>
                  <a:path w="9908" h="3965" extrusionOk="0">
                    <a:moveTo>
                      <a:pt x="1701" y="1"/>
                    </a:moveTo>
                    <a:cubicBezTo>
                      <a:pt x="1034" y="1"/>
                      <a:pt x="283" y="218"/>
                      <a:pt x="84" y="836"/>
                    </a:cubicBezTo>
                    <a:cubicBezTo>
                      <a:pt x="0" y="1253"/>
                      <a:pt x="146" y="1691"/>
                      <a:pt x="459" y="1983"/>
                    </a:cubicBezTo>
                    <a:cubicBezTo>
                      <a:pt x="980" y="2547"/>
                      <a:pt x="1773" y="2755"/>
                      <a:pt x="2524" y="2922"/>
                    </a:cubicBezTo>
                    <a:cubicBezTo>
                      <a:pt x="4964" y="3485"/>
                      <a:pt x="7405" y="3923"/>
                      <a:pt x="9907" y="3965"/>
                    </a:cubicBezTo>
                    <a:cubicBezTo>
                      <a:pt x="9261" y="3506"/>
                      <a:pt x="8698" y="2985"/>
                      <a:pt x="8176" y="2401"/>
                    </a:cubicBezTo>
                    <a:cubicBezTo>
                      <a:pt x="7634" y="1817"/>
                      <a:pt x="7008" y="1545"/>
                      <a:pt x="6278" y="1233"/>
                    </a:cubicBezTo>
                    <a:cubicBezTo>
                      <a:pt x="4818" y="649"/>
                      <a:pt x="3337" y="44"/>
                      <a:pt x="1794" y="2"/>
                    </a:cubicBezTo>
                    <a:cubicBezTo>
                      <a:pt x="1763" y="1"/>
                      <a:pt x="1732" y="1"/>
                      <a:pt x="170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1" name="Google Shape;3821;p52"/>
              <p:cNvSpPr/>
              <p:nvPr/>
            </p:nvSpPr>
            <p:spPr>
              <a:xfrm>
                <a:off x="9003025" y="3311325"/>
                <a:ext cx="185650" cy="245775"/>
              </a:xfrm>
              <a:custGeom>
                <a:avLst/>
                <a:gdLst/>
                <a:ahLst/>
                <a:cxnLst/>
                <a:rect l="l" t="t" r="r" b="b"/>
                <a:pathLst>
                  <a:path w="7426" h="9831" extrusionOk="0">
                    <a:moveTo>
                      <a:pt x="6365" y="1"/>
                    </a:moveTo>
                    <a:cubicBezTo>
                      <a:pt x="6329" y="1"/>
                      <a:pt x="6293" y="3"/>
                      <a:pt x="6257" y="6"/>
                    </a:cubicBezTo>
                    <a:cubicBezTo>
                      <a:pt x="4881" y="48"/>
                      <a:pt x="3588" y="840"/>
                      <a:pt x="2712" y="1904"/>
                    </a:cubicBezTo>
                    <a:cubicBezTo>
                      <a:pt x="1836" y="2947"/>
                      <a:pt x="1293" y="4261"/>
                      <a:pt x="897" y="5575"/>
                    </a:cubicBezTo>
                    <a:cubicBezTo>
                      <a:pt x="459" y="6993"/>
                      <a:pt x="42" y="8307"/>
                      <a:pt x="0" y="9830"/>
                    </a:cubicBezTo>
                    <a:cubicBezTo>
                      <a:pt x="814" y="8474"/>
                      <a:pt x="2357" y="7786"/>
                      <a:pt x="3629" y="6931"/>
                    </a:cubicBezTo>
                    <a:cubicBezTo>
                      <a:pt x="5444" y="5659"/>
                      <a:pt x="7008" y="3802"/>
                      <a:pt x="7342" y="1591"/>
                    </a:cubicBezTo>
                    <a:cubicBezTo>
                      <a:pt x="7425" y="1049"/>
                      <a:pt x="7363" y="361"/>
                      <a:pt x="6862" y="110"/>
                    </a:cubicBezTo>
                    <a:cubicBezTo>
                      <a:pt x="6707" y="41"/>
                      <a:pt x="6537" y="1"/>
                      <a:pt x="636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2" name="Google Shape;3822;p52"/>
              <p:cNvSpPr/>
              <p:nvPr/>
            </p:nvSpPr>
            <p:spPr>
              <a:xfrm>
                <a:off x="9193875" y="3897725"/>
                <a:ext cx="274300" cy="153175"/>
              </a:xfrm>
              <a:custGeom>
                <a:avLst/>
                <a:gdLst/>
                <a:ahLst/>
                <a:cxnLst/>
                <a:rect l="l" t="t" r="r" b="b"/>
                <a:pathLst>
                  <a:path w="10972" h="6127" extrusionOk="0">
                    <a:moveTo>
                      <a:pt x="8262" y="1"/>
                    </a:moveTo>
                    <a:cubicBezTo>
                      <a:pt x="7541" y="1"/>
                      <a:pt x="6808" y="160"/>
                      <a:pt x="6132" y="432"/>
                    </a:cubicBezTo>
                    <a:cubicBezTo>
                      <a:pt x="4860" y="933"/>
                      <a:pt x="3775" y="1829"/>
                      <a:pt x="2795" y="2810"/>
                    </a:cubicBezTo>
                    <a:cubicBezTo>
                      <a:pt x="1752" y="3853"/>
                      <a:pt x="772" y="4833"/>
                      <a:pt x="0" y="6126"/>
                    </a:cubicBezTo>
                    <a:cubicBezTo>
                      <a:pt x="1377" y="5334"/>
                      <a:pt x="3045" y="5459"/>
                      <a:pt x="4568" y="5292"/>
                    </a:cubicBezTo>
                    <a:cubicBezTo>
                      <a:pt x="6779" y="5021"/>
                      <a:pt x="9031" y="4103"/>
                      <a:pt x="10366" y="2330"/>
                    </a:cubicBezTo>
                    <a:cubicBezTo>
                      <a:pt x="10700" y="1892"/>
                      <a:pt x="10971" y="1245"/>
                      <a:pt x="10658" y="807"/>
                    </a:cubicBezTo>
                    <a:cubicBezTo>
                      <a:pt x="10512" y="641"/>
                      <a:pt x="10345" y="515"/>
                      <a:pt x="10158" y="432"/>
                    </a:cubicBezTo>
                    <a:cubicBezTo>
                      <a:pt x="9570" y="133"/>
                      <a:pt x="8921" y="1"/>
                      <a:pt x="826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3" name="Google Shape;3823;p52"/>
              <p:cNvSpPr/>
              <p:nvPr/>
            </p:nvSpPr>
            <p:spPr>
              <a:xfrm>
                <a:off x="9417550" y="3063075"/>
                <a:ext cx="186200" cy="245300"/>
              </a:xfrm>
              <a:custGeom>
                <a:avLst/>
                <a:gdLst/>
                <a:ahLst/>
                <a:cxnLst/>
                <a:rect l="l" t="t" r="r" b="b"/>
                <a:pathLst>
                  <a:path w="7448" h="9812" extrusionOk="0">
                    <a:moveTo>
                      <a:pt x="6427" y="0"/>
                    </a:moveTo>
                    <a:cubicBezTo>
                      <a:pt x="6378" y="0"/>
                      <a:pt x="6328" y="3"/>
                      <a:pt x="6279" y="8"/>
                    </a:cubicBezTo>
                    <a:cubicBezTo>
                      <a:pt x="4903" y="50"/>
                      <a:pt x="3609" y="821"/>
                      <a:pt x="2733" y="1885"/>
                    </a:cubicBezTo>
                    <a:cubicBezTo>
                      <a:pt x="1857" y="2949"/>
                      <a:pt x="1315" y="4242"/>
                      <a:pt x="898" y="5556"/>
                    </a:cubicBezTo>
                    <a:cubicBezTo>
                      <a:pt x="460" y="6974"/>
                      <a:pt x="64" y="8309"/>
                      <a:pt x="1" y="9811"/>
                    </a:cubicBezTo>
                    <a:cubicBezTo>
                      <a:pt x="835" y="8476"/>
                      <a:pt x="2379" y="7788"/>
                      <a:pt x="3630" y="6912"/>
                    </a:cubicBezTo>
                    <a:cubicBezTo>
                      <a:pt x="5466" y="5640"/>
                      <a:pt x="7030" y="3783"/>
                      <a:pt x="7364" y="1572"/>
                    </a:cubicBezTo>
                    <a:cubicBezTo>
                      <a:pt x="7447" y="1030"/>
                      <a:pt x="7385" y="363"/>
                      <a:pt x="6884" y="91"/>
                    </a:cubicBezTo>
                    <a:cubicBezTo>
                      <a:pt x="6741" y="28"/>
                      <a:pt x="6585" y="0"/>
                      <a:pt x="642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4" name="Google Shape;3824;p52"/>
              <p:cNvSpPr/>
              <p:nvPr/>
            </p:nvSpPr>
            <p:spPr>
              <a:xfrm>
                <a:off x="8752725" y="3554275"/>
                <a:ext cx="265950" cy="79100"/>
              </a:xfrm>
              <a:custGeom>
                <a:avLst/>
                <a:gdLst/>
                <a:ahLst/>
                <a:cxnLst/>
                <a:rect l="l" t="t" r="r" b="b"/>
                <a:pathLst>
                  <a:path w="10638" h="3164" extrusionOk="0">
                    <a:moveTo>
                      <a:pt x="3386" y="0"/>
                    </a:moveTo>
                    <a:cubicBezTo>
                      <a:pt x="2711" y="0"/>
                      <a:pt x="2042" y="107"/>
                      <a:pt x="1398" y="300"/>
                    </a:cubicBezTo>
                    <a:cubicBezTo>
                      <a:pt x="960" y="425"/>
                      <a:pt x="584" y="696"/>
                      <a:pt x="313" y="1030"/>
                    </a:cubicBezTo>
                    <a:cubicBezTo>
                      <a:pt x="42" y="1405"/>
                      <a:pt x="0" y="1885"/>
                      <a:pt x="230" y="2281"/>
                    </a:cubicBezTo>
                    <a:cubicBezTo>
                      <a:pt x="459" y="2657"/>
                      <a:pt x="939" y="2803"/>
                      <a:pt x="1377" y="2886"/>
                    </a:cubicBezTo>
                    <a:cubicBezTo>
                      <a:pt x="2305" y="3072"/>
                      <a:pt x="3244" y="3164"/>
                      <a:pt x="4181" y="3164"/>
                    </a:cubicBezTo>
                    <a:cubicBezTo>
                      <a:pt x="5457" y="3164"/>
                      <a:pt x="6730" y="2993"/>
                      <a:pt x="7968" y="2657"/>
                    </a:cubicBezTo>
                    <a:cubicBezTo>
                      <a:pt x="8802" y="2427"/>
                      <a:pt x="9887" y="2302"/>
                      <a:pt x="10638" y="1989"/>
                    </a:cubicBezTo>
                    <a:cubicBezTo>
                      <a:pt x="10200" y="1176"/>
                      <a:pt x="8364" y="821"/>
                      <a:pt x="7530" y="613"/>
                    </a:cubicBezTo>
                    <a:cubicBezTo>
                      <a:pt x="6383" y="279"/>
                      <a:pt x="5173" y="91"/>
                      <a:pt x="3984" y="29"/>
                    </a:cubicBezTo>
                    <a:cubicBezTo>
                      <a:pt x="3785" y="10"/>
                      <a:pt x="3585" y="0"/>
                      <a:pt x="3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5" name="Google Shape;3825;p52"/>
              <p:cNvSpPr/>
              <p:nvPr/>
            </p:nvSpPr>
            <p:spPr>
              <a:xfrm>
                <a:off x="9186050" y="3145675"/>
                <a:ext cx="234150" cy="145475"/>
              </a:xfrm>
              <a:custGeom>
                <a:avLst/>
                <a:gdLst/>
                <a:ahLst/>
                <a:cxnLst/>
                <a:rect l="l" t="t" r="r" b="b"/>
                <a:pathLst>
                  <a:path w="9366" h="5819" extrusionOk="0">
                    <a:moveTo>
                      <a:pt x="1535" y="0"/>
                    </a:moveTo>
                    <a:cubicBezTo>
                      <a:pt x="1241" y="0"/>
                      <a:pt x="949" y="60"/>
                      <a:pt x="668" y="187"/>
                    </a:cubicBezTo>
                    <a:cubicBezTo>
                      <a:pt x="250" y="375"/>
                      <a:pt x="0" y="771"/>
                      <a:pt x="0" y="1230"/>
                    </a:cubicBezTo>
                    <a:cubicBezTo>
                      <a:pt x="42" y="1668"/>
                      <a:pt x="396" y="2023"/>
                      <a:pt x="751" y="2294"/>
                    </a:cubicBezTo>
                    <a:cubicBezTo>
                      <a:pt x="2482" y="3691"/>
                      <a:pt x="4505" y="4672"/>
                      <a:pt x="6675" y="5172"/>
                    </a:cubicBezTo>
                    <a:cubicBezTo>
                      <a:pt x="7530" y="5360"/>
                      <a:pt x="8552" y="5756"/>
                      <a:pt x="9365" y="5819"/>
                    </a:cubicBezTo>
                    <a:cubicBezTo>
                      <a:pt x="9344" y="4901"/>
                      <a:pt x="7884" y="3733"/>
                      <a:pt x="7259" y="3149"/>
                    </a:cubicBezTo>
                    <a:cubicBezTo>
                      <a:pt x="6383" y="2336"/>
                      <a:pt x="5423" y="1606"/>
                      <a:pt x="4380" y="1001"/>
                    </a:cubicBezTo>
                    <a:cubicBezTo>
                      <a:pt x="3650" y="521"/>
                      <a:pt x="2837" y="187"/>
                      <a:pt x="1961" y="41"/>
                    </a:cubicBezTo>
                    <a:cubicBezTo>
                      <a:pt x="1819" y="14"/>
                      <a:pt x="1676" y="0"/>
                      <a:pt x="153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6" name="Google Shape;3826;p52"/>
              <p:cNvSpPr/>
              <p:nvPr/>
            </p:nvSpPr>
            <p:spPr>
              <a:xfrm>
                <a:off x="9047850" y="3459600"/>
                <a:ext cx="200800" cy="206950"/>
              </a:xfrm>
              <a:custGeom>
                <a:avLst/>
                <a:gdLst/>
                <a:ahLst/>
                <a:cxnLst/>
                <a:rect l="l" t="t" r="r" b="b"/>
                <a:pathLst>
                  <a:path w="8032" h="8278" extrusionOk="0">
                    <a:moveTo>
                      <a:pt x="7024" y="0"/>
                    </a:moveTo>
                    <a:cubicBezTo>
                      <a:pt x="6676" y="0"/>
                      <a:pt x="6296" y="125"/>
                      <a:pt x="5987" y="291"/>
                    </a:cubicBezTo>
                    <a:cubicBezTo>
                      <a:pt x="4527" y="1042"/>
                      <a:pt x="3359" y="2293"/>
                      <a:pt x="2462" y="3690"/>
                    </a:cubicBezTo>
                    <a:cubicBezTo>
                      <a:pt x="2233" y="4024"/>
                      <a:pt x="1" y="7904"/>
                      <a:pt x="752" y="8258"/>
                    </a:cubicBezTo>
                    <a:cubicBezTo>
                      <a:pt x="781" y="8271"/>
                      <a:pt x="815" y="8278"/>
                      <a:pt x="855" y="8278"/>
                    </a:cubicBezTo>
                    <a:cubicBezTo>
                      <a:pt x="1441" y="8278"/>
                      <a:pt x="3115" y="6906"/>
                      <a:pt x="3526" y="6652"/>
                    </a:cubicBezTo>
                    <a:cubicBezTo>
                      <a:pt x="4569" y="6006"/>
                      <a:pt x="5632" y="5338"/>
                      <a:pt x="6488" y="4441"/>
                    </a:cubicBezTo>
                    <a:cubicBezTo>
                      <a:pt x="7343" y="3544"/>
                      <a:pt x="7989" y="2418"/>
                      <a:pt x="8010" y="1188"/>
                    </a:cubicBezTo>
                    <a:cubicBezTo>
                      <a:pt x="8031" y="896"/>
                      <a:pt x="7969" y="604"/>
                      <a:pt x="7802" y="353"/>
                    </a:cubicBezTo>
                    <a:cubicBezTo>
                      <a:pt x="7615" y="98"/>
                      <a:pt x="7332" y="0"/>
                      <a:pt x="702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7" name="Google Shape;3827;p52"/>
              <p:cNvSpPr/>
              <p:nvPr/>
            </p:nvSpPr>
            <p:spPr>
              <a:xfrm>
                <a:off x="8857000" y="3677150"/>
                <a:ext cx="240950" cy="117350"/>
              </a:xfrm>
              <a:custGeom>
                <a:avLst/>
                <a:gdLst/>
                <a:ahLst/>
                <a:cxnLst/>
                <a:rect l="l" t="t" r="r" b="b"/>
                <a:pathLst>
                  <a:path w="9638" h="4694" extrusionOk="0">
                    <a:moveTo>
                      <a:pt x="2173" y="0"/>
                    </a:moveTo>
                    <a:cubicBezTo>
                      <a:pt x="1699" y="0"/>
                      <a:pt x="1226" y="96"/>
                      <a:pt x="773" y="286"/>
                    </a:cubicBezTo>
                    <a:cubicBezTo>
                      <a:pt x="376" y="474"/>
                      <a:pt x="1" y="891"/>
                      <a:pt x="168" y="1287"/>
                    </a:cubicBezTo>
                    <a:cubicBezTo>
                      <a:pt x="251" y="1454"/>
                      <a:pt x="376" y="1579"/>
                      <a:pt x="522" y="1663"/>
                    </a:cubicBezTo>
                    <a:cubicBezTo>
                      <a:pt x="1836" y="2685"/>
                      <a:pt x="3317" y="3477"/>
                      <a:pt x="4903" y="3999"/>
                    </a:cubicBezTo>
                    <a:cubicBezTo>
                      <a:pt x="5756" y="4279"/>
                      <a:pt x="7171" y="4693"/>
                      <a:pt x="8347" y="4693"/>
                    </a:cubicBezTo>
                    <a:cubicBezTo>
                      <a:pt x="8838" y="4693"/>
                      <a:pt x="9287" y="4621"/>
                      <a:pt x="9637" y="4437"/>
                    </a:cubicBezTo>
                    <a:cubicBezTo>
                      <a:pt x="9011" y="2935"/>
                      <a:pt x="6884" y="1955"/>
                      <a:pt x="5549" y="1204"/>
                    </a:cubicBezTo>
                    <a:cubicBezTo>
                      <a:pt x="4819" y="766"/>
                      <a:pt x="4047" y="411"/>
                      <a:pt x="3234" y="161"/>
                    </a:cubicBezTo>
                    <a:cubicBezTo>
                      <a:pt x="2885" y="54"/>
                      <a:pt x="2529" y="0"/>
                      <a:pt x="217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8" name="Google Shape;3828;p52"/>
              <p:cNvSpPr/>
              <p:nvPr/>
            </p:nvSpPr>
            <p:spPr>
              <a:xfrm>
                <a:off x="9113550" y="3656125"/>
                <a:ext cx="215400" cy="197650"/>
              </a:xfrm>
              <a:custGeom>
                <a:avLst/>
                <a:gdLst/>
                <a:ahLst/>
                <a:cxnLst/>
                <a:rect l="l" t="t" r="r" b="b"/>
                <a:pathLst>
                  <a:path w="8616" h="7906" extrusionOk="0">
                    <a:moveTo>
                      <a:pt x="7299" y="1"/>
                    </a:moveTo>
                    <a:cubicBezTo>
                      <a:pt x="7090" y="1"/>
                      <a:pt x="6873" y="46"/>
                      <a:pt x="6675" y="105"/>
                    </a:cubicBezTo>
                    <a:cubicBezTo>
                      <a:pt x="4882" y="648"/>
                      <a:pt x="3359" y="1941"/>
                      <a:pt x="2254" y="3484"/>
                    </a:cubicBezTo>
                    <a:cubicBezTo>
                      <a:pt x="1357" y="4673"/>
                      <a:pt x="293" y="6404"/>
                      <a:pt x="1" y="7906"/>
                    </a:cubicBezTo>
                    <a:cubicBezTo>
                      <a:pt x="502" y="7551"/>
                      <a:pt x="1044" y="7259"/>
                      <a:pt x="1607" y="7009"/>
                    </a:cubicBezTo>
                    <a:cubicBezTo>
                      <a:pt x="3171" y="6404"/>
                      <a:pt x="4798" y="5987"/>
                      <a:pt x="6175" y="5049"/>
                    </a:cubicBezTo>
                    <a:cubicBezTo>
                      <a:pt x="7551" y="4110"/>
                      <a:pt x="8615" y="2483"/>
                      <a:pt x="8261" y="856"/>
                    </a:cubicBezTo>
                    <a:cubicBezTo>
                      <a:pt x="8219" y="606"/>
                      <a:pt x="8115" y="376"/>
                      <a:pt x="7927" y="210"/>
                    </a:cubicBezTo>
                    <a:cubicBezTo>
                      <a:pt x="7751" y="56"/>
                      <a:pt x="7530" y="1"/>
                      <a:pt x="729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9" name="Google Shape;3829;p52"/>
              <p:cNvSpPr/>
              <p:nvPr/>
            </p:nvSpPr>
            <p:spPr>
              <a:xfrm>
                <a:off x="9384200" y="3297650"/>
                <a:ext cx="215375" cy="197900"/>
              </a:xfrm>
              <a:custGeom>
                <a:avLst/>
                <a:gdLst/>
                <a:ahLst/>
                <a:cxnLst/>
                <a:rect l="l" t="t" r="r" b="b"/>
                <a:pathLst>
                  <a:path w="8615" h="7916" extrusionOk="0">
                    <a:moveTo>
                      <a:pt x="7339" y="0"/>
                    </a:moveTo>
                    <a:cubicBezTo>
                      <a:pt x="7118" y="0"/>
                      <a:pt x="6883" y="53"/>
                      <a:pt x="6675" y="115"/>
                    </a:cubicBezTo>
                    <a:cubicBezTo>
                      <a:pt x="4881" y="637"/>
                      <a:pt x="3358" y="1951"/>
                      <a:pt x="2253" y="3473"/>
                    </a:cubicBezTo>
                    <a:cubicBezTo>
                      <a:pt x="1377" y="4704"/>
                      <a:pt x="292" y="6414"/>
                      <a:pt x="0" y="7916"/>
                    </a:cubicBezTo>
                    <a:cubicBezTo>
                      <a:pt x="501" y="7561"/>
                      <a:pt x="1043" y="7248"/>
                      <a:pt x="1627" y="7019"/>
                    </a:cubicBezTo>
                    <a:cubicBezTo>
                      <a:pt x="3170" y="6414"/>
                      <a:pt x="4818" y="5997"/>
                      <a:pt x="6174" y="5058"/>
                    </a:cubicBezTo>
                    <a:cubicBezTo>
                      <a:pt x="7551" y="4120"/>
                      <a:pt x="8614" y="2472"/>
                      <a:pt x="8260" y="845"/>
                    </a:cubicBezTo>
                    <a:cubicBezTo>
                      <a:pt x="8218" y="616"/>
                      <a:pt x="8114" y="386"/>
                      <a:pt x="7926" y="199"/>
                    </a:cubicBezTo>
                    <a:cubicBezTo>
                      <a:pt x="7770" y="53"/>
                      <a:pt x="7561" y="0"/>
                      <a:pt x="733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0" name="Google Shape;3830;p52"/>
              <p:cNvSpPr/>
              <p:nvPr/>
            </p:nvSpPr>
            <p:spPr>
              <a:xfrm>
                <a:off x="9309625" y="3584200"/>
                <a:ext cx="259700" cy="115775"/>
              </a:xfrm>
              <a:custGeom>
                <a:avLst/>
                <a:gdLst/>
                <a:ahLst/>
                <a:cxnLst/>
                <a:rect l="l" t="t" r="r" b="b"/>
                <a:pathLst>
                  <a:path w="10388" h="4631" extrusionOk="0">
                    <a:moveTo>
                      <a:pt x="8408" y="0"/>
                    </a:moveTo>
                    <a:cubicBezTo>
                      <a:pt x="6780" y="0"/>
                      <a:pt x="5168" y="568"/>
                      <a:pt x="3776" y="1418"/>
                    </a:cubicBezTo>
                    <a:cubicBezTo>
                      <a:pt x="2462" y="2190"/>
                      <a:pt x="814" y="3358"/>
                      <a:pt x="0" y="4630"/>
                    </a:cubicBezTo>
                    <a:cubicBezTo>
                      <a:pt x="605" y="4505"/>
                      <a:pt x="1210" y="4442"/>
                      <a:pt x="1815" y="4442"/>
                    </a:cubicBezTo>
                    <a:cubicBezTo>
                      <a:pt x="2824" y="4468"/>
                      <a:pt x="3848" y="4572"/>
                      <a:pt x="4865" y="4572"/>
                    </a:cubicBezTo>
                    <a:cubicBezTo>
                      <a:pt x="5508" y="4572"/>
                      <a:pt x="6148" y="4530"/>
                      <a:pt x="6779" y="4401"/>
                    </a:cubicBezTo>
                    <a:cubicBezTo>
                      <a:pt x="8406" y="4067"/>
                      <a:pt x="10012" y="2982"/>
                      <a:pt x="10325" y="1355"/>
                    </a:cubicBezTo>
                    <a:cubicBezTo>
                      <a:pt x="10388" y="1105"/>
                      <a:pt x="10367" y="855"/>
                      <a:pt x="10283" y="625"/>
                    </a:cubicBezTo>
                    <a:cubicBezTo>
                      <a:pt x="10096" y="229"/>
                      <a:pt x="9595" y="83"/>
                      <a:pt x="9157" y="41"/>
                    </a:cubicBezTo>
                    <a:cubicBezTo>
                      <a:pt x="8907" y="14"/>
                      <a:pt x="8657" y="0"/>
                      <a:pt x="840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1" name="Google Shape;3831;p52"/>
              <p:cNvSpPr/>
              <p:nvPr/>
            </p:nvSpPr>
            <p:spPr>
              <a:xfrm>
                <a:off x="8834075" y="3824050"/>
                <a:ext cx="271175" cy="191900"/>
              </a:xfrm>
              <a:custGeom>
                <a:avLst/>
                <a:gdLst/>
                <a:ahLst/>
                <a:cxnLst/>
                <a:rect l="l" t="t" r="r" b="b"/>
                <a:pathLst>
                  <a:path w="10847" h="7676" extrusionOk="0">
                    <a:moveTo>
                      <a:pt x="1398" y="0"/>
                    </a:moveTo>
                    <a:cubicBezTo>
                      <a:pt x="1205" y="0"/>
                      <a:pt x="1015" y="28"/>
                      <a:pt x="835" y="84"/>
                    </a:cubicBezTo>
                    <a:cubicBezTo>
                      <a:pt x="209" y="334"/>
                      <a:pt x="0" y="1189"/>
                      <a:pt x="251" y="1794"/>
                    </a:cubicBezTo>
                    <a:cubicBezTo>
                      <a:pt x="501" y="2420"/>
                      <a:pt x="1064" y="2858"/>
                      <a:pt x="1627" y="3233"/>
                    </a:cubicBezTo>
                    <a:cubicBezTo>
                      <a:pt x="2712" y="3942"/>
                      <a:pt x="3880" y="4505"/>
                      <a:pt x="5090" y="4922"/>
                    </a:cubicBezTo>
                    <a:cubicBezTo>
                      <a:pt x="6132" y="5298"/>
                      <a:pt x="7217" y="5548"/>
                      <a:pt x="8239" y="5965"/>
                    </a:cubicBezTo>
                    <a:cubicBezTo>
                      <a:pt x="8760" y="6174"/>
                      <a:pt x="9261" y="6466"/>
                      <a:pt x="9720" y="6779"/>
                    </a:cubicBezTo>
                    <a:cubicBezTo>
                      <a:pt x="10054" y="7050"/>
                      <a:pt x="10450" y="7634"/>
                      <a:pt x="10846" y="7676"/>
                    </a:cubicBezTo>
                    <a:cubicBezTo>
                      <a:pt x="10262" y="3650"/>
                      <a:pt x="5423" y="459"/>
                      <a:pt x="1690" y="21"/>
                    </a:cubicBezTo>
                    <a:cubicBezTo>
                      <a:pt x="1592" y="7"/>
                      <a:pt x="1495" y="0"/>
                      <a:pt x="139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2" name="Google Shape;3832;p52"/>
              <p:cNvSpPr/>
              <p:nvPr/>
            </p:nvSpPr>
            <p:spPr>
              <a:xfrm>
                <a:off x="9111625" y="3808000"/>
                <a:ext cx="237650" cy="201450"/>
              </a:xfrm>
              <a:custGeom>
                <a:avLst/>
                <a:gdLst/>
                <a:ahLst/>
                <a:cxnLst/>
                <a:rect l="l" t="t" r="r" b="b"/>
                <a:pathLst>
                  <a:path w="9506" h="8058" extrusionOk="0">
                    <a:moveTo>
                      <a:pt x="7717" y="1"/>
                    </a:moveTo>
                    <a:cubicBezTo>
                      <a:pt x="6594" y="1"/>
                      <a:pt x="5463" y="446"/>
                      <a:pt x="4562" y="1122"/>
                    </a:cubicBezTo>
                    <a:cubicBezTo>
                      <a:pt x="2748" y="2498"/>
                      <a:pt x="1350" y="4814"/>
                      <a:pt x="537" y="6899"/>
                    </a:cubicBezTo>
                    <a:cubicBezTo>
                      <a:pt x="305" y="7461"/>
                      <a:pt x="1" y="8058"/>
                      <a:pt x="574" y="8058"/>
                    </a:cubicBezTo>
                    <a:cubicBezTo>
                      <a:pt x="619" y="8058"/>
                      <a:pt x="669" y="8054"/>
                      <a:pt x="725" y="8047"/>
                    </a:cubicBezTo>
                    <a:cubicBezTo>
                      <a:pt x="1267" y="7984"/>
                      <a:pt x="2101" y="7296"/>
                      <a:pt x="2623" y="7045"/>
                    </a:cubicBezTo>
                    <a:cubicBezTo>
                      <a:pt x="3290" y="6712"/>
                      <a:pt x="3937" y="6399"/>
                      <a:pt x="4583" y="6023"/>
                    </a:cubicBezTo>
                    <a:cubicBezTo>
                      <a:pt x="6168" y="5126"/>
                      <a:pt x="7587" y="3938"/>
                      <a:pt x="8755" y="2519"/>
                    </a:cubicBezTo>
                    <a:cubicBezTo>
                      <a:pt x="9047" y="2227"/>
                      <a:pt x="9255" y="1873"/>
                      <a:pt x="9380" y="1476"/>
                    </a:cubicBezTo>
                    <a:cubicBezTo>
                      <a:pt x="9506" y="1080"/>
                      <a:pt x="9401" y="642"/>
                      <a:pt x="9130" y="350"/>
                    </a:cubicBezTo>
                    <a:cubicBezTo>
                      <a:pt x="8922" y="183"/>
                      <a:pt x="8671" y="79"/>
                      <a:pt x="8400" y="58"/>
                    </a:cubicBezTo>
                    <a:cubicBezTo>
                      <a:pt x="8174" y="19"/>
                      <a:pt x="7946" y="1"/>
                      <a:pt x="771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3" name="Google Shape;3833;p52"/>
              <p:cNvSpPr/>
              <p:nvPr/>
            </p:nvSpPr>
            <p:spPr>
              <a:xfrm>
                <a:off x="9167275" y="2953000"/>
                <a:ext cx="261250" cy="1345050"/>
              </a:xfrm>
              <a:custGeom>
                <a:avLst/>
                <a:gdLst/>
                <a:ahLst/>
                <a:cxnLst/>
                <a:rect l="l" t="t" r="r" b="b"/>
                <a:pathLst>
                  <a:path w="10450" h="53802" extrusionOk="0">
                    <a:moveTo>
                      <a:pt x="4737" y="0"/>
                    </a:moveTo>
                    <a:cubicBezTo>
                      <a:pt x="4498" y="0"/>
                      <a:pt x="4291" y="331"/>
                      <a:pt x="4485" y="573"/>
                    </a:cubicBezTo>
                    <a:cubicBezTo>
                      <a:pt x="9345" y="6288"/>
                      <a:pt x="10450" y="13985"/>
                      <a:pt x="8740" y="21160"/>
                    </a:cubicBezTo>
                    <a:cubicBezTo>
                      <a:pt x="6988" y="28522"/>
                      <a:pt x="2253" y="34780"/>
                      <a:pt x="814" y="42267"/>
                    </a:cubicBezTo>
                    <a:cubicBezTo>
                      <a:pt x="313" y="44979"/>
                      <a:pt x="42" y="47753"/>
                      <a:pt x="21" y="50506"/>
                    </a:cubicBezTo>
                    <a:cubicBezTo>
                      <a:pt x="0" y="51612"/>
                      <a:pt x="21" y="52717"/>
                      <a:pt x="63" y="53802"/>
                    </a:cubicBezTo>
                    <a:cubicBezTo>
                      <a:pt x="209" y="53802"/>
                      <a:pt x="334" y="53781"/>
                      <a:pt x="459" y="53781"/>
                    </a:cubicBezTo>
                    <a:lnTo>
                      <a:pt x="501" y="53781"/>
                    </a:lnTo>
                    <a:cubicBezTo>
                      <a:pt x="543" y="52696"/>
                      <a:pt x="563" y="51612"/>
                      <a:pt x="605" y="50527"/>
                    </a:cubicBezTo>
                    <a:cubicBezTo>
                      <a:pt x="709" y="47815"/>
                      <a:pt x="876" y="45104"/>
                      <a:pt x="1398" y="42413"/>
                    </a:cubicBezTo>
                    <a:cubicBezTo>
                      <a:pt x="2149" y="38450"/>
                      <a:pt x="3817" y="34800"/>
                      <a:pt x="5528" y="31150"/>
                    </a:cubicBezTo>
                    <a:cubicBezTo>
                      <a:pt x="7154" y="27688"/>
                      <a:pt x="8760" y="24184"/>
                      <a:pt x="9532" y="20409"/>
                    </a:cubicBezTo>
                    <a:cubicBezTo>
                      <a:pt x="10262" y="17009"/>
                      <a:pt x="10346" y="13505"/>
                      <a:pt x="9762" y="10063"/>
                    </a:cubicBezTo>
                    <a:cubicBezTo>
                      <a:pt x="9115" y="6434"/>
                      <a:pt x="7592" y="2742"/>
                      <a:pt x="4944" y="94"/>
                    </a:cubicBezTo>
                    <a:cubicBezTo>
                      <a:pt x="4878" y="28"/>
                      <a:pt x="4806" y="0"/>
                      <a:pt x="473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4" name="Google Shape;3834;p52"/>
              <p:cNvSpPr/>
              <p:nvPr/>
            </p:nvSpPr>
            <p:spPr>
              <a:xfrm>
                <a:off x="8428900" y="3567825"/>
                <a:ext cx="175750" cy="105025"/>
              </a:xfrm>
              <a:custGeom>
                <a:avLst/>
                <a:gdLst/>
                <a:ahLst/>
                <a:cxnLst/>
                <a:rect l="l" t="t" r="r" b="b"/>
                <a:pathLst>
                  <a:path w="7030" h="4201" extrusionOk="0">
                    <a:moveTo>
                      <a:pt x="1519" y="0"/>
                    </a:moveTo>
                    <a:cubicBezTo>
                      <a:pt x="1112" y="0"/>
                      <a:pt x="706" y="93"/>
                      <a:pt x="335" y="279"/>
                    </a:cubicBezTo>
                    <a:cubicBezTo>
                      <a:pt x="209" y="321"/>
                      <a:pt x="105" y="425"/>
                      <a:pt x="63" y="530"/>
                    </a:cubicBezTo>
                    <a:cubicBezTo>
                      <a:pt x="22" y="634"/>
                      <a:pt x="1" y="738"/>
                      <a:pt x="43" y="842"/>
                    </a:cubicBezTo>
                    <a:cubicBezTo>
                      <a:pt x="168" y="1739"/>
                      <a:pt x="898" y="2469"/>
                      <a:pt x="1732" y="2845"/>
                    </a:cubicBezTo>
                    <a:cubicBezTo>
                      <a:pt x="2566" y="3220"/>
                      <a:pt x="3505" y="3324"/>
                      <a:pt x="4402" y="3450"/>
                    </a:cubicBezTo>
                    <a:cubicBezTo>
                      <a:pt x="4777" y="3491"/>
                      <a:pt x="5174" y="3554"/>
                      <a:pt x="5549" y="3637"/>
                    </a:cubicBezTo>
                    <a:cubicBezTo>
                      <a:pt x="6070" y="3721"/>
                      <a:pt x="6571" y="3929"/>
                      <a:pt x="7030" y="4200"/>
                    </a:cubicBezTo>
                    <a:cubicBezTo>
                      <a:pt x="6404" y="2782"/>
                      <a:pt x="5340" y="1593"/>
                      <a:pt x="3985" y="842"/>
                    </a:cubicBezTo>
                    <a:cubicBezTo>
                      <a:pt x="3442" y="488"/>
                      <a:pt x="2837" y="238"/>
                      <a:pt x="2212" y="92"/>
                    </a:cubicBezTo>
                    <a:cubicBezTo>
                      <a:pt x="1984" y="31"/>
                      <a:pt x="1751" y="0"/>
                      <a:pt x="151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5" name="Google Shape;3835;p52"/>
              <p:cNvSpPr/>
              <p:nvPr/>
            </p:nvSpPr>
            <p:spPr>
              <a:xfrm>
                <a:off x="8689625" y="3814550"/>
                <a:ext cx="92325" cy="102850"/>
              </a:xfrm>
              <a:custGeom>
                <a:avLst/>
                <a:gdLst/>
                <a:ahLst/>
                <a:cxnLst/>
                <a:rect l="l" t="t" r="r" b="b"/>
                <a:pathLst>
                  <a:path w="3693" h="4114" extrusionOk="0">
                    <a:moveTo>
                      <a:pt x="2918" y="0"/>
                    </a:moveTo>
                    <a:cubicBezTo>
                      <a:pt x="2891" y="0"/>
                      <a:pt x="2864" y="2"/>
                      <a:pt x="2837" y="5"/>
                    </a:cubicBezTo>
                    <a:cubicBezTo>
                      <a:pt x="2462" y="67"/>
                      <a:pt x="2107" y="276"/>
                      <a:pt x="1857" y="589"/>
                    </a:cubicBezTo>
                    <a:cubicBezTo>
                      <a:pt x="981" y="1590"/>
                      <a:pt x="772" y="3029"/>
                      <a:pt x="1" y="4114"/>
                    </a:cubicBezTo>
                    <a:cubicBezTo>
                      <a:pt x="1523" y="3822"/>
                      <a:pt x="2691" y="2528"/>
                      <a:pt x="3463" y="1277"/>
                    </a:cubicBezTo>
                    <a:cubicBezTo>
                      <a:pt x="3609" y="1089"/>
                      <a:pt x="3672" y="860"/>
                      <a:pt x="3692" y="630"/>
                    </a:cubicBezTo>
                    <a:cubicBezTo>
                      <a:pt x="3615" y="261"/>
                      <a:pt x="3283" y="0"/>
                      <a:pt x="29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6" name="Google Shape;3836;p52"/>
              <p:cNvSpPr/>
              <p:nvPr/>
            </p:nvSpPr>
            <p:spPr>
              <a:xfrm>
                <a:off x="8602550" y="3571375"/>
                <a:ext cx="118900" cy="110850"/>
              </a:xfrm>
              <a:custGeom>
                <a:avLst/>
                <a:gdLst/>
                <a:ahLst/>
                <a:cxnLst/>
                <a:rect l="l" t="t" r="r" b="b"/>
                <a:pathLst>
                  <a:path w="4756" h="4434" extrusionOk="0">
                    <a:moveTo>
                      <a:pt x="4084" y="0"/>
                    </a:moveTo>
                    <a:cubicBezTo>
                      <a:pt x="3864" y="0"/>
                      <a:pt x="3624" y="77"/>
                      <a:pt x="3421" y="179"/>
                    </a:cubicBezTo>
                    <a:cubicBezTo>
                      <a:pt x="2587" y="596"/>
                      <a:pt x="1919" y="1305"/>
                      <a:pt x="1294" y="1994"/>
                    </a:cubicBezTo>
                    <a:cubicBezTo>
                      <a:pt x="960" y="2306"/>
                      <a:pt x="710" y="2703"/>
                      <a:pt x="543" y="3120"/>
                    </a:cubicBezTo>
                    <a:cubicBezTo>
                      <a:pt x="397" y="3579"/>
                      <a:pt x="209" y="4017"/>
                      <a:pt x="0" y="4434"/>
                    </a:cubicBezTo>
                    <a:cubicBezTo>
                      <a:pt x="1335" y="3746"/>
                      <a:pt x="2608" y="2911"/>
                      <a:pt x="3776" y="1973"/>
                    </a:cubicBezTo>
                    <a:cubicBezTo>
                      <a:pt x="4151" y="1681"/>
                      <a:pt x="4527" y="1368"/>
                      <a:pt x="4673" y="930"/>
                    </a:cubicBezTo>
                    <a:cubicBezTo>
                      <a:pt x="4756" y="680"/>
                      <a:pt x="4714" y="408"/>
                      <a:pt x="4568" y="200"/>
                    </a:cubicBezTo>
                    <a:cubicBezTo>
                      <a:pt x="4444" y="56"/>
                      <a:pt x="4271" y="0"/>
                      <a:pt x="408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7" name="Google Shape;3837;p52"/>
              <p:cNvSpPr/>
              <p:nvPr/>
            </p:nvSpPr>
            <p:spPr>
              <a:xfrm>
                <a:off x="8472700" y="3726950"/>
                <a:ext cx="161675" cy="98675"/>
              </a:xfrm>
              <a:custGeom>
                <a:avLst/>
                <a:gdLst/>
                <a:ahLst/>
                <a:cxnLst/>
                <a:rect l="l" t="t" r="r" b="b"/>
                <a:pathLst>
                  <a:path w="6467" h="3947" extrusionOk="0">
                    <a:moveTo>
                      <a:pt x="1581" y="1"/>
                    </a:moveTo>
                    <a:cubicBezTo>
                      <a:pt x="1215" y="1"/>
                      <a:pt x="848" y="65"/>
                      <a:pt x="501" y="192"/>
                    </a:cubicBezTo>
                    <a:cubicBezTo>
                      <a:pt x="397" y="234"/>
                      <a:pt x="293" y="317"/>
                      <a:pt x="209" y="401"/>
                    </a:cubicBezTo>
                    <a:cubicBezTo>
                      <a:pt x="1" y="672"/>
                      <a:pt x="147" y="1068"/>
                      <a:pt x="335" y="1339"/>
                    </a:cubicBezTo>
                    <a:cubicBezTo>
                      <a:pt x="1085" y="2445"/>
                      <a:pt x="2399" y="3071"/>
                      <a:pt x="3734" y="3300"/>
                    </a:cubicBezTo>
                    <a:cubicBezTo>
                      <a:pt x="4652" y="3446"/>
                      <a:pt x="5674" y="3425"/>
                      <a:pt x="6467" y="3947"/>
                    </a:cubicBezTo>
                    <a:cubicBezTo>
                      <a:pt x="6029" y="3196"/>
                      <a:pt x="5507" y="2487"/>
                      <a:pt x="4882" y="1861"/>
                    </a:cubicBezTo>
                    <a:cubicBezTo>
                      <a:pt x="4339" y="1235"/>
                      <a:pt x="3672" y="693"/>
                      <a:pt x="2942" y="317"/>
                    </a:cubicBezTo>
                    <a:cubicBezTo>
                      <a:pt x="2519" y="106"/>
                      <a:pt x="2051" y="1"/>
                      <a:pt x="158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8" name="Google Shape;3838;p52"/>
              <p:cNvSpPr/>
              <p:nvPr/>
            </p:nvSpPr>
            <p:spPr>
              <a:xfrm>
                <a:off x="8622875" y="3683775"/>
                <a:ext cx="105875" cy="133000"/>
              </a:xfrm>
              <a:custGeom>
                <a:avLst/>
                <a:gdLst/>
                <a:ahLst/>
                <a:cxnLst/>
                <a:rect l="l" t="t" r="r" b="b"/>
                <a:pathLst>
                  <a:path w="4235" h="5320" extrusionOk="0">
                    <a:moveTo>
                      <a:pt x="3547" y="0"/>
                    </a:moveTo>
                    <a:cubicBezTo>
                      <a:pt x="3276" y="0"/>
                      <a:pt x="3004" y="105"/>
                      <a:pt x="2796" y="272"/>
                    </a:cubicBezTo>
                    <a:cubicBezTo>
                      <a:pt x="2358" y="564"/>
                      <a:pt x="2003" y="960"/>
                      <a:pt x="1711" y="1398"/>
                    </a:cubicBezTo>
                    <a:cubicBezTo>
                      <a:pt x="1315" y="2003"/>
                      <a:pt x="960" y="2649"/>
                      <a:pt x="689" y="3317"/>
                    </a:cubicBezTo>
                    <a:cubicBezTo>
                      <a:pt x="501" y="3817"/>
                      <a:pt x="1" y="4819"/>
                      <a:pt x="230" y="5319"/>
                    </a:cubicBezTo>
                    <a:cubicBezTo>
                      <a:pt x="668" y="5090"/>
                      <a:pt x="1127" y="4610"/>
                      <a:pt x="1544" y="4276"/>
                    </a:cubicBezTo>
                    <a:cubicBezTo>
                      <a:pt x="2587" y="3463"/>
                      <a:pt x="3463" y="2399"/>
                      <a:pt x="4047" y="1189"/>
                    </a:cubicBezTo>
                    <a:cubicBezTo>
                      <a:pt x="4193" y="960"/>
                      <a:pt x="4235" y="668"/>
                      <a:pt x="4172" y="418"/>
                    </a:cubicBezTo>
                    <a:cubicBezTo>
                      <a:pt x="4068" y="167"/>
                      <a:pt x="3818" y="0"/>
                      <a:pt x="354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9" name="Google Shape;3839;p52"/>
              <p:cNvSpPr/>
              <p:nvPr/>
            </p:nvSpPr>
            <p:spPr>
              <a:xfrm>
                <a:off x="8541025" y="3854825"/>
                <a:ext cx="159575" cy="66875"/>
              </a:xfrm>
              <a:custGeom>
                <a:avLst/>
                <a:gdLst/>
                <a:ahLst/>
                <a:cxnLst/>
                <a:rect l="l" t="t" r="r" b="b"/>
                <a:pathLst>
                  <a:path w="6383" h="2675" extrusionOk="0">
                    <a:moveTo>
                      <a:pt x="1349" y="1"/>
                    </a:moveTo>
                    <a:cubicBezTo>
                      <a:pt x="1136" y="1"/>
                      <a:pt x="923" y="14"/>
                      <a:pt x="709" y="41"/>
                    </a:cubicBezTo>
                    <a:cubicBezTo>
                      <a:pt x="438" y="41"/>
                      <a:pt x="188" y="187"/>
                      <a:pt x="42" y="417"/>
                    </a:cubicBezTo>
                    <a:cubicBezTo>
                      <a:pt x="0" y="542"/>
                      <a:pt x="0" y="709"/>
                      <a:pt x="42" y="855"/>
                    </a:cubicBezTo>
                    <a:cubicBezTo>
                      <a:pt x="271" y="1835"/>
                      <a:pt x="1273" y="2461"/>
                      <a:pt x="2274" y="2607"/>
                    </a:cubicBezTo>
                    <a:cubicBezTo>
                      <a:pt x="2562" y="2656"/>
                      <a:pt x="2853" y="2674"/>
                      <a:pt x="3146" y="2674"/>
                    </a:cubicBezTo>
                    <a:cubicBezTo>
                      <a:pt x="3851" y="2674"/>
                      <a:pt x="4564" y="2568"/>
                      <a:pt x="5256" y="2523"/>
                    </a:cubicBezTo>
                    <a:cubicBezTo>
                      <a:pt x="5350" y="2518"/>
                      <a:pt x="5444" y="2516"/>
                      <a:pt x="5538" y="2516"/>
                    </a:cubicBezTo>
                    <a:cubicBezTo>
                      <a:pt x="5820" y="2516"/>
                      <a:pt x="6101" y="2539"/>
                      <a:pt x="6383" y="2586"/>
                    </a:cubicBezTo>
                    <a:cubicBezTo>
                      <a:pt x="5840" y="1835"/>
                      <a:pt x="4818" y="1189"/>
                      <a:pt x="4005" y="751"/>
                    </a:cubicBezTo>
                    <a:cubicBezTo>
                      <a:pt x="3190" y="258"/>
                      <a:pt x="2278" y="1"/>
                      <a:pt x="134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0" name="Google Shape;3840;p52"/>
              <p:cNvSpPr/>
              <p:nvPr/>
            </p:nvSpPr>
            <p:spPr>
              <a:xfrm>
                <a:off x="8627575" y="3991325"/>
                <a:ext cx="166375" cy="63925"/>
              </a:xfrm>
              <a:custGeom>
                <a:avLst/>
                <a:gdLst/>
                <a:ahLst/>
                <a:cxnLst/>
                <a:rect l="l" t="t" r="r" b="b"/>
                <a:pathLst>
                  <a:path w="6655" h="2557" extrusionOk="0">
                    <a:moveTo>
                      <a:pt x="3066" y="1"/>
                    </a:moveTo>
                    <a:cubicBezTo>
                      <a:pt x="2155" y="1"/>
                      <a:pt x="1255" y="225"/>
                      <a:pt x="459" y="672"/>
                    </a:cubicBezTo>
                    <a:cubicBezTo>
                      <a:pt x="230" y="797"/>
                      <a:pt x="42" y="1026"/>
                      <a:pt x="1" y="1277"/>
                    </a:cubicBezTo>
                    <a:cubicBezTo>
                      <a:pt x="1" y="1444"/>
                      <a:pt x="63" y="1569"/>
                      <a:pt x="167" y="1694"/>
                    </a:cubicBezTo>
                    <a:cubicBezTo>
                      <a:pt x="601" y="2297"/>
                      <a:pt x="1355" y="2556"/>
                      <a:pt x="2116" y="2556"/>
                    </a:cubicBezTo>
                    <a:cubicBezTo>
                      <a:pt x="2381" y="2556"/>
                      <a:pt x="2647" y="2525"/>
                      <a:pt x="2900" y="2466"/>
                    </a:cubicBezTo>
                    <a:cubicBezTo>
                      <a:pt x="3859" y="2215"/>
                      <a:pt x="4714" y="1652"/>
                      <a:pt x="5611" y="1193"/>
                    </a:cubicBezTo>
                    <a:cubicBezTo>
                      <a:pt x="5945" y="1047"/>
                      <a:pt x="6300" y="922"/>
                      <a:pt x="6654" y="839"/>
                    </a:cubicBezTo>
                    <a:cubicBezTo>
                      <a:pt x="5882" y="359"/>
                      <a:pt x="4673" y="150"/>
                      <a:pt x="3776" y="46"/>
                    </a:cubicBezTo>
                    <a:cubicBezTo>
                      <a:pt x="3540" y="16"/>
                      <a:pt x="3303" y="1"/>
                      <a:pt x="306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1" name="Google Shape;3841;p52"/>
              <p:cNvSpPr/>
              <p:nvPr/>
            </p:nvSpPr>
            <p:spPr>
              <a:xfrm>
                <a:off x="8566050" y="3596425"/>
                <a:ext cx="456275" cy="701100"/>
              </a:xfrm>
              <a:custGeom>
                <a:avLst/>
                <a:gdLst/>
                <a:ahLst/>
                <a:cxnLst/>
                <a:rect l="l" t="t" r="r" b="b"/>
                <a:pathLst>
                  <a:path w="18251" h="28044" extrusionOk="0">
                    <a:moveTo>
                      <a:pt x="2065" y="0"/>
                    </a:moveTo>
                    <a:cubicBezTo>
                      <a:pt x="1977" y="0"/>
                      <a:pt x="1890" y="48"/>
                      <a:pt x="1857" y="157"/>
                    </a:cubicBezTo>
                    <a:cubicBezTo>
                      <a:pt x="0" y="5413"/>
                      <a:pt x="2941" y="11212"/>
                      <a:pt x="6675" y="14820"/>
                    </a:cubicBezTo>
                    <a:cubicBezTo>
                      <a:pt x="8802" y="16885"/>
                      <a:pt x="11264" y="18554"/>
                      <a:pt x="13287" y="20744"/>
                    </a:cubicBezTo>
                    <a:cubicBezTo>
                      <a:pt x="14434" y="21995"/>
                      <a:pt x="15414" y="23413"/>
                      <a:pt x="16228" y="24915"/>
                    </a:cubicBezTo>
                    <a:cubicBezTo>
                      <a:pt x="16812" y="25937"/>
                      <a:pt x="17333" y="27001"/>
                      <a:pt x="17896" y="28044"/>
                    </a:cubicBezTo>
                    <a:lnTo>
                      <a:pt x="18251" y="28044"/>
                    </a:lnTo>
                    <a:cubicBezTo>
                      <a:pt x="17792" y="26959"/>
                      <a:pt x="17271" y="25916"/>
                      <a:pt x="16687" y="24873"/>
                    </a:cubicBezTo>
                    <a:cubicBezTo>
                      <a:pt x="16082" y="23747"/>
                      <a:pt x="15372" y="22683"/>
                      <a:pt x="14601" y="21661"/>
                    </a:cubicBezTo>
                    <a:cubicBezTo>
                      <a:pt x="12932" y="19513"/>
                      <a:pt x="10784" y="17865"/>
                      <a:pt x="8719" y="16134"/>
                    </a:cubicBezTo>
                    <a:cubicBezTo>
                      <a:pt x="4047" y="12129"/>
                      <a:pt x="626" y="6623"/>
                      <a:pt x="2274" y="282"/>
                    </a:cubicBezTo>
                    <a:cubicBezTo>
                      <a:pt x="2324" y="108"/>
                      <a:pt x="2194" y="0"/>
                      <a:pt x="206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2" name="Google Shape;3842;p52"/>
              <p:cNvSpPr/>
              <p:nvPr/>
            </p:nvSpPr>
            <p:spPr>
              <a:xfrm>
                <a:off x="8799125" y="2433975"/>
                <a:ext cx="322275" cy="1865125"/>
              </a:xfrm>
              <a:custGeom>
                <a:avLst/>
                <a:gdLst/>
                <a:ahLst/>
                <a:cxnLst/>
                <a:rect l="l" t="t" r="r" b="b"/>
                <a:pathLst>
                  <a:path w="12891" h="74605" extrusionOk="0">
                    <a:moveTo>
                      <a:pt x="816" y="1"/>
                    </a:moveTo>
                    <a:cubicBezTo>
                      <a:pt x="751" y="1"/>
                      <a:pt x="687" y="39"/>
                      <a:pt x="668" y="122"/>
                    </a:cubicBezTo>
                    <a:cubicBezTo>
                      <a:pt x="105" y="2458"/>
                      <a:pt x="126" y="4982"/>
                      <a:pt x="63" y="7401"/>
                    </a:cubicBezTo>
                    <a:cubicBezTo>
                      <a:pt x="1" y="9821"/>
                      <a:pt x="22" y="12240"/>
                      <a:pt x="188" y="14660"/>
                    </a:cubicBezTo>
                    <a:cubicBezTo>
                      <a:pt x="522" y="19520"/>
                      <a:pt x="1273" y="24338"/>
                      <a:pt x="2441" y="29072"/>
                    </a:cubicBezTo>
                    <a:cubicBezTo>
                      <a:pt x="3609" y="33890"/>
                      <a:pt x="5215" y="38583"/>
                      <a:pt x="7238" y="43089"/>
                    </a:cubicBezTo>
                    <a:cubicBezTo>
                      <a:pt x="8302" y="45508"/>
                      <a:pt x="9533" y="47844"/>
                      <a:pt x="10450" y="50326"/>
                    </a:cubicBezTo>
                    <a:cubicBezTo>
                      <a:pt x="11368" y="52829"/>
                      <a:pt x="11910" y="55457"/>
                      <a:pt x="12077" y="58127"/>
                    </a:cubicBezTo>
                    <a:cubicBezTo>
                      <a:pt x="12349" y="62486"/>
                      <a:pt x="11952" y="66887"/>
                      <a:pt x="11514" y="71246"/>
                    </a:cubicBezTo>
                    <a:cubicBezTo>
                      <a:pt x="11410" y="72373"/>
                      <a:pt x="11306" y="73478"/>
                      <a:pt x="11201" y="74604"/>
                    </a:cubicBezTo>
                    <a:lnTo>
                      <a:pt x="11785" y="74604"/>
                    </a:lnTo>
                    <a:cubicBezTo>
                      <a:pt x="11910" y="73478"/>
                      <a:pt x="12036" y="72352"/>
                      <a:pt x="12161" y="71225"/>
                    </a:cubicBezTo>
                    <a:cubicBezTo>
                      <a:pt x="12536" y="67575"/>
                      <a:pt x="12891" y="63884"/>
                      <a:pt x="12828" y="60213"/>
                    </a:cubicBezTo>
                    <a:cubicBezTo>
                      <a:pt x="12766" y="55228"/>
                      <a:pt x="11556" y="50764"/>
                      <a:pt x="9470" y="46259"/>
                    </a:cubicBezTo>
                    <a:cubicBezTo>
                      <a:pt x="5132" y="36894"/>
                      <a:pt x="2066" y="27237"/>
                      <a:pt x="1085" y="16912"/>
                    </a:cubicBezTo>
                    <a:cubicBezTo>
                      <a:pt x="814" y="14222"/>
                      <a:pt x="668" y="11490"/>
                      <a:pt x="668" y="8778"/>
                    </a:cubicBezTo>
                    <a:cubicBezTo>
                      <a:pt x="668" y="5900"/>
                      <a:pt x="1065" y="3042"/>
                      <a:pt x="981" y="164"/>
                    </a:cubicBezTo>
                    <a:cubicBezTo>
                      <a:pt x="981" y="60"/>
                      <a:pt x="898" y="1"/>
                      <a:pt x="81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3" name="Google Shape;3843;p52"/>
              <p:cNvSpPr/>
              <p:nvPr/>
            </p:nvSpPr>
            <p:spPr>
              <a:xfrm>
                <a:off x="8745425" y="2272600"/>
                <a:ext cx="121000" cy="407950"/>
              </a:xfrm>
              <a:custGeom>
                <a:avLst/>
                <a:gdLst/>
                <a:ahLst/>
                <a:cxnLst/>
                <a:rect l="l" t="t" r="r" b="b"/>
                <a:pathLst>
                  <a:path w="4840" h="16318" extrusionOk="0">
                    <a:moveTo>
                      <a:pt x="2636" y="0"/>
                    </a:moveTo>
                    <a:cubicBezTo>
                      <a:pt x="1929" y="0"/>
                      <a:pt x="1246" y="817"/>
                      <a:pt x="939" y="1551"/>
                    </a:cubicBezTo>
                    <a:cubicBezTo>
                      <a:pt x="105" y="3657"/>
                      <a:pt x="0" y="5951"/>
                      <a:pt x="292" y="8183"/>
                    </a:cubicBezTo>
                    <a:cubicBezTo>
                      <a:pt x="564" y="10248"/>
                      <a:pt x="1002" y="12897"/>
                      <a:pt x="1898" y="14774"/>
                    </a:cubicBezTo>
                    <a:cubicBezTo>
                      <a:pt x="2149" y="15296"/>
                      <a:pt x="2378" y="15838"/>
                      <a:pt x="2670" y="16318"/>
                    </a:cubicBezTo>
                    <a:cubicBezTo>
                      <a:pt x="3150" y="15421"/>
                      <a:pt x="3317" y="14274"/>
                      <a:pt x="3588" y="13293"/>
                    </a:cubicBezTo>
                    <a:cubicBezTo>
                      <a:pt x="3963" y="11938"/>
                      <a:pt x="4255" y="10582"/>
                      <a:pt x="4464" y="9184"/>
                    </a:cubicBezTo>
                    <a:cubicBezTo>
                      <a:pt x="4839" y="6473"/>
                      <a:pt x="4756" y="3657"/>
                      <a:pt x="3776" y="1092"/>
                    </a:cubicBezTo>
                    <a:cubicBezTo>
                      <a:pt x="3671" y="695"/>
                      <a:pt x="3421" y="362"/>
                      <a:pt x="3108" y="132"/>
                    </a:cubicBezTo>
                    <a:cubicBezTo>
                      <a:pt x="2952" y="41"/>
                      <a:pt x="2794" y="0"/>
                      <a:pt x="26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4" name="Google Shape;3844;p52"/>
              <p:cNvSpPr/>
              <p:nvPr/>
            </p:nvSpPr>
            <p:spPr>
              <a:xfrm>
                <a:off x="9113550" y="2722675"/>
                <a:ext cx="188800" cy="262925"/>
              </a:xfrm>
              <a:custGeom>
                <a:avLst/>
                <a:gdLst/>
                <a:ahLst/>
                <a:cxnLst/>
                <a:rect l="l" t="t" r="r" b="b"/>
                <a:pathLst>
                  <a:path w="7552" h="10517" extrusionOk="0">
                    <a:moveTo>
                      <a:pt x="1351" y="1"/>
                    </a:moveTo>
                    <a:cubicBezTo>
                      <a:pt x="1318" y="1"/>
                      <a:pt x="1285" y="2"/>
                      <a:pt x="1252" y="4"/>
                    </a:cubicBezTo>
                    <a:cubicBezTo>
                      <a:pt x="335" y="150"/>
                      <a:pt x="1" y="1276"/>
                      <a:pt x="84" y="2048"/>
                    </a:cubicBezTo>
                    <a:cubicBezTo>
                      <a:pt x="272" y="3821"/>
                      <a:pt x="1127" y="5323"/>
                      <a:pt x="2254" y="6595"/>
                    </a:cubicBezTo>
                    <a:cubicBezTo>
                      <a:pt x="3338" y="7784"/>
                      <a:pt x="4777" y="9223"/>
                      <a:pt x="6279" y="9953"/>
                    </a:cubicBezTo>
                    <a:cubicBezTo>
                      <a:pt x="6696" y="10141"/>
                      <a:pt x="7093" y="10370"/>
                      <a:pt x="7531" y="10516"/>
                    </a:cubicBezTo>
                    <a:cubicBezTo>
                      <a:pt x="7551" y="9682"/>
                      <a:pt x="7218" y="8889"/>
                      <a:pt x="7030" y="8118"/>
                    </a:cubicBezTo>
                    <a:cubicBezTo>
                      <a:pt x="6801" y="7075"/>
                      <a:pt x="6467" y="6053"/>
                      <a:pt x="6071" y="5052"/>
                    </a:cubicBezTo>
                    <a:cubicBezTo>
                      <a:pt x="5257" y="3133"/>
                      <a:pt x="4026" y="1402"/>
                      <a:pt x="2170" y="275"/>
                    </a:cubicBezTo>
                    <a:cubicBezTo>
                      <a:pt x="1926" y="87"/>
                      <a:pt x="1648" y="1"/>
                      <a:pt x="135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5" name="Google Shape;3845;p52"/>
              <p:cNvSpPr/>
              <p:nvPr/>
            </p:nvSpPr>
            <p:spPr>
              <a:xfrm>
                <a:off x="8597850" y="3434275"/>
                <a:ext cx="73025" cy="184875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7395" extrusionOk="0">
                    <a:moveTo>
                      <a:pt x="1636" y="0"/>
                    </a:moveTo>
                    <a:cubicBezTo>
                      <a:pt x="1572" y="0"/>
                      <a:pt x="1506" y="10"/>
                      <a:pt x="1440" y="31"/>
                    </a:cubicBezTo>
                    <a:cubicBezTo>
                      <a:pt x="1252" y="94"/>
                      <a:pt x="1085" y="240"/>
                      <a:pt x="981" y="407"/>
                    </a:cubicBezTo>
                    <a:cubicBezTo>
                      <a:pt x="314" y="1491"/>
                      <a:pt x="1" y="2764"/>
                      <a:pt x="84" y="4036"/>
                    </a:cubicBezTo>
                    <a:cubicBezTo>
                      <a:pt x="126" y="4683"/>
                      <a:pt x="209" y="5329"/>
                      <a:pt x="355" y="5955"/>
                    </a:cubicBezTo>
                    <a:cubicBezTo>
                      <a:pt x="439" y="6414"/>
                      <a:pt x="460" y="6956"/>
                      <a:pt x="689" y="7394"/>
                    </a:cubicBezTo>
                    <a:cubicBezTo>
                      <a:pt x="877" y="7206"/>
                      <a:pt x="1064" y="6977"/>
                      <a:pt x="1231" y="6768"/>
                    </a:cubicBezTo>
                    <a:cubicBezTo>
                      <a:pt x="1878" y="5976"/>
                      <a:pt x="2295" y="4808"/>
                      <a:pt x="2566" y="3890"/>
                    </a:cubicBezTo>
                    <a:cubicBezTo>
                      <a:pt x="2900" y="2910"/>
                      <a:pt x="2921" y="1846"/>
                      <a:pt x="2608" y="845"/>
                    </a:cubicBezTo>
                    <a:cubicBezTo>
                      <a:pt x="2462" y="462"/>
                      <a:pt x="2078" y="0"/>
                      <a:pt x="16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846" name="Google Shape;3846;p52"/>
          <p:cNvSpPr txBox="1">
            <a:spLocks noGrp="1"/>
          </p:cNvSpPr>
          <p:nvPr>
            <p:ph type="title"/>
          </p:nvPr>
        </p:nvSpPr>
        <p:spPr>
          <a:xfrm>
            <a:off x="720000" y="526625"/>
            <a:ext cx="77040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9">
  <p:cSld name="CUSTOM_1_1_1_1_1_1_1_1_1_1_1">
    <p:spTree>
      <p:nvGrpSpPr>
        <p:cNvPr id="1" name="Shape 3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0" name="Google Shape;3860;p54"/>
          <p:cNvSpPr/>
          <p:nvPr/>
        </p:nvSpPr>
        <p:spPr>
          <a:xfrm>
            <a:off x="-200" y="4608501"/>
            <a:ext cx="9144022" cy="569029"/>
          </a:xfrm>
          <a:custGeom>
            <a:avLst/>
            <a:gdLst/>
            <a:ahLst/>
            <a:cxnLst/>
            <a:rect l="l" t="t" r="r" b="b"/>
            <a:pathLst>
              <a:path w="212763" h="27210" extrusionOk="0">
                <a:moveTo>
                  <a:pt x="1" y="1"/>
                </a:moveTo>
                <a:lnTo>
                  <a:pt x="1" y="27210"/>
                </a:lnTo>
                <a:lnTo>
                  <a:pt x="212763" y="27210"/>
                </a:lnTo>
                <a:lnTo>
                  <a:pt x="212763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1" name="Google Shape;3861;p54"/>
          <p:cNvSpPr/>
          <p:nvPr/>
        </p:nvSpPr>
        <p:spPr>
          <a:xfrm flipH="1">
            <a:off x="-28712" y="4861900"/>
            <a:ext cx="9172500" cy="3156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2" name="Google Shape;3862;p54"/>
          <p:cNvSpPr/>
          <p:nvPr/>
        </p:nvSpPr>
        <p:spPr>
          <a:xfrm>
            <a:off x="-175" y="0"/>
            <a:ext cx="9143979" cy="444998"/>
          </a:xfrm>
          <a:custGeom>
            <a:avLst/>
            <a:gdLst/>
            <a:ahLst/>
            <a:cxnLst/>
            <a:rect l="l" t="t" r="r" b="b"/>
            <a:pathLst>
              <a:path w="212762" h="36098" extrusionOk="0">
                <a:moveTo>
                  <a:pt x="0" y="0"/>
                </a:moveTo>
                <a:lnTo>
                  <a:pt x="0" y="5701"/>
                </a:lnTo>
                <a:lnTo>
                  <a:pt x="212762" y="36098"/>
                </a:lnTo>
                <a:lnTo>
                  <a:pt x="21276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3863" name="Google Shape;3863;p54"/>
          <p:cNvGrpSpPr/>
          <p:nvPr/>
        </p:nvGrpSpPr>
        <p:grpSpPr>
          <a:xfrm>
            <a:off x="2936544" y="-329546"/>
            <a:ext cx="2934233" cy="708308"/>
            <a:chOff x="2375925" y="3297600"/>
            <a:chExt cx="735950" cy="177650"/>
          </a:xfrm>
        </p:grpSpPr>
        <p:sp>
          <p:nvSpPr>
            <p:cNvPr id="3864" name="Google Shape;3864;p54"/>
            <p:cNvSpPr/>
            <p:nvPr/>
          </p:nvSpPr>
          <p:spPr>
            <a:xfrm>
              <a:off x="2395075" y="3301550"/>
              <a:ext cx="112600" cy="138050"/>
            </a:xfrm>
            <a:custGeom>
              <a:avLst/>
              <a:gdLst/>
              <a:ahLst/>
              <a:cxnLst/>
              <a:rect l="l" t="t" r="r" b="b"/>
              <a:pathLst>
                <a:path w="4504" h="5522" extrusionOk="0">
                  <a:moveTo>
                    <a:pt x="80" y="1"/>
                  </a:moveTo>
                  <a:lnTo>
                    <a:pt x="0" y="67"/>
                  </a:lnTo>
                  <a:lnTo>
                    <a:pt x="4425" y="5521"/>
                  </a:lnTo>
                  <a:lnTo>
                    <a:pt x="4504" y="5455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5" name="Google Shape;3865;p54"/>
            <p:cNvSpPr/>
            <p:nvPr/>
          </p:nvSpPr>
          <p:spPr>
            <a:xfrm>
              <a:off x="2375925" y="3297600"/>
              <a:ext cx="39975" cy="6625"/>
            </a:xfrm>
            <a:custGeom>
              <a:avLst/>
              <a:gdLst/>
              <a:ahLst/>
              <a:cxnLst/>
              <a:rect l="l" t="t" r="r" b="b"/>
              <a:pathLst>
                <a:path w="1599" h="265" extrusionOk="0">
                  <a:moveTo>
                    <a:pt x="0" y="0"/>
                  </a:moveTo>
                  <a:lnTo>
                    <a:pt x="344" y="251"/>
                  </a:lnTo>
                  <a:lnTo>
                    <a:pt x="1347" y="264"/>
                  </a:lnTo>
                  <a:lnTo>
                    <a:pt x="15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6" name="Google Shape;3866;p54"/>
            <p:cNvSpPr/>
            <p:nvPr/>
          </p:nvSpPr>
          <p:spPr>
            <a:xfrm>
              <a:off x="2980125" y="3301550"/>
              <a:ext cx="112600" cy="138050"/>
            </a:xfrm>
            <a:custGeom>
              <a:avLst/>
              <a:gdLst/>
              <a:ahLst/>
              <a:cxnLst/>
              <a:rect l="l" t="t" r="r" b="b"/>
              <a:pathLst>
                <a:path w="4504" h="5522" extrusionOk="0">
                  <a:moveTo>
                    <a:pt x="4425" y="1"/>
                  </a:moveTo>
                  <a:lnTo>
                    <a:pt x="0" y="5455"/>
                  </a:lnTo>
                  <a:lnTo>
                    <a:pt x="80" y="5521"/>
                  </a:lnTo>
                  <a:lnTo>
                    <a:pt x="4504" y="67"/>
                  </a:lnTo>
                  <a:lnTo>
                    <a:pt x="442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7" name="Google Shape;3867;p54"/>
            <p:cNvSpPr/>
            <p:nvPr/>
          </p:nvSpPr>
          <p:spPr>
            <a:xfrm>
              <a:off x="3071900" y="3297600"/>
              <a:ext cx="39975" cy="6625"/>
            </a:xfrm>
            <a:custGeom>
              <a:avLst/>
              <a:gdLst/>
              <a:ahLst/>
              <a:cxnLst/>
              <a:rect l="l" t="t" r="r" b="b"/>
              <a:pathLst>
                <a:path w="1599" h="265" extrusionOk="0">
                  <a:moveTo>
                    <a:pt x="1" y="0"/>
                  </a:moveTo>
                  <a:lnTo>
                    <a:pt x="265" y="264"/>
                  </a:lnTo>
                  <a:lnTo>
                    <a:pt x="1255" y="251"/>
                  </a:lnTo>
                  <a:lnTo>
                    <a:pt x="159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8" name="Google Shape;3868;p54"/>
            <p:cNvSpPr/>
            <p:nvPr/>
          </p:nvSpPr>
          <p:spPr>
            <a:xfrm>
              <a:off x="2446900" y="3428675"/>
              <a:ext cx="594000" cy="35675"/>
            </a:xfrm>
            <a:custGeom>
              <a:avLst/>
              <a:gdLst/>
              <a:ahLst/>
              <a:cxnLst/>
              <a:rect l="l" t="t" r="r" b="b"/>
              <a:pathLst>
                <a:path w="23760" h="1427" extrusionOk="0">
                  <a:moveTo>
                    <a:pt x="1" y="0"/>
                  </a:moveTo>
                  <a:lnTo>
                    <a:pt x="1" y="1427"/>
                  </a:lnTo>
                  <a:lnTo>
                    <a:pt x="23759" y="1427"/>
                  </a:lnTo>
                  <a:lnTo>
                    <a:pt x="2375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9" name="Google Shape;3869;p54"/>
            <p:cNvSpPr/>
            <p:nvPr/>
          </p:nvSpPr>
          <p:spPr>
            <a:xfrm>
              <a:off x="2446900" y="3464325"/>
              <a:ext cx="594000" cy="10925"/>
            </a:xfrm>
            <a:custGeom>
              <a:avLst/>
              <a:gdLst/>
              <a:ahLst/>
              <a:cxnLst/>
              <a:rect l="l" t="t" r="r" b="b"/>
              <a:pathLst>
                <a:path w="23760" h="437" extrusionOk="0">
                  <a:moveTo>
                    <a:pt x="1" y="1"/>
                  </a:moveTo>
                  <a:lnTo>
                    <a:pt x="1255" y="436"/>
                  </a:lnTo>
                  <a:lnTo>
                    <a:pt x="23284" y="436"/>
                  </a:lnTo>
                  <a:lnTo>
                    <a:pt x="237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70" name="Google Shape;3870;p54"/>
          <p:cNvSpPr txBox="1">
            <a:spLocks noGrp="1"/>
          </p:cNvSpPr>
          <p:nvPr>
            <p:ph type="title"/>
          </p:nvPr>
        </p:nvSpPr>
        <p:spPr>
          <a:xfrm>
            <a:off x="720000" y="526625"/>
            <a:ext cx="77040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3871" name="Google Shape;3871;p54"/>
          <p:cNvGrpSpPr/>
          <p:nvPr userDrawn="1"/>
        </p:nvGrpSpPr>
        <p:grpSpPr>
          <a:xfrm>
            <a:off x="-462611" y="2781317"/>
            <a:ext cx="1030215" cy="2137882"/>
            <a:chOff x="237400" y="852100"/>
            <a:chExt cx="1760750" cy="3653250"/>
          </a:xfrm>
        </p:grpSpPr>
        <p:sp>
          <p:nvSpPr>
            <p:cNvPr id="3872" name="Google Shape;3872;p54"/>
            <p:cNvSpPr/>
            <p:nvPr/>
          </p:nvSpPr>
          <p:spPr>
            <a:xfrm>
              <a:off x="639250" y="4239075"/>
              <a:ext cx="953525" cy="266275"/>
            </a:xfrm>
            <a:custGeom>
              <a:avLst/>
              <a:gdLst/>
              <a:ahLst/>
              <a:cxnLst/>
              <a:rect l="l" t="t" r="r" b="b"/>
              <a:pathLst>
                <a:path w="38141" h="10651" extrusionOk="0">
                  <a:moveTo>
                    <a:pt x="19056" y="1"/>
                  </a:moveTo>
                  <a:cubicBezTo>
                    <a:pt x="8548" y="1"/>
                    <a:pt x="0" y="2386"/>
                    <a:pt x="0" y="5311"/>
                  </a:cubicBezTo>
                  <a:cubicBezTo>
                    <a:pt x="0" y="8265"/>
                    <a:pt x="8548" y="10650"/>
                    <a:pt x="19056" y="10650"/>
                  </a:cubicBezTo>
                  <a:cubicBezTo>
                    <a:pt x="29592" y="10650"/>
                    <a:pt x="38140" y="8265"/>
                    <a:pt x="38140" y="5311"/>
                  </a:cubicBezTo>
                  <a:cubicBezTo>
                    <a:pt x="38140" y="2386"/>
                    <a:pt x="29592" y="1"/>
                    <a:pt x="190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3" name="Google Shape;3873;p54"/>
            <p:cNvSpPr/>
            <p:nvPr/>
          </p:nvSpPr>
          <p:spPr>
            <a:xfrm>
              <a:off x="508600" y="2269475"/>
              <a:ext cx="629075" cy="817375"/>
            </a:xfrm>
            <a:custGeom>
              <a:avLst/>
              <a:gdLst/>
              <a:ahLst/>
              <a:cxnLst/>
              <a:rect l="l" t="t" r="r" b="b"/>
              <a:pathLst>
                <a:path w="25163" h="32695" extrusionOk="0">
                  <a:moveTo>
                    <a:pt x="8656" y="1"/>
                  </a:moveTo>
                  <a:cubicBezTo>
                    <a:pt x="7764" y="1"/>
                    <a:pt x="6875" y="187"/>
                    <a:pt x="6078" y="574"/>
                  </a:cubicBezTo>
                  <a:cubicBezTo>
                    <a:pt x="4658" y="1227"/>
                    <a:pt x="3409" y="2250"/>
                    <a:pt x="2500" y="3499"/>
                  </a:cubicBezTo>
                  <a:cubicBezTo>
                    <a:pt x="1620" y="4720"/>
                    <a:pt x="938" y="6055"/>
                    <a:pt x="484" y="7504"/>
                  </a:cubicBezTo>
                  <a:cubicBezTo>
                    <a:pt x="370" y="7788"/>
                    <a:pt x="313" y="8072"/>
                    <a:pt x="257" y="8356"/>
                  </a:cubicBezTo>
                  <a:cubicBezTo>
                    <a:pt x="29" y="9548"/>
                    <a:pt x="1" y="10769"/>
                    <a:pt x="143" y="11991"/>
                  </a:cubicBezTo>
                  <a:cubicBezTo>
                    <a:pt x="257" y="13183"/>
                    <a:pt x="512" y="14348"/>
                    <a:pt x="910" y="15484"/>
                  </a:cubicBezTo>
                  <a:cubicBezTo>
                    <a:pt x="1648" y="17528"/>
                    <a:pt x="2784" y="19403"/>
                    <a:pt x="4232" y="20993"/>
                  </a:cubicBezTo>
                  <a:cubicBezTo>
                    <a:pt x="5340" y="22186"/>
                    <a:pt x="6618" y="23180"/>
                    <a:pt x="8038" y="24003"/>
                  </a:cubicBezTo>
                  <a:cubicBezTo>
                    <a:pt x="8805" y="24429"/>
                    <a:pt x="9600" y="24798"/>
                    <a:pt x="10452" y="25111"/>
                  </a:cubicBezTo>
                  <a:cubicBezTo>
                    <a:pt x="11474" y="25452"/>
                    <a:pt x="12525" y="25792"/>
                    <a:pt x="13547" y="26162"/>
                  </a:cubicBezTo>
                  <a:cubicBezTo>
                    <a:pt x="14399" y="26446"/>
                    <a:pt x="15194" y="26872"/>
                    <a:pt x="15876" y="27440"/>
                  </a:cubicBezTo>
                  <a:cubicBezTo>
                    <a:pt x="16302" y="27809"/>
                    <a:pt x="16671" y="28263"/>
                    <a:pt x="16984" y="28717"/>
                  </a:cubicBezTo>
                  <a:cubicBezTo>
                    <a:pt x="17239" y="29087"/>
                    <a:pt x="17466" y="29427"/>
                    <a:pt x="17694" y="29797"/>
                  </a:cubicBezTo>
                  <a:cubicBezTo>
                    <a:pt x="18120" y="30450"/>
                    <a:pt x="18716" y="30989"/>
                    <a:pt x="19454" y="31330"/>
                  </a:cubicBezTo>
                  <a:cubicBezTo>
                    <a:pt x="20022" y="31586"/>
                    <a:pt x="20562" y="31898"/>
                    <a:pt x="21101" y="32239"/>
                  </a:cubicBezTo>
                  <a:cubicBezTo>
                    <a:pt x="21584" y="32551"/>
                    <a:pt x="22152" y="32693"/>
                    <a:pt x="22720" y="32693"/>
                  </a:cubicBezTo>
                  <a:cubicBezTo>
                    <a:pt x="22747" y="32694"/>
                    <a:pt x="22773" y="32695"/>
                    <a:pt x="22799" y="32695"/>
                  </a:cubicBezTo>
                  <a:cubicBezTo>
                    <a:pt x="23452" y="32695"/>
                    <a:pt x="24068" y="32358"/>
                    <a:pt x="24396" y="31785"/>
                  </a:cubicBezTo>
                  <a:cubicBezTo>
                    <a:pt x="24907" y="30933"/>
                    <a:pt x="25162" y="29939"/>
                    <a:pt x="25162" y="28945"/>
                  </a:cubicBezTo>
                  <a:cubicBezTo>
                    <a:pt x="25162" y="26701"/>
                    <a:pt x="24594" y="24514"/>
                    <a:pt x="23515" y="22555"/>
                  </a:cubicBezTo>
                  <a:cubicBezTo>
                    <a:pt x="22862" y="21334"/>
                    <a:pt x="22181" y="20084"/>
                    <a:pt x="21641" y="18806"/>
                  </a:cubicBezTo>
                  <a:cubicBezTo>
                    <a:pt x="21101" y="17614"/>
                    <a:pt x="20675" y="16364"/>
                    <a:pt x="20420" y="15058"/>
                  </a:cubicBezTo>
                  <a:cubicBezTo>
                    <a:pt x="20221" y="14092"/>
                    <a:pt x="20022" y="13098"/>
                    <a:pt x="19767" y="12104"/>
                  </a:cubicBezTo>
                  <a:cubicBezTo>
                    <a:pt x="19454" y="10599"/>
                    <a:pt x="18858" y="9151"/>
                    <a:pt x="18063" y="7844"/>
                  </a:cubicBezTo>
                  <a:cubicBezTo>
                    <a:pt x="17694" y="7248"/>
                    <a:pt x="17268" y="6708"/>
                    <a:pt x="16785" y="6169"/>
                  </a:cubicBezTo>
                  <a:cubicBezTo>
                    <a:pt x="16103" y="5374"/>
                    <a:pt x="15478" y="4550"/>
                    <a:pt x="14854" y="3698"/>
                  </a:cubicBezTo>
                  <a:cubicBezTo>
                    <a:pt x="14342" y="2960"/>
                    <a:pt x="13746" y="2278"/>
                    <a:pt x="13093" y="1682"/>
                  </a:cubicBezTo>
                  <a:cubicBezTo>
                    <a:pt x="12042" y="773"/>
                    <a:pt x="10707" y="177"/>
                    <a:pt x="9316" y="35"/>
                  </a:cubicBezTo>
                  <a:cubicBezTo>
                    <a:pt x="9097" y="12"/>
                    <a:pt x="8876" y="1"/>
                    <a:pt x="86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4" name="Google Shape;3874;p54"/>
            <p:cNvSpPr/>
            <p:nvPr/>
          </p:nvSpPr>
          <p:spPr>
            <a:xfrm>
              <a:off x="573925" y="2325700"/>
              <a:ext cx="498425" cy="699650"/>
            </a:xfrm>
            <a:custGeom>
              <a:avLst/>
              <a:gdLst/>
              <a:ahLst/>
              <a:cxnLst/>
              <a:rect l="l" t="t" r="r" b="b"/>
              <a:pathLst>
                <a:path w="19937" h="27986" extrusionOk="0">
                  <a:moveTo>
                    <a:pt x="10735" y="10906"/>
                  </a:moveTo>
                  <a:lnTo>
                    <a:pt x="10735" y="10934"/>
                  </a:lnTo>
                  <a:lnTo>
                    <a:pt x="10707" y="10906"/>
                  </a:lnTo>
                  <a:close/>
                  <a:moveTo>
                    <a:pt x="8890" y="1"/>
                  </a:moveTo>
                  <a:cubicBezTo>
                    <a:pt x="8776" y="29"/>
                    <a:pt x="8776" y="114"/>
                    <a:pt x="8804" y="200"/>
                  </a:cubicBezTo>
                  <a:cubicBezTo>
                    <a:pt x="8918" y="484"/>
                    <a:pt x="9003" y="739"/>
                    <a:pt x="9117" y="995"/>
                  </a:cubicBezTo>
                  <a:cubicBezTo>
                    <a:pt x="9429" y="1648"/>
                    <a:pt x="9742" y="2301"/>
                    <a:pt x="10054" y="2983"/>
                  </a:cubicBezTo>
                  <a:cubicBezTo>
                    <a:pt x="10395" y="3749"/>
                    <a:pt x="10622" y="4601"/>
                    <a:pt x="10764" y="5453"/>
                  </a:cubicBezTo>
                  <a:cubicBezTo>
                    <a:pt x="10963" y="6845"/>
                    <a:pt x="11048" y="8236"/>
                    <a:pt x="11105" y="9628"/>
                  </a:cubicBezTo>
                  <a:cubicBezTo>
                    <a:pt x="11133" y="9770"/>
                    <a:pt x="11161" y="9940"/>
                    <a:pt x="11048" y="10082"/>
                  </a:cubicBezTo>
                  <a:cubicBezTo>
                    <a:pt x="11019" y="10054"/>
                    <a:pt x="10991" y="10054"/>
                    <a:pt x="10991" y="10054"/>
                  </a:cubicBezTo>
                  <a:cubicBezTo>
                    <a:pt x="10821" y="9770"/>
                    <a:pt x="10650" y="9458"/>
                    <a:pt x="10480" y="9174"/>
                  </a:cubicBezTo>
                  <a:cubicBezTo>
                    <a:pt x="10423" y="9060"/>
                    <a:pt x="10366" y="8946"/>
                    <a:pt x="10310" y="8833"/>
                  </a:cubicBezTo>
                  <a:cubicBezTo>
                    <a:pt x="9088" y="6731"/>
                    <a:pt x="7725" y="4687"/>
                    <a:pt x="6220" y="2755"/>
                  </a:cubicBezTo>
                  <a:cubicBezTo>
                    <a:pt x="5709" y="2102"/>
                    <a:pt x="5226" y="1421"/>
                    <a:pt x="4687" y="796"/>
                  </a:cubicBezTo>
                  <a:cubicBezTo>
                    <a:pt x="4545" y="626"/>
                    <a:pt x="4374" y="484"/>
                    <a:pt x="4175" y="370"/>
                  </a:cubicBezTo>
                  <a:cubicBezTo>
                    <a:pt x="4167" y="362"/>
                    <a:pt x="4159" y="358"/>
                    <a:pt x="4150" y="358"/>
                  </a:cubicBezTo>
                  <a:cubicBezTo>
                    <a:pt x="4128" y="358"/>
                    <a:pt x="4102" y="378"/>
                    <a:pt x="4062" y="398"/>
                  </a:cubicBezTo>
                  <a:cubicBezTo>
                    <a:pt x="4033" y="398"/>
                    <a:pt x="4033" y="455"/>
                    <a:pt x="4033" y="484"/>
                  </a:cubicBezTo>
                  <a:cubicBezTo>
                    <a:pt x="4062" y="682"/>
                    <a:pt x="4147" y="881"/>
                    <a:pt x="4261" y="1023"/>
                  </a:cubicBezTo>
                  <a:cubicBezTo>
                    <a:pt x="4601" y="1477"/>
                    <a:pt x="4885" y="1903"/>
                    <a:pt x="5254" y="2329"/>
                  </a:cubicBezTo>
                  <a:cubicBezTo>
                    <a:pt x="5964" y="3238"/>
                    <a:pt x="6646" y="4175"/>
                    <a:pt x="7299" y="5113"/>
                  </a:cubicBezTo>
                  <a:cubicBezTo>
                    <a:pt x="8208" y="6419"/>
                    <a:pt x="9032" y="7782"/>
                    <a:pt x="9855" y="9174"/>
                  </a:cubicBezTo>
                  <a:cubicBezTo>
                    <a:pt x="10111" y="9600"/>
                    <a:pt x="10338" y="10054"/>
                    <a:pt x="10565" y="10508"/>
                  </a:cubicBezTo>
                  <a:cubicBezTo>
                    <a:pt x="10593" y="10594"/>
                    <a:pt x="10650" y="10650"/>
                    <a:pt x="10565" y="10736"/>
                  </a:cubicBezTo>
                  <a:cubicBezTo>
                    <a:pt x="10534" y="10767"/>
                    <a:pt x="10499" y="10779"/>
                    <a:pt x="10462" y="10779"/>
                  </a:cubicBezTo>
                  <a:cubicBezTo>
                    <a:pt x="10400" y="10779"/>
                    <a:pt x="10335" y="10743"/>
                    <a:pt x="10281" y="10707"/>
                  </a:cubicBezTo>
                  <a:cubicBezTo>
                    <a:pt x="9003" y="9969"/>
                    <a:pt x="7725" y="9287"/>
                    <a:pt x="6390" y="8691"/>
                  </a:cubicBezTo>
                  <a:cubicBezTo>
                    <a:pt x="5567" y="8265"/>
                    <a:pt x="4743" y="7867"/>
                    <a:pt x="3977" y="7413"/>
                  </a:cubicBezTo>
                  <a:cubicBezTo>
                    <a:pt x="3238" y="6987"/>
                    <a:pt x="2557" y="6476"/>
                    <a:pt x="1932" y="5851"/>
                  </a:cubicBezTo>
                  <a:lnTo>
                    <a:pt x="625" y="4601"/>
                  </a:lnTo>
                  <a:cubicBezTo>
                    <a:pt x="512" y="4459"/>
                    <a:pt x="341" y="4317"/>
                    <a:pt x="171" y="4232"/>
                  </a:cubicBezTo>
                  <a:cubicBezTo>
                    <a:pt x="143" y="4232"/>
                    <a:pt x="86" y="4232"/>
                    <a:pt x="57" y="4261"/>
                  </a:cubicBezTo>
                  <a:cubicBezTo>
                    <a:pt x="29" y="4289"/>
                    <a:pt x="29" y="4317"/>
                    <a:pt x="29" y="4374"/>
                  </a:cubicBezTo>
                  <a:cubicBezTo>
                    <a:pt x="86" y="4516"/>
                    <a:pt x="171" y="4658"/>
                    <a:pt x="285" y="4772"/>
                  </a:cubicBezTo>
                  <a:cubicBezTo>
                    <a:pt x="1108" y="5709"/>
                    <a:pt x="2017" y="6589"/>
                    <a:pt x="3039" y="7328"/>
                  </a:cubicBezTo>
                  <a:cubicBezTo>
                    <a:pt x="3494" y="7668"/>
                    <a:pt x="3977" y="7952"/>
                    <a:pt x="4488" y="8208"/>
                  </a:cubicBezTo>
                  <a:cubicBezTo>
                    <a:pt x="5567" y="8804"/>
                    <a:pt x="6674" y="9316"/>
                    <a:pt x="7782" y="9855"/>
                  </a:cubicBezTo>
                  <a:cubicBezTo>
                    <a:pt x="8719" y="10281"/>
                    <a:pt x="9628" y="10792"/>
                    <a:pt x="10508" y="11303"/>
                  </a:cubicBezTo>
                  <a:cubicBezTo>
                    <a:pt x="11019" y="11616"/>
                    <a:pt x="11417" y="12070"/>
                    <a:pt x="11673" y="12581"/>
                  </a:cubicBezTo>
                  <a:cubicBezTo>
                    <a:pt x="12297" y="13916"/>
                    <a:pt x="12951" y="15194"/>
                    <a:pt x="13519" y="16529"/>
                  </a:cubicBezTo>
                  <a:cubicBezTo>
                    <a:pt x="13575" y="16699"/>
                    <a:pt x="13632" y="16841"/>
                    <a:pt x="13689" y="17012"/>
                  </a:cubicBezTo>
                  <a:cubicBezTo>
                    <a:pt x="13689" y="17040"/>
                    <a:pt x="13746" y="17068"/>
                    <a:pt x="13746" y="17068"/>
                  </a:cubicBezTo>
                  <a:cubicBezTo>
                    <a:pt x="13714" y="17100"/>
                    <a:pt x="13691" y="17112"/>
                    <a:pt x="13672" y="17112"/>
                  </a:cubicBezTo>
                  <a:cubicBezTo>
                    <a:pt x="13640" y="17112"/>
                    <a:pt x="13622" y="17076"/>
                    <a:pt x="13604" y="17040"/>
                  </a:cubicBezTo>
                  <a:cubicBezTo>
                    <a:pt x="13490" y="17012"/>
                    <a:pt x="13377" y="16955"/>
                    <a:pt x="13263" y="16898"/>
                  </a:cubicBezTo>
                  <a:cubicBezTo>
                    <a:pt x="12894" y="16642"/>
                    <a:pt x="12496" y="16387"/>
                    <a:pt x="12070" y="16188"/>
                  </a:cubicBezTo>
                  <a:cubicBezTo>
                    <a:pt x="11332" y="15762"/>
                    <a:pt x="10565" y="15393"/>
                    <a:pt x="9798" y="15052"/>
                  </a:cubicBezTo>
                  <a:cubicBezTo>
                    <a:pt x="8918" y="14655"/>
                    <a:pt x="8038" y="14342"/>
                    <a:pt x="7186" y="13945"/>
                  </a:cubicBezTo>
                  <a:cubicBezTo>
                    <a:pt x="5993" y="13433"/>
                    <a:pt x="4857" y="12865"/>
                    <a:pt x="3806" y="12155"/>
                  </a:cubicBezTo>
                  <a:cubicBezTo>
                    <a:pt x="2699" y="11389"/>
                    <a:pt x="1648" y="10537"/>
                    <a:pt x="625" y="9628"/>
                  </a:cubicBezTo>
                  <a:cubicBezTo>
                    <a:pt x="483" y="9514"/>
                    <a:pt x="370" y="9372"/>
                    <a:pt x="256" y="9230"/>
                  </a:cubicBezTo>
                  <a:cubicBezTo>
                    <a:pt x="228" y="9202"/>
                    <a:pt x="185" y="9188"/>
                    <a:pt x="143" y="9188"/>
                  </a:cubicBezTo>
                  <a:cubicBezTo>
                    <a:pt x="100" y="9188"/>
                    <a:pt x="57" y="9202"/>
                    <a:pt x="29" y="9230"/>
                  </a:cubicBezTo>
                  <a:cubicBezTo>
                    <a:pt x="1" y="9287"/>
                    <a:pt x="1" y="9344"/>
                    <a:pt x="29" y="9401"/>
                  </a:cubicBezTo>
                  <a:cubicBezTo>
                    <a:pt x="143" y="9600"/>
                    <a:pt x="285" y="9770"/>
                    <a:pt x="455" y="9940"/>
                  </a:cubicBezTo>
                  <a:cubicBezTo>
                    <a:pt x="824" y="10310"/>
                    <a:pt x="1222" y="10707"/>
                    <a:pt x="1648" y="11048"/>
                  </a:cubicBezTo>
                  <a:cubicBezTo>
                    <a:pt x="2301" y="11644"/>
                    <a:pt x="2983" y="12212"/>
                    <a:pt x="3749" y="12695"/>
                  </a:cubicBezTo>
                  <a:cubicBezTo>
                    <a:pt x="4374" y="13093"/>
                    <a:pt x="4999" y="13462"/>
                    <a:pt x="5680" y="13803"/>
                  </a:cubicBezTo>
                  <a:cubicBezTo>
                    <a:pt x="6589" y="14257"/>
                    <a:pt x="7555" y="14626"/>
                    <a:pt x="8492" y="15081"/>
                  </a:cubicBezTo>
                  <a:cubicBezTo>
                    <a:pt x="9230" y="15421"/>
                    <a:pt x="9969" y="15705"/>
                    <a:pt x="10707" y="16046"/>
                  </a:cubicBezTo>
                  <a:cubicBezTo>
                    <a:pt x="11729" y="16500"/>
                    <a:pt x="12695" y="17040"/>
                    <a:pt x="13632" y="17665"/>
                  </a:cubicBezTo>
                  <a:cubicBezTo>
                    <a:pt x="13689" y="17693"/>
                    <a:pt x="13717" y="17750"/>
                    <a:pt x="13774" y="17750"/>
                  </a:cubicBezTo>
                  <a:cubicBezTo>
                    <a:pt x="14172" y="17807"/>
                    <a:pt x="14257" y="18119"/>
                    <a:pt x="14399" y="18403"/>
                  </a:cubicBezTo>
                  <a:cubicBezTo>
                    <a:pt x="14882" y="19340"/>
                    <a:pt x="15365" y="20278"/>
                    <a:pt x="15876" y="21215"/>
                  </a:cubicBezTo>
                  <a:cubicBezTo>
                    <a:pt x="16074" y="21555"/>
                    <a:pt x="16245" y="21925"/>
                    <a:pt x="16415" y="22265"/>
                  </a:cubicBezTo>
                  <a:cubicBezTo>
                    <a:pt x="16472" y="22351"/>
                    <a:pt x="16472" y="22436"/>
                    <a:pt x="16415" y="22521"/>
                  </a:cubicBezTo>
                  <a:lnTo>
                    <a:pt x="15535" y="22152"/>
                  </a:lnTo>
                  <a:cubicBezTo>
                    <a:pt x="15421" y="22095"/>
                    <a:pt x="15279" y="22067"/>
                    <a:pt x="15137" y="22010"/>
                  </a:cubicBezTo>
                  <a:cubicBezTo>
                    <a:pt x="14143" y="21783"/>
                    <a:pt x="13149" y="21499"/>
                    <a:pt x="12127" y="21300"/>
                  </a:cubicBezTo>
                  <a:cubicBezTo>
                    <a:pt x="11076" y="21130"/>
                    <a:pt x="10026" y="20817"/>
                    <a:pt x="9060" y="20420"/>
                  </a:cubicBezTo>
                  <a:cubicBezTo>
                    <a:pt x="8151" y="20050"/>
                    <a:pt x="7271" y="19624"/>
                    <a:pt x="6447" y="19142"/>
                  </a:cubicBezTo>
                  <a:cubicBezTo>
                    <a:pt x="6305" y="19028"/>
                    <a:pt x="6163" y="18971"/>
                    <a:pt x="5993" y="18943"/>
                  </a:cubicBezTo>
                  <a:cubicBezTo>
                    <a:pt x="5964" y="18943"/>
                    <a:pt x="5908" y="18943"/>
                    <a:pt x="5908" y="18971"/>
                  </a:cubicBezTo>
                  <a:cubicBezTo>
                    <a:pt x="5879" y="19000"/>
                    <a:pt x="5879" y="19028"/>
                    <a:pt x="5908" y="19085"/>
                  </a:cubicBezTo>
                  <a:cubicBezTo>
                    <a:pt x="5964" y="19227"/>
                    <a:pt x="6106" y="19340"/>
                    <a:pt x="6248" y="19426"/>
                  </a:cubicBezTo>
                  <a:cubicBezTo>
                    <a:pt x="6561" y="19653"/>
                    <a:pt x="6873" y="19852"/>
                    <a:pt x="7214" y="20022"/>
                  </a:cubicBezTo>
                  <a:cubicBezTo>
                    <a:pt x="7981" y="20448"/>
                    <a:pt x="8776" y="20817"/>
                    <a:pt x="9571" y="21130"/>
                  </a:cubicBezTo>
                  <a:cubicBezTo>
                    <a:pt x="10054" y="21272"/>
                    <a:pt x="10537" y="21442"/>
                    <a:pt x="11019" y="21555"/>
                  </a:cubicBezTo>
                  <a:cubicBezTo>
                    <a:pt x="11729" y="21726"/>
                    <a:pt x="12439" y="21896"/>
                    <a:pt x="13149" y="22010"/>
                  </a:cubicBezTo>
                  <a:cubicBezTo>
                    <a:pt x="13945" y="22180"/>
                    <a:pt x="14740" y="22407"/>
                    <a:pt x="15507" y="22635"/>
                  </a:cubicBezTo>
                  <a:cubicBezTo>
                    <a:pt x="15847" y="22720"/>
                    <a:pt x="16188" y="22890"/>
                    <a:pt x="16472" y="23117"/>
                  </a:cubicBezTo>
                  <a:cubicBezTo>
                    <a:pt x="16557" y="23203"/>
                    <a:pt x="16671" y="23316"/>
                    <a:pt x="16756" y="23316"/>
                  </a:cubicBezTo>
                  <a:cubicBezTo>
                    <a:pt x="17012" y="23345"/>
                    <a:pt x="17097" y="23543"/>
                    <a:pt x="17210" y="23714"/>
                  </a:cubicBezTo>
                  <a:lnTo>
                    <a:pt x="18261" y="25560"/>
                  </a:lnTo>
                  <a:cubicBezTo>
                    <a:pt x="18403" y="25730"/>
                    <a:pt x="18488" y="25929"/>
                    <a:pt x="18630" y="26185"/>
                  </a:cubicBezTo>
                  <a:cubicBezTo>
                    <a:pt x="18204" y="26071"/>
                    <a:pt x="17778" y="25901"/>
                    <a:pt x="17409" y="25702"/>
                  </a:cubicBezTo>
                  <a:cubicBezTo>
                    <a:pt x="16955" y="25531"/>
                    <a:pt x="16529" y="25333"/>
                    <a:pt x="16074" y="25134"/>
                  </a:cubicBezTo>
                  <a:cubicBezTo>
                    <a:pt x="16018" y="25105"/>
                    <a:pt x="15961" y="25105"/>
                    <a:pt x="15904" y="25077"/>
                  </a:cubicBezTo>
                  <a:cubicBezTo>
                    <a:pt x="15847" y="25077"/>
                    <a:pt x="15790" y="25077"/>
                    <a:pt x="15762" y="25134"/>
                  </a:cubicBezTo>
                  <a:cubicBezTo>
                    <a:pt x="15734" y="25191"/>
                    <a:pt x="15734" y="25219"/>
                    <a:pt x="15762" y="25247"/>
                  </a:cubicBezTo>
                  <a:cubicBezTo>
                    <a:pt x="15790" y="25304"/>
                    <a:pt x="15847" y="25333"/>
                    <a:pt x="15876" y="25389"/>
                  </a:cubicBezTo>
                  <a:cubicBezTo>
                    <a:pt x="16103" y="25560"/>
                    <a:pt x="16330" y="25702"/>
                    <a:pt x="16586" y="25844"/>
                  </a:cubicBezTo>
                  <a:cubicBezTo>
                    <a:pt x="17267" y="26156"/>
                    <a:pt x="17977" y="26440"/>
                    <a:pt x="18687" y="26639"/>
                  </a:cubicBezTo>
                  <a:cubicBezTo>
                    <a:pt x="18829" y="26667"/>
                    <a:pt x="18971" y="26781"/>
                    <a:pt x="19056" y="26923"/>
                  </a:cubicBezTo>
                  <a:lnTo>
                    <a:pt x="19511" y="27718"/>
                  </a:lnTo>
                  <a:cubicBezTo>
                    <a:pt x="19568" y="27803"/>
                    <a:pt x="19624" y="27888"/>
                    <a:pt x="19681" y="27945"/>
                  </a:cubicBezTo>
                  <a:cubicBezTo>
                    <a:pt x="19721" y="27965"/>
                    <a:pt x="19761" y="27985"/>
                    <a:pt x="19802" y="27985"/>
                  </a:cubicBezTo>
                  <a:cubicBezTo>
                    <a:pt x="19818" y="27985"/>
                    <a:pt x="19835" y="27982"/>
                    <a:pt x="19852" y="27974"/>
                  </a:cubicBezTo>
                  <a:cubicBezTo>
                    <a:pt x="19908" y="27945"/>
                    <a:pt x="19937" y="27888"/>
                    <a:pt x="19937" y="27832"/>
                  </a:cubicBezTo>
                  <a:cubicBezTo>
                    <a:pt x="19937" y="27633"/>
                    <a:pt x="19880" y="27434"/>
                    <a:pt x="19766" y="27264"/>
                  </a:cubicBezTo>
                  <a:cubicBezTo>
                    <a:pt x="19624" y="27008"/>
                    <a:pt x="19511" y="26724"/>
                    <a:pt x="19426" y="26440"/>
                  </a:cubicBezTo>
                  <a:cubicBezTo>
                    <a:pt x="19369" y="26270"/>
                    <a:pt x="19340" y="26099"/>
                    <a:pt x="19397" y="25929"/>
                  </a:cubicBezTo>
                  <a:cubicBezTo>
                    <a:pt x="19539" y="25304"/>
                    <a:pt x="19624" y="24651"/>
                    <a:pt x="19596" y="23998"/>
                  </a:cubicBezTo>
                  <a:cubicBezTo>
                    <a:pt x="19653" y="23487"/>
                    <a:pt x="19653" y="22947"/>
                    <a:pt x="19596" y="22436"/>
                  </a:cubicBezTo>
                  <a:cubicBezTo>
                    <a:pt x="19596" y="22322"/>
                    <a:pt x="19568" y="22237"/>
                    <a:pt x="19539" y="22123"/>
                  </a:cubicBezTo>
                  <a:cubicBezTo>
                    <a:pt x="19516" y="22077"/>
                    <a:pt x="19493" y="22031"/>
                    <a:pt x="19439" y="22031"/>
                  </a:cubicBezTo>
                  <a:cubicBezTo>
                    <a:pt x="19427" y="22031"/>
                    <a:pt x="19413" y="22033"/>
                    <a:pt x="19397" y="22038"/>
                  </a:cubicBezTo>
                  <a:cubicBezTo>
                    <a:pt x="19369" y="22038"/>
                    <a:pt x="19340" y="22067"/>
                    <a:pt x="19312" y="22123"/>
                  </a:cubicBezTo>
                  <a:cubicBezTo>
                    <a:pt x="19312" y="22180"/>
                    <a:pt x="19284" y="22265"/>
                    <a:pt x="19284" y="22351"/>
                  </a:cubicBezTo>
                  <a:cubicBezTo>
                    <a:pt x="19227" y="23316"/>
                    <a:pt x="19198" y="24282"/>
                    <a:pt x="19142" y="25247"/>
                  </a:cubicBezTo>
                  <a:cubicBezTo>
                    <a:pt x="19113" y="25389"/>
                    <a:pt x="19142" y="25531"/>
                    <a:pt x="19028" y="25645"/>
                  </a:cubicBezTo>
                  <a:cubicBezTo>
                    <a:pt x="18943" y="25645"/>
                    <a:pt x="18914" y="25588"/>
                    <a:pt x="18886" y="25531"/>
                  </a:cubicBezTo>
                  <a:cubicBezTo>
                    <a:pt x="18488" y="24821"/>
                    <a:pt x="18062" y="24083"/>
                    <a:pt x="17665" y="23373"/>
                  </a:cubicBezTo>
                  <a:cubicBezTo>
                    <a:pt x="17580" y="23174"/>
                    <a:pt x="17551" y="22975"/>
                    <a:pt x="17580" y="22777"/>
                  </a:cubicBezTo>
                  <a:cubicBezTo>
                    <a:pt x="17636" y="21726"/>
                    <a:pt x="17665" y="20675"/>
                    <a:pt x="17778" y="19653"/>
                  </a:cubicBezTo>
                  <a:cubicBezTo>
                    <a:pt x="17835" y="18914"/>
                    <a:pt x="17835" y="18176"/>
                    <a:pt x="17835" y="17466"/>
                  </a:cubicBezTo>
                  <a:cubicBezTo>
                    <a:pt x="17835" y="17068"/>
                    <a:pt x="17835" y="16642"/>
                    <a:pt x="17750" y="16245"/>
                  </a:cubicBezTo>
                  <a:cubicBezTo>
                    <a:pt x="17722" y="16160"/>
                    <a:pt x="17693" y="16046"/>
                    <a:pt x="17665" y="15961"/>
                  </a:cubicBezTo>
                  <a:cubicBezTo>
                    <a:pt x="17636" y="15961"/>
                    <a:pt x="17580" y="15933"/>
                    <a:pt x="17551" y="15933"/>
                  </a:cubicBezTo>
                  <a:cubicBezTo>
                    <a:pt x="17523" y="15933"/>
                    <a:pt x="17494" y="15961"/>
                    <a:pt x="17466" y="15989"/>
                  </a:cubicBezTo>
                  <a:cubicBezTo>
                    <a:pt x="17438" y="16046"/>
                    <a:pt x="17438" y="16103"/>
                    <a:pt x="17438" y="16160"/>
                  </a:cubicBezTo>
                  <a:cubicBezTo>
                    <a:pt x="17409" y="16870"/>
                    <a:pt x="17381" y="17580"/>
                    <a:pt x="17381" y="18290"/>
                  </a:cubicBezTo>
                  <a:cubicBezTo>
                    <a:pt x="17409" y="19113"/>
                    <a:pt x="17296" y="19908"/>
                    <a:pt x="17210" y="20732"/>
                  </a:cubicBezTo>
                  <a:cubicBezTo>
                    <a:pt x="17239" y="21186"/>
                    <a:pt x="17182" y="21641"/>
                    <a:pt x="17097" y="22095"/>
                  </a:cubicBezTo>
                  <a:cubicBezTo>
                    <a:pt x="17154" y="22123"/>
                    <a:pt x="17154" y="22180"/>
                    <a:pt x="17125" y="22180"/>
                  </a:cubicBezTo>
                  <a:cubicBezTo>
                    <a:pt x="17118" y="22188"/>
                    <a:pt x="17110" y="22191"/>
                    <a:pt x="17103" y="22191"/>
                  </a:cubicBezTo>
                  <a:cubicBezTo>
                    <a:pt x="17084" y="22191"/>
                    <a:pt x="17068" y="22165"/>
                    <a:pt x="17068" y="22123"/>
                  </a:cubicBezTo>
                  <a:cubicBezTo>
                    <a:pt x="16870" y="21953"/>
                    <a:pt x="16756" y="21754"/>
                    <a:pt x="16671" y="21527"/>
                  </a:cubicBezTo>
                  <a:cubicBezTo>
                    <a:pt x="16046" y="20363"/>
                    <a:pt x="15450" y="19170"/>
                    <a:pt x="14853" y="17977"/>
                  </a:cubicBezTo>
                  <a:cubicBezTo>
                    <a:pt x="14711" y="17693"/>
                    <a:pt x="14626" y="17381"/>
                    <a:pt x="14626" y="17040"/>
                  </a:cubicBezTo>
                  <a:cubicBezTo>
                    <a:pt x="14569" y="16330"/>
                    <a:pt x="14598" y="15592"/>
                    <a:pt x="14683" y="14882"/>
                  </a:cubicBezTo>
                  <a:cubicBezTo>
                    <a:pt x="14797" y="13945"/>
                    <a:pt x="14910" y="13036"/>
                    <a:pt x="14995" y="12099"/>
                  </a:cubicBezTo>
                  <a:cubicBezTo>
                    <a:pt x="15024" y="11673"/>
                    <a:pt x="15024" y="11218"/>
                    <a:pt x="14995" y="10764"/>
                  </a:cubicBezTo>
                  <a:cubicBezTo>
                    <a:pt x="14882" y="9287"/>
                    <a:pt x="14569" y="7810"/>
                    <a:pt x="14087" y="6390"/>
                  </a:cubicBezTo>
                  <a:cubicBezTo>
                    <a:pt x="13973" y="6021"/>
                    <a:pt x="13831" y="5652"/>
                    <a:pt x="13689" y="5311"/>
                  </a:cubicBezTo>
                  <a:cubicBezTo>
                    <a:pt x="13661" y="5198"/>
                    <a:pt x="13604" y="5084"/>
                    <a:pt x="13519" y="4999"/>
                  </a:cubicBezTo>
                  <a:cubicBezTo>
                    <a:pt x="13490" y="4942"/>
                    <a:pt x="13433" y="4942"/>
                    <a:pt x="13377" y="4942"/>
                  </a:cubicBezTo>
                  <a:cubicBezTo>
                    <a:pt x="13320" y="4971"/>
                    <a:pt x="13291" y="5027"/>
                    <a:pt x="13291" y="5084"/>
                  </a:cubicBezTo>
                  <a:cubicBezTo>
                    <a:pt x="13320" y="5340"/>
                    <a:pt x="13377" y="5595"/>
                    <a:pt x="13462" y="5851"/>
                  </a:cubicBezTo>
                  <a:cubicBezTo>
                    <a:pt x="13831" y="7072"/>
                    <a:pt x="14143" y="8293"/>
                    <a:pt x="14371" y="9571"/>
                  </a:cubicBezTo>
                  <a:cubicBezTo>
                    <a:pt x="14541" y="10565"/>
                    <a:pt x="14569" y="11616"/>
                    <a:pt x="14427" y="12638"/>
                  </a:cubicBezTo>
                  <a:cubicBezTo>
                    <a:pt x="14285" y="13575"/>
                    <a:pt x="14200" y="14513"/>
                    <a:pt x="14172" y="15478"/>
                  </a:cubicBezTo>
                  <a:cubicBezTo>
                    <a:pt x="14172" y="15705"/>
                    <a:pt x="14143" y="15961"/>
                    <a:pt x="14058" y="16188"/>
                  </a:cubicBezTo>
                  <a:cubicBezTo>
                    <a:pt x="13859" y="15876"/>
                    <a:pt x="13717" y="15563"/>
                    <a:pt x="13575" y="15223"/>
                  </a:cubicBezTo>
                  <a:cubicBezTo>
                    <a:pt x="13036" y="14001"/>
                    <a:pt x="12439" y="12809"/>
                    <a:pt x="11815" y="11644"/>
                  </a:cubicBezTo>
                  <a:cubicBezTo>
                    <a:pt x="11673" y="11360"/>
                    <a:pt x="11587" y="11076"/>
                    <a:pt x="11587" y="10792"/>
                  </a:cubicBezTo>
                  <a:cubicBezTo>
                    <a:pt x="11587" y="9316"/>
                    <a:pt x="11502" y="7839"/>
                    <a:pt x="11332" y="6362"/>
                  </a:cubicBezTo>
                  <a:cubicBezTo>
                    <a:pt x="11275" y="5397"/>
                    <a:pt x="11076" y="4403"/>
                    <a:pt x="10764" y="3465"/>
                  </a:cubicBezTo>
                  <a:cubicBezTo>
                    <a:pt x="10537" y="2841"/>
                    <a:pt x="10253" y="2244"/>
                    <a:pt x="9940" y="1648"/>
                  </a:cubicBezTo>
                  <a:cubicBezTo>
                    <a:pt x="9713" y="1193"/>
                    <a:pt x="9486" y="796"/>
                    <a:pt x="9259" y="370"/>
                  </a:cubicBezTo>
                  <a:cubicBezTo>
                    <a:pt x="9174" y="256"/>
                    <a:pt x="9117" y="143"/>
                    <a:pt x="9032" y="58"/>
                  </a:cubicBezTo>
                  <a:cubicBezTo>
                    <a:pt x="9003" y="29"/>
                    <a:pt x="8946" y="1"/>
                    <a:pt x="889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5" name="Google Shape;3875;p54"/>
            <p:cNvSpPr/>
            <p:nvPr/>
          </p:nvSpPr>
          <p:spPr>
            <a:xfrm>
              <a:off x="914000" y="2750975"/>
              <a:ext cx="3575" cy="2525"/>
            </a:xfrm>
            <a:custGeom>
              <a:avLst/>
              <a:gdLst/>
              <a:ahLst/>
              <a:cxnLst/>
              <a:rect l="l" t="t" r="r" b="b"/>
              <a:pathLst>
                <a:path w="143" h="101" extrusionOk="0">
                  <a:moveTo>
                    <a:pt x="86" y="1"/>
                  </a:moveTo>
                  <a:lnTo>
                    <a:pt x="1" y="29"/>
                  </a:lnTo>
                  <a:cubicBezTo>
                    <a:pt x="19" y="65"/>
                    <a:pt x="37" y="101"/>
                    <a:pt x="69" y="101"/>
                  </a:cubicBezTo>
                  <a:cubicBezTo>
                    <a:pt x="88" y="101"/>
                    <a:pt x="111" y="89"/>
                    <a:pt x="143" y="57"/>
                  </a:cubicBezTo>
                  <a:cubicBezTo>
                    <a:pt x="143" y="57"/>
                    <a:pt x="86" y="29"/>
                    <a:pt x="86" y="1"/>
                  </a:cubicBezTo>
                  <a:close/>
                </a:path>
              </a:pathLst>
            </a:custGeom>
            <a:solidFill>
              <a:srgbClr val="386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6" name="Google Shape;3876;p54"/>
            <p:cNvSpPr/>
            <p:nvPr/>
          </p:nvSpPr>
          <p:spPr>
            <a:xfrm>
              <a:off x="1000625" y="2879475"/>
              <a:ext cx="2150" cy="2450"/>
            </a:xfrm>
            <a:custGeom>
              <a:avLst/>
              <a:gdLst/>
              <a:ahLst/>
              <a:cxnLst/>
              <a:rect l="l" t="t" r="r" b="b"/>
              <a:pathLst>
                <a:path w="86" h="98" extrusionOk="0">
                  <a:moveTo>
                    <a:pt x="29" y="1"/>
                  </a:moveTo>
                  <a:lnTo>
                    <a:pt x="0" y="29"/>
                  </a:lnTo>
                  <a:cubicBezTo>
                    <a:pt x="0" y="71"/>
                    <a:pt x="16" y="97"/>
                    <a:pt x="35" y="97"/>
                  </a:cubicBezTo>
                  <a:cubicBezTo>
                    <a:pt x="42" y="97"/>
                    <a:pt x="50" y="94"/>
                    <a:pt x="57" y="86"/>
                  </a:cubicBezTo>
                  <a:cubicBezTo>
                    <a:pt x="86" y="58"/>
                    <a:pt x="86" y="29"/>
                    <a:pt x="29" y="1"/>
                  </a:cubicBezTo>
                  <a:close/>
                </a:path>
              </a:pathLst>
            </a:custGeom>
            <a:solidFill>
              <a:srgbClr val="386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7" name="Google Shape;3877;p54"/>
            <p:cNvSpPr/>
            <p:nvPr/>
          </p:nvSpPr>
          <p:spPr>
            <a:xfrm>
              <a:off x="841600" y="2597625"/>
              <a:ext cx="725" cy="725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28" y="1"/>
                  </a:moveTo>
                  <a:lnTo>
                    <a:pt x="0" y="29"/>
                  </a:lnTo>
                  <a:lnTo>
                    <a:pt x="28" y="29"/>
                  </a:lnTo>
                  <a:lnTo>
                    <a:pt x="28" y="1"/>
                  </a:lnTo>
                  <a:close/>
                </a:path>
              </a:pathLst>
            </a:custGeom>
            <a:solidFill>
              <a:srgbClr val="386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8" name="Google Shape;3878;p54"/>
            <p:cNvSpPr/>
            <p:nvPr/>
          </p:nvSpPr>
          <p:spPr>
            <a:xfrm>
              <a:off x="769875" y="3171575"/>
              <a:ext cx="704325" cy="121525"/>
            </a:xfrm>
            <a:custGeom>
              <a:avLst/>
              <a:gdLst/>
              <a:ahLst/>
              <a:cxnLst/>
              <a:rect l="l" t="t" r="r" b="b"/>
              <a:pathLst>
                <a:path w="28173" h="4861" extrusionOk="0">
                  <a:moveTo>
                    <a:pt x="17197" y="1"/>
                  </a:moveTo>
                  <a:cubicBezTo>
                    <a:pt x="14714" y="1"/>
                    <a:pt x="12224" y="100"/>
                    <a:pt x="9770" y="330"/>
                  </a:cubicBezTo>
                  <a:cubicBezTo>
                    <a:pt x="7981" y="443"/>
                    <a:pt x="6220" y="699"/>
                    <a:pt x="4488" y="1096"/>
                  </a:cubicBezTo>
                  <a:cubicBezTo>
                    <a:pt x="3267" y="1352"/>
                    <a:pt x="2074" y="1721"/>
                    <a:pt x="938" y="2232"/>
                  </a:cubicBezTo>
                  <a:cubicBezTo>
                    <a:pt x="626" y="2374"/>
                    <a:pt x="342" y="2545"/>
                    <a:pt x="58" y="2772"/>
                  </a:cubicBezTo>
                  <a:cubicBezTo>
                    <a:pt x="1" y="2800"/>
                    <a:pt x="1" y="2885"/>
                    <a:pt x="29" y="2942"/>
                  </a:cubicBezTo>
                  <a:cubicBezTo>
                    <a:pt x="43" y="2956"/>
                    <a:pt x="72" y="2964"/>
                    <a:pt x="100" y="2964"/>
                  </a:cubicBezTo>
                  <a:cubicBezTo>
                    <a:pt x="129" y="2964"/>
                    <a:pt x="157" y="2956"/>
                    <a:pt x="171" y="2942"/>
                  </a:cubicBezTo>
                  <a:cubicBezTo>
                    <a:pt x="308" y="2825"/>
                    <a:pt x="486" y="2761"/>
                    <a:pt x="667" y="2761"/>
                  </a:cubicBezTo>
                  <a:cubicBezTo>
                    <a:pt x="749" y="2761"/>
                    <a:pt x="830" y="2774"/>
                    <a:pt x="910" y="2800"/>
                  </a:cubicBezTo>
                  <a:cubicBezTo>
                    <a:pt x="2046" y="3056"/>
                    <a:pt x="3181" y="3283"/>
                    <a:pt x="4346" y="3510"/>
                  </a:cubicBezTo>
                  <a:cubicBezTo>
                    <a:pt x="6419" y="3965"/>
                    <a:pt x="8549" y="4305"/>
                    <a:pt x="10679" y="4533"/>
                  </a:cubicBezTo>
                  <a:cubicBezTo>
                    <a:pt x="12099" y="4703"/>
                    <a:pt x="13547" y="4817"/>
                    <a:pt x="14967" y="4845"/>
                  </a:cubicBezTo>
                  <a:cubicBezTo>
                    <a:pt x="15301" y="4856"/>
                    <a:pt x="15635" y="4861"/>
                    <a:pt x="15969" y="4861"/>
                  </a:cubicBezTo>
                  <a:cubicBezTo>
                    <a:pt x="18338" y="4861"/>
                    <a:pt x="20714" y="4594"/>
                    <a:pt x="23004" y="4021"/>
                  </a:cubicBezTo>
                  <a:cubicBezTo>
                    <a:pt x="24253" y="3737"/>
                    <a:pt x="25475" y="3255"/>
                    <a:pt x="26582" y="2602"/>
                  </a:cubicBezTo>
                  <a:cubicBezTo>
                    <a:pt x="27122" y="2289"/>
                    <a:pt x="27661" y="1948"/>
                    <a:pt x="28173" y="1579"/>
                  </a:cubicBezTo>
                  <a:cubicBezTo>
                    <a:pt x="28144" y="1437"/>
                    <a:pt x="28031" y="1352"/>
                    <a:pt x="27889" y="1324"/>
                  </a:cubicBezTo>
                  <a:cubicBezTo>
                    <a:pt x="27633" y="1238"/>
                    <a:pt x="27377" y="1153"/>
                    <a:pt x="27122" y="1096"/>
                  </a:cubicBezTo>
                  <a:cubicBezTo>
                    <a:pt x="24452" y="415"/>
                    <a:pt x="21726" y="46"/>
                    <a:pt x="18971" y="17"/>
                  </a:cubicBezTo>
                  <a:cubicBezTo>
                    <a:pt x="18381" y="6"/>
                    <a:pt x="17789" y="1"/>
                    <a:pt x="171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9" name="Google Shape;3879;p54"/>
            <p:cNvSpPr/>
            <p:nvPr/>
          </p:nvSpPr>
          <p:spPr>
            <a:xfrm>
              <a:off x="846550" y="3216375"/>
              <a:ext cx="584350" cy="76950"/>
            </a:xfrm>
            <a:custGeom>
              <a:avLst/>
              <a:gdLst/>
              <a:ahLst/>
              <a:cxnLst/>
              <a:rect l="l" t="t" r="r" b="b"/>
              <a:pathLst>
                <a:path w="23374" h="3078" extrusionOk="0">
                  <a:moveTo>
                    <a:pt x="14320" y="0"/>
                  </a:moveTo>
                  <a:cubicBezTo>
                    <a:pt x="11772" y="0"/>
                    <a:pt x="9223" y="114"/>
                    <a:pt x="6675" y="327"/>
                  </a:cubicBezTo>
                  <a:cubicBezTo>
                    <a:pt x="4914" y="469"/>
                    <a:pt x="3153" y="724"/>
                    <a:pt x="1421" y="1093"/>
                  </a:cubicBezTo>
                  <a:cubicBezTo>
                    <a:pt x="938" y="1207"/>
                    <a:pt x="455" y="1321"/>
                    <a:pt x="1" y="1463"/>
                  </a:cubicBezTo>
                  <a:lnTo>
                    <a:pt x="1279" y="1718"/>
                  </a:lnTo>
                  <a:cubicBezTo>
                    <a:pt x="3380" y="2173"/>
                    <a:pt x="5482" y="2513"/>
                    <a:pt x="7612" y="2769"/>
                  </a:cubicBezTo>
                  <a:cubicBezTo>
                    <a:pt x="9032" y="2911"/>
                    <a:pt x="10480" y="3025"/>
                    <a:pt x="11900" y="3053"/>
                  </a:cubicBezTo>
                  <a:cubicBezTo>
                    <a:pt x="12292" y="3069"/>
                    <a:pt x="12682" y="3077"/>
                    <a:pt x="13073" y="3077"/>
                  </a:cubicBezTo>
                  <a:cubicBezTo>
                    <a:pt x="15399" y="3077"/>
                    <a:pt x="17699" y="2789"/>
                    <a:pt x="19937" y="2229"/>
                  </a:cubicBezTo>
                  <a:cubicBezTo>
                    <a:pt x="21130" y="1945"/>
                    <a:pt x="22294" y="1519"/>
                    <a:pt x="23373" y="923"/>
                  </a:cubicBezTo>
                  <a:cubicBezTo>
                    <a:pt x="20902" y="355"/>
                    <a:pt x="18403" y="43"/>
                    <a:pt x="15876" y="14"/>
                  </a:cubicBezTo>
                  <a:cubicBezTo>
                    <a:pt x="15357" y="5"/>
                    <a:pt x="14839" y="0"/>
                    <a:pt x="143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0" name="Google Shape;3880;p54"/>
            <p:cNvSpPr/>
            <p:nvPr/>
          </p:nvSpPr>
          <p:spPr>
            <a:xfrm>
              <a:off x="1094350" y="1609350"/>
              <a:ext cx="200925" cy="2009025"/>
            </a:xfrm>
            <a:custGeom>
              <a:avLst/>
              <a:gdLst/>
              <a:ahLst/>
              <a:cxnLst/>
              <a:rect l="l" t="t" r="r" b="b"/>
              <a:pathLst>
                <a:path w="8037" h="80361" extrusionOk="0">
                  <a:moveTo>
                    <a:pt x="7668" y="0"/>
                  </a:moveTo>
                  <a:cubicBezTo>
                    <a:pt x="7554" y="0"/>
                    <a:pt x="7441" y="29"/>
                    <a:pt x="7327" y="85"/>
                  </a:cubicBezTo>
                  <a:cubicBezTo>
                    <a:pt x="7071" y="171"/>
                    <a:pt x="6873" y="341"/>
                    <a:pt x="6674" y="540"/>
                  </a:cubicBezTo>
                  <a:cubicBezTo>
                    <a:pt x="6021" y="1221"/>
                    <a:pt x="5368" y="1931"/>
                    <a:pt x="4771" y="2670"/>
                  </a:cubicBezTo>
                  <a:cubicBezTo>
                    <a:pt x="3692" y="3976"/>
                    <a:pt x="2726" y="5396"/>
                    <a:pt x="1931" y="6901"/>
                  </a:cubicBezTo>
                  <a:cubicBezTo>
                    <a:pt x="1903" y="6986"/>
                    <a:pt x="1846" y="7072"/>
                    <a:pt x="1789" y="7157"/>
                  </a:cubicBezTo>
                  <a:lnTo>
                    <a:pt x="1647" y="7157"/>
                  </a:lnTo>
                  <a:cubicBezTo>
                    <a:pt x="1647" y="7157"/>
                    <a:pt x="1619" y="7128"/>
                    <a:pt x="1619" y="7100"/>
                  </a:cubicBezTo>
                  <a:cubicBezTo>
                    <a:pt x="1590" y="6958"/>
                    <a:pt x="1590" y="6759"/>
                    <a:pt x="1562" y="6589"/>
                  </a:cubicBezTo>
                  <a:cubicBezTo>
                    <a:pt x="1562" y="6390"/>
                    <a:pt x="1505" y="6220"/>
                    <a:pt x="1448" y="6021"/>
                  </a:cubicBezTo>
                  <a:cubicBezTo>
                    <a:pt x="1399" y="5872"/>
                    <a:pt x="1263" y="5788"/>
                    <a:pt x="1116" y="5788"/>
                  </a:cubicBezTo>
                  <a:cubicBezTo>
                    <a:pt x="1094" y="5788"/>
                    <a:pt x="1073" y="5790"/>
                    <a:pt x="1051" y="5794"/>
                  </a:cubicBezTo>
                  <a:cubicBezTo>
                    <a:pt x="852" y="5822"/>
                    <a:pt x="767" y="5907"/>
                    <a:pt x="738" y="6134"/>
                  </a:cubicBezTo>
                  <a:lnTo>
                    <a:pt x="738" y="6418"/>
                  </a:lnTo>
                  <a:cubicBezTo>
                    <a:pt x="682" y="7270"/>
                    <a:pt x="653" y="8122"/>
                    <a:pt x="596" y="8974"/>
                  </a:cubicBezTo>
                  <a:cubicBezTo>
                    <a:pt x="454" y="11729"/>
                    <a:pt x="341" y="14484"/>
                    <a:pt x="369" y="17238"/>
                  </a:cubicBezTo>
                  <a:cubicBezTo>
                    <a:pt x="398" y="18204"/>
                    <a:pt x="454" y="19170"/>
                    <a:pt x="454" y="20163"/>
                  </a:cubicBezTo>
                  <a:cubicBezTo>
                    <a:pt x="483" y="22577"/>
                    <a:pt x="540" y="24963"/>
                    <a:pt x="540" y="27377"/>
                  </a:cubicBezTo>
                  <a:cubicBezTo>
                    <a:pt x="540" y="30841"/>
                    <a:pt x="568" y="34306"/>
                    <a:pt x="426" y="37771"/>
                  </a:cubicBezTo>
                  <a:cubicBezTo>
                    <a:pt x="369" y="39645"/>
                    <a:pt x="312" y="41519"/>
                    <a:pt x="426" y="43394"/>
                  </a:cubicBezTo>
                  <a:cubicBezTo>
                    <a:pt x="568" y="45864"/>
                    <a:pt x="738" y="48364"/>
                    <a:pt x="880" y="50834"/>
                  </a:cubicBezTo>
                  <a:cubicBezTo>
                    <a:pt x="966" y="52623"/>
                    <a:pt x="966" y="54384"/>
                    <a:pt x="880" y="56173"/>
                  </a:cubicBezTo>
                  <a:cubicBezTo>
                    <a:pt x="738" y="58502"/>
                    <a:pt x="596" y="60831"/>
                    <a:pt x="511" y="63188"/>
                  </a:cubicBezTo>
                  <a:cubicBezTo>
                    <a:pt x="454" y="64636"/>
                    <a:pt x="369" y="66084"/>
                    <a:pt x="227" y="67561"/>
                  </a:cubicBezTo>
                  <a:cubicBezTo>
                    <a:pt x="29" y="69578"/>
                    <a:pt x="0" y="71594"/>
                    <a:pt x="114" y="73639"/>
                  </a:cubicBezTo>
                  <a:cubicBezTo>
                    <a:pt x="199" y="74973"/>
                    <a:pt x="256" y="76194"/>
                    <a:pt x="312" y="77416"/>
                  </a:cubicBezTo>
                  <a:cubicBezTo>
                    <a:pt x="369" y="78154"/>
                    <a:pt x="426" y="78864"/>
                    <a:pt x="483" y="79602"/>
                  </a:cubicBezTo>
                  <a:cubicBezTo>
                    <a:pt x="511" y="79830"/>
                    <a:pt x="568" y="80028"/>
                    <a:pt x="682" y="80227"/>
                  </a:cubicBezTo>
                  <a:cubicBezTo>
                    <a:pt x="758" y="80317"/>
                    <a:pt x="864" y="80360"/>
                    <a:pt x="967" y="80360"/>
                  </a:cubicBezTo>
                  <a:cubicBezTo>
                    <a:pt x="1093" y="80360"/>
                    <a:pt x="1216" y="80295"/>
                    <a:pt x="1278" y="80170"/>
                  </a:cubicBezTo>
                  <a:cubicBezTo>
                    <a:pt x="1335" y="80057"/>
                    <a:pt x="1363" y="79915"/>
                    <a:pt x="1363" y="79801"/>
                  </a:cubicBezTo>
                  <a:cubicBezTo>
                    <a:pt x="1392" y="79574"/>
                    <a:pt x="1392" y="79375"/>
                    <a:pt x="1392" y="79148"/>
                  </a:cubicBezTo>
                  <a:cubicBezTo>
                    <a:pt x="1392" y="77416"/>
                    <a:pt x="1221" y="75683"/>
                    <a:pt x="1136" y="73951"/>
                  </a:cubicBezTo>
                  <a:cubicBezTo>
                    <a:pt x="1022" y="72219"/>
                    <a:pt x="1051" y="70458"/>
                    <a:pt x="1164" y="68697"/>
                  </a:cubicBezTo>
                  <a:cubicBezTo>
                    <a:pt x="1306" y="66823"/>
                    <a:pt x="1477" y="64863"/>
                    <a:pt x="1534" y="63017"/>
                  </a:cubicBezTo>
                  <a:cubicBezTo>
                    <a:pt x="1619" y="61171"/>
                    <a:pt x="1704" y="59326"/>
                    <a:pt x="1789" y="57480"/>
                  </a:cubicBezTo>
                  <a:cubicBezTo>
                    <a:pt x="1874" y="55634"/>
                    <a:pt x="2016" y="53788"/>
                    <a:pt x="1931" y="51913"/>
                  </a:cubicBezTo>
                  <a:cubicBezTo>
                    <a:pt x="1818" y="50181"/>
                    <a:pt x="1732" y="48420"/>
                    <a:pt x="1619" y="46688"/>
                  </a:cubicBezTo>
                  <a:cubicBezTo>
                    <a:pt x="1562" y="46234"/>
                    <a:pt x="1676" y="45808"/>
                    <a:pt x="1874" y="45410"/>
                  </a:cubicBezTo>
                  <a:cubicBezTo>
                    <a:pt x="2641" y="43962"/>
                    <a:pt x="3351" y="42457"/>
                    <a:pt x="3948" y="40923"/>
                  </a:cubicBezTo>
                  <a:cubicBezTo>
                    <a:pt x="4061" y="40667"/>
                    <a:pt x="4260" y="40412"/>
                    <a:pt x="4118" y="40099"/>
                  </a:cubicBezTo>
                  <a:cubicBezTo>
                    <a:pt x="4103" y="40098"/>
                    <a:pt x="4089" y="40098"/>
                    <a:pt x="4076" y="40098"/>
                  </a:cubicBezTo>
                  <a:cubicBezTo>
                    <a:pt x="3714" y="40098"/>
                    <a:pt x="3629" y="40449"/>
                    <a:pt x="3465" y="40667"/>
                  </a:cubicBezTo>
                  <a:cubicBezTo>
                    <a:pt x="2897" y="41519"/>
                    <a:pt x="2386" y="42400"/>
                    <a:pt x="1960" y="43337"/>
                  </a:cubicBezTo>
                  <a:cubicBezTo>
                    <a:pt x="1874" y="43536"/>
                    <a:pt x="1818" y="43735"/>
                    <a:pt x="1590" y="43848"/>
                  </a:cubicBezTo>
                  <a:cubicBezTo>
                    <a:pt x="1363" y="43706"/>
                    <a:pt x="1477" y="43479"/>
                    <a:pt x="1448" y="43280"/>
                  </a:cubicBezTo>
                  <a:cubicBezTo>
                    <a:pt x="1420" y="42968"/>
                    <a:pt x="1420" y="42627"/>
                    <a:pt x="1420" y="42315"/>
                  </a:cubicBezTo>
                  <a:cubicBezTo>
                    <a:pt x="1420" y="40241"/>
                    <a:pt x="1448" y="38140"/>
                    <a:pt x="1505" y="36038"/>
                  </a:cubicBezTo>
                  <a:cubicBezTo>
                    <a:pt x="1647" y="32403"/>
                    <a:pt x="1590" y="28768"/>
                    <a:pt x="1562" y="25162"/>
                  </a:cubicBezTo>
                  <a:cubicBezTo>
                    <a:pt x="1562" y="23600"/>
                    <a:pt x="1562" y="22066"/>
                    <a:pt x="1505" y="20533"/>
                  </a:cubicBezTo>
                  <a:cubicBezTo>
                    <a:pt x="1363" y="17721"/>
                    <a:pt x="1363" y="14938"/>
                    <a:pt x="1420" y="12127"/>
                  </a:cubicBezTo>
                  <a:cubicBezTo>
                    <a:pt x="1420" y="11956"/>
                    <a:pt x="1448" y="11786"/>
                    <a:pt x="1448" y="11615"/>
                  </a:cubicBezTo>
                  <a:cubicBezTo>
                    <a:pt x="1676" y="10139"/>
                    <a:pt x="2158" y="8690"/>
                    <a:pt x="2840" y="7327"/>
                  </a:cubicBezTo>
                  <a:cubicBezTo>
                    <a:pt x="3607" y="5907"/>
                    <a:pt x="4487" y="4572"/>
                    <a:pt x="5538" y="3351"/>
                  </a:cubicBezTo>
                  <a:cubicBezTo>
                    <a:pt x="6163" y="2613"/>
                    <a:pt x="6787" y="1875"/>
                    <a:pt x="7441" y="1136"/>
                  </a:cubicBezTo>
                  <a:cubicBezTo>
                    <a:pt x="7639" y="909"/>
                    <a:pt x="7810" y="682"/>
                    <a:pt x="7952" y="426"/>
                  </a:cubicBezTo>
                  <a:cubicBezTo>
                    <a:pt x="8037" y="227"/>
                    <a:pt x="7895" y="29"/>
                    <a:pt x="76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1" name="Google Shape;3881;p54"/>
            <p:cNvSpPr/>
            <p:nvPr/>
          </p:nvSpPr>
          <p:spPr>
            <a:xfrm>
              <a:off x="1116350" y="2087075"/>
              <a:ext cx="140500" cy="230850"/>
            </a:xfrm>
            <a:custGeom>
              <a:avLst/>
              <a:gdLst/>
              <a:ahLst/>
              <a:cxnLst/>
              <a:rect l="l" t="t" r="r" b="b"/>
              <a:pathLst>
                <a:path w="5620" h="9234" extrusionOk="0">
                  <a:moveTo>
                    <a:pt x="5283" y="1"/>
                  </a:moveTo>
                  <a:cubicBezTo>
                    <a:pt x="5273" y="1"/>
                    <a:pt x="5264" y="2"/>
                    <a:pt x="5254" y="4"/>
                  </a:cubicBezTo>
                  <a:cubicBezTo>
                    <a:pt x="5141" y="32"/>
                    <a:pt x="5027" y="89"/>
                    <a:pt x="4942" y="174"/>
                  </a:cubicBezTo>
                  <a:cubicBezTo>
                    <a:pt x="4686" y="345"/>
                    <a:pt x="4459" y="600"/>
                    <a:pt x="4289" y="856"/>
                  </a:cubicBezTo>
                  <a:cubicBezTo>
                    <a:pt x="3295" y="2048"/>
                    <a:pt x="2443" y="3298"/>
                    <a:pt x="1648" y="4633"/>
                  </a:cubicBezTo>
                  <a:cubicBezTo>
                    <a:pt x="1108" y="5570"/>
                    <a:pt x="625" y="6564"/>
                    <a:pt x="228" y="7586"/>
                  </a:cubicBezTo>
                  <a:cubicBezTo>
                    <a:pt x="86" y="7927"/>
                    <a:pt x="0" y="8268"/>
                    <a:pt x="0" y="8637"/>
                  </a:cubicBezTo>
                  <a:cubicBezTo>
                    <a:pt x="0" y="8694"/>
                    <a:pt x="0" y="8751"/>
                    <a:pt x="0" y="8779"/>
                  </a:cubicBezTo>
                  <a:cubicBezTo>
                    <a:pt x="29" y="9091"/>
                    <a:pt x="199" y="9233"/>
                    <a:pt x="398" y="9233"/>
                  </a:cubicBezTo>
                  <a:cubicBezTo>
                    <a:pt x="597" y="9233"/>
                    <a:pt x="710" y="9148"/>
                    <a:pt x="796" y="8893"/>
                  </a:cubicBezTo>
                  <a:cubicBezTo>
                    <a:pt x="1165" y="7671"/>
                    <a:pt x="1704" y="6535"/>
                    <a:pt x="2358" y="5456"/>
                  </a:cubicBezTo>
                  <a:cubicBezTo>
                    <a:pt x="3153" y="4065"/>
                    <a:pt x="4090" y="2758"/>
                    <a:pt x="4970" y="1395"/>
                  </a:cubicBezTo>
                  <a:cubicBezTo>
                    <a:pt x="5197" y="1083"/>
                    <a:pt x="5396" y="714"/>
                    <a:pt x="5567" y="316"/>
                  </a:cubicBezTo>
                  <a:cubicBezTo>
                    <a:pt x="5620" y="183"/>
                    <a:pt x="5425" y="1"/>
                    <a:pt x="52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2" name="Google Shape;3882;p54"/>
            <p:cNvSpPr/>
            <p:nvPr/>
          </p:nvSpPr>
          <p:spPr>
            <a:xfrm>
              <a:off x="966550" y="2202175"/>
              <a:ext cx="164725" cy="174850"/>
            </a:xfrm>
            <a:custGeom>
              <a:avLst/>
              <a:gdLst/>
              <a:ahLst/>
              <a:cxnLst/>
              <a:rect l="l" t="t" r="r" b="b"/>
              <a:pathLst>
                <a:path w="6589" h="6994" extrusionOk="0">
                  <a:moveTo>
                    <a:pt x="398" y="0"/>
                  </a:moveTo>
                  <a:cubicBezTo>
                    <a:pt x="171" y="0"/>
                    <a:pt x="0" y="199"/>
                    <a:pt x="57" y="398"/>
                  </a:cubicBezTo>
                  <a:cubicBezTo>
                    <a:pt x="85" y="540"/>
                    <a:pt x="171" y="682"/>
                    <a:pt x="256" y="796"/>
                  </a:cubicBezTo>
                  <a:cubicBezTo>
                    <a:pt x="426" y="994"/>
                    <a:pt x="625" y="1165"/>
                    <a:pt x="824" y="1363"/>
                  </a:cubicBezTo>
                  <a:cubicBezTo>
                    <a:pt x="1449" y="1903"/>
                    <a:pt x="2102" y="2471"/>
                    <a:pt x="2755" y="3011"/>
                  </a:cubicBezTo>
                  <a:cubicBezTo>
                    <a:pt x="3579" y="3692"/>
                    <a:pt x="4289" y="4487"/>
                    <a:pt x="4913" y="5396"/>
                  </a:cubicBezTo>
                  <a:cubicBezTo>
                    <a:pt x="5141" y="5765"/>
                    <a:pt x="5396" y="6163"/>
                    <a:pt x="5652" y="6560"/>
                  </a:cubicBezTo>
                  <a:cubicBezTo>
                    <a:pt x="5737" y="6702"/>
                    <a:pt x="5850" y="6816"/>
                    <a:pt x="5964" y="6930"/>
                  </a:cubicBezTo>
                  <a:cubicBezTo>
                    <a:pt x="6035" y="6972"/>
                    <a:pt x="6113" y="6994"/>
                    <a:pt x="6188" y="6994"/>
                  </a:cubicBezTo>
                  <a:cubicBezTo>
                    <a:pt x="6262" y="6994"/>
                    <a:pt x="6333" y="6972"/>
                    <a:pt x="6390" y="6930"/>
                  </a:cubicBezTo>
                  <a:cubicBezTo>
                    <a:pt x="6532" y="6844"/>
                    <a:pt x="6589" y="6702"/>
                    <a:pt x="6532" y="6560"/>
                  </a:cubicBezTo>
                  <a:cubicBezTo>
                    <a:pt x="6504" y="6418"/>
                    <a:pt x="6447" y="6276"/>
                    <a:pt x="6390" y="6134"/>
                  </a:cubicBezTo>
                  <a:cubicBezTo>
                    <a:pt x="5907" y="4999"/>
                    <a:pt x="5169" y="3976"/>
                    <a:pt x="4289" y="3124"/>
                  </a:cubicBezTo>
                  <a:cubicBezTo>
                    <a:pt x="3664" y="2499"/>
                    <a:pt x="3011" y="1903"/>
                    <a:pt x="2357" y="1335"/>
                  </a:cubicBezTo>
                  <a:cubicBezTo>
                    <a:pt x="1988" y="994"/>
                    <a:pt x="1591" y="682"/>
                    <a:pt x="1165" y="370"/>
                  </a:cubicBezTo>
                  <a:cubicBezTo>
                    <a:pt x="966" y="171"/>
                    <a:pt x="682" y="57"/>
                    <a:pt x="39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3" name="Google Shape;3883;p54"/>
            <p:cNvSpPr/>
            <p:nvPr/>
          </p:nvSpPr>
          <p:spPr>
            <a:xfrm>
              <a:off x="282850" y="1466175"/>
              <a:ext cx="719925" cy="774650"/>
            </a:xfrm>
            <a:custGeom>
              <a:avLst/>
              <a:gdLst/>
              <a:ahLst/>
              <a:cxnLst/>
              <a:rect l="l" t="t" r="r" b="b"/>
              <a:pathLst>
                <a:path w="28797" h="30986" extrusionOk="0">
                  <a:moveTo>
                    <a:pt x="10562" y="0"/>
                  </a:moveTo>
                  <a:cubicBezTo>
                    <a:pt x="9883" y="0"/>
                    <a:pt x="9205" y="101"/>
                    <a:pt x="8548" y="303"/>
                  </a:cubicBezTo>
                  <a:cubicBezTo>
                    <a:pt x="7412" y="644"/>
                    <a:pt x="6361" y="1212"/>
                    <a:pt x="5453" y="1950"/>
                  </a:cubicBezTo>
                  <a:cubicBezTo>
                    <a:pt x="4402" y="2831"/>
                    <a:pt x="3465" y="3853"/>
                    <a:pt x="2670" y="5017"/>
                  </a:cubicBezTo>
                  <a:cubicBezTo>
                    <a:pt x="1988" y="6011"/>
                    <a:pt x="1448" y="7062"/>
                    <a:pt x="1079" y="8226"/>
                  </a:cubicBezTo>
                  <a:cubicBezTo>
                    <a:pt x="313" y="10555"/>
                    <a:pt x="0" y="13026"/>
                    <a:pt x="171" y="15496"/>
                  </a:cubicBezTo>
                  <a:cubicBezTo>
                    <a:pt x="227" y="16632"/>
                    <a:pt x="483" y="17768"/>
                    <a:pt x="880" y="18819"/>
                  </a:cubicBezTo>
                  <a:cubicBezTo>
                    <a:pt x="1477" y="20267"/>
                    <a:pt x="2499" y="21517"/>
                    <a:pt x="3777" y="22426"/>
                  </a:cubicBezTo>
                  <a:cubicBezTo>
                    <a:pt x="4033" y="22596"/>
                    <a:pt x="4317" y="22767"/>
                    <a:pt x="4601" y="22880"/>
                  </a:cubicBezTo>
                  <a:cubicBezTo>
                    <a:pt x="5737" y="23363"/>
                    <a:pt x="6929" y="23647"/>
                    <a:pt x="8151" y="23704"/>
                  </a:cubicBezTo>
                  <a:cubicBezTo>
                    <a:pt x="8719" y="23761"/>
                    <a:pt x="9258" y="23732"/>
                    <a:pt x="9826" y="23789"/>
                  </a:cubicBezTo>
                  <a:cubicBezTo>
                    <a:pt x="11076" y="23874"/>
                    <a:pt x="12354" y="24045"/>
                    <a:pt x="13575" y="24300"/>
                  </a:cubicBezTo>
                  <a:cubicBezTo>
                    <a:pt x="14711" y="24499"/>
                    <a:pt x="15762" y="24982"/>
                    <a:pt x="16670" y="25663"/>
                  </a:cubicBezTo>
                  <a:cubicBezTo>
                    <a:pt x="16897" y="25862"/>
                    <a:pt x="17153" y="26032"/>
                    <a:pt x="17380" y="26203"/>
                  </a:cubicBezTo>
                  <a:cubicBezTo>
                    <a:pt x="18261" y="26913"/>
                    <a:pt x="19113" y="27623"/>
                    <a:pt x="19993" y="28304"/>
                  </a:cubicBezTo>
                  <a:cubicBezTo>
                    <a:pt x="21356" y="29384"/>
                    <a:pt x="22890" y="30207"/>
                    <a:pt x="24508" y="30803"/>
                  </a:cubicBezTo>
                  <a:cubicBezTo>
                    <a:pt x="24913" y="30926"/>
                    <a:pt x="25334" y="30985"/>
                    <a:pt x="25755" y="30985"/>
                  </a:cubicBezTo>
                  <a:cubicBezTo>
                    <a:pt x="26308" y="30985"/>
                    <a:pt x="26861" y="30883"/>
                    <a:pt x="27377" y="30690"/>
                  </a:cubicBezTo>
                  <a:cubicBezTo>
                    <a:pt x="27746" y="30576"/>
                    <a:pt x="28058" y="30292"/>
                    <a:pt x="28257" y="29952"/>
                  </a:cubicBezTo>
                  <a:cubicBezTo>
                    <a:pt x="28456" y="29611"/>
                    <a:pt x="28598" y="29213"/>
                    <a:pt x="28683" y="28787"/>
                  </a:cubicBezTo>
                  <a:cubicBezTo>
                    <a:pt x="28797" y="27992"/>
                    <a:pt x="28740" y="27197"/>
                    <a:pt x="28569" y="26402"/>
                  </a:cubicBezTo>
                  <a:cubicBezTo>
                    <a:pt x="28399" y="25720"/>
                    <a:pt x="28200" y="25039"/>
                    <a:pt x="28001" y="24357"/>
                  </a:cubicBezTo>
                  <a:cubicBezTo>
                    <a:pt x="27604" y="23107"/>
                    <a:pt x="27292" y="21801"/>
                    <a:pt x="27150" y="20466"/>
                  </a:cubicBezTo>
                  <a:cubicBezTo>
                    <a:pt x="27093" y="20012"/>
                    <a:pt x="27036" y="19558"/>
                    <a:pt x="26979" y="19075"/>
                  </a:cubicBezTo>
                  <a:cubicBezTo>
                    <a:pt x="26866" y="18138"/>
                    <a:pt x="26780" y="17200"/>
                    <a:pt x="26638" y="16235"/>
                  </a:cubicBezTo>
                  <a:cubicBezTo>
                    <a:pt x="26440" y="15014"/>
                    <a:pt x="26014" y="13821"/>
                    <a:pt x="25332" y="12799"/>
                  </a:cubicBezTo>
                  <a:cubicBezTo>
                    <a:pt x="24736" y="11833"/>
                    <a:pt x="23940" y="10981"/>
                    <a:pt x="23060" y="10243"/>
                  </a:cubicBezTo>
                  <a:cubicBezTo>
                    <a:pt x="22293" y="9675"/>
                    <a:pt x="21640" y="8993"/>
                    <a:pt x="21044" y="8255"/>
                  </a:cubicBezTo>
                  <a:cubicBezTo>
                    <a:pt x="20447" y="7431"/>
                    <a:pt x="19851" y="6608"/>
                    <a:pt x="19226" y="5812"/>
                  </a:cubicBezTo>
                  <a:cubicBezTo>
                    <a:pt x="18317" y="4620"/>
                    <a:pt x="17323" y="3512"/>
                    <a:pt x="16216" y="2518"/>
                  </a:cubicBezTo>
                  <a:cubicBezTo>
                    <a:pt x="15307" y="1638"/>
                    <a:pt x="14228" y="956"/>
                    <a:pt x="13064" y="473"/>
                  </a:cubicBezTo>
                  <a:cubicBezTo>
                    <a:pt x="12259" y="158"/>
                    <a:pt x="11411" y="0"/>
                    <a:pt x="105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4" name="Google Shape;3884;p54"/>
            <p:cNvSpPr/>
            <p:nvPr/>
          </p:nvSpPr>
          <p:spPr>
            <a:xfrm>
              <a:off x="392875" y="1540200"/>
              <a:ext cx="576525" cy="649925"/>
            </a:xfrm>
            <a:custGeom>
              <a:avLst/>
              <a:gdLst/>
              <a:ahLst/>
              <a:cxnLst/>
              <a:rect l="l" t="t" r="r" b="b"/>
              <a:pathLst>
                <a:path w="23061" h="25997" extrusionOk="0">
                  <a:moveTo>
                    <a:pt x="6170" y="0"/>
                  </a:moveTo>
                  <a:cubicBezTo>
                    <a:pt x="6122" y="0"/>
                    <a:pt x="6071" y="27"/>
                    <a:pt x="6050" y="68"/>
                  </a:cubicBezTo>
                  <a:cubicBezTo>
                    <a:pt x="5993" y="125"/>
                    <a:pt x="6022" y="210"/>
                    <a:pt x="6078" y="267"/>
                  </a:cubicBezTo>
                  <a:cubicBezTo>
                    <a:pt x="6448" y="693"/>
                    <a:pt x="6845" y="1148"/>
                    <a:pt x="7243" y="1574"/>
                  </a:cubicBezTo>
                  <a:cubicBezTo>
                    <a:pt x="8549" y="2937"/>
                    <a:pt x="9486" y="4584"/>
                    <a:pt x="10054" y="6373"/>
                  </a:cubicBezTo>
                  <a:cubicBezTo>
                    <a:pt x="10338" y="7395"/>
                    <a:pt x="10651" y="8418"/>
                    <a:pt x="10935" y="9468"/>
                  </a:cubicBezTo>
                  <a:cubicBezTo>
                    <a:pt x="10935" y="9497"/>
                    <a:pt x="10935" y="9554"/>
                    <a:pt x="10935" y="9610"/>
                  </a:cubicBezTo>
                  <a:cubicBezTo>
                    <a:pt x="10935" y="9657"/>
                    <a:pt x="10878" y="9703"/>
                    <a:pt x="10811" y="9703"/>
                  </a:cubicBezTo>
                  <a:cubicBezTo>
                    <a:pt x="10795" y="9703"/>
                    <a:pt x="10780" y="9701"/>
                    <a:pt x="10764" y="9696"/>
                  </a:cubicBezTo>
                  <a:cubicBezTo>
                    <a:pt x="10679" y="9667"/>
                    <a:pt x="10594" y="9610"/>
                    <a:pt x="10537" y="9554"/>
                  </a:cubicBezTo>
                  <a:cubicBezTo>
                    <a:pt x="9259" y="8531"/>
                    <a:pt x="7839" y="7708"/>
                    <a:pt x="6334" y="7083"/>
                  </a:cubicBezTo>
                  <a:cubicBezTo>
                    <a:pt x="5482" y="6771"/>
                    <a:pt x="4658" y="6430"/>
                    <a:pt x="3835" y="6061"/>
                  </a:cubicBezTo>
                  <a:cubicBezTo>
                    <a:pt x="3267" y="5833"/>
                    <a:pt x="2727" y="5578"/>
                    <a:pt x="2159" y="5322"/>
                  </a:cubicBezTo>
                  <a:cubicBezTo>
                    <a:pt x="1932" y="5209"/>
                    <a:pt x="1648" y="5152"/>
                    <a:pt x="1393" y="5152"/>
                  </a:cubicBezTo>
                  <a:cubicBezTo>
                    <a:pt x="1336" y="5152"/>
                    <a:pt x="1307" y="5180"/>
                    <a:pt x="1279" y="5237"/>
                  </a:cubicBezTo>
                  <a:cubicBezTo>
                    <a:pt x="1222" y="5294"/>
                    <a:pt x="1251" y="5379"/>
                    <a:pt x="1336" y="5407"/>
                  </a:cubicBezTo>
                  <a:cubicBezTo>
                    <a:pt x="2046" y="5748"/>
                    <a:pt x="2756" y="6117"/>
                    <a:pt x="3494" y="6430"/>
                  </a:cubicBezTo>
                  <a:cubicBezTo>
                    <a:pt x="4516" y="6884"/>
                    <a:pt x="5567" y="7310"/>
                    <a:pt x="6590" y="7764"/>
                  </a:cubicBezTo>
                  <a:cubicBezTo>
                    <a:pt x="8038" y="8418"/>
                    <a:pt x="9373" y="9270"/>
                    <a:pt x="10565" y="10292"/>
                  </a:cubicBezTo>
                  <a:cubicBezTo>
                    <a:pt x="10679" y="10406"/>
                    <a:pt x="10849" y="10491"/>
                    <a:pt x="10849" y="10690"/>
                  </a:cubicBezTo>
                  <a:cubicBezTo>
                    <a:pt x="10811" y="10765"/>
                    <a:pt x="10748" y="10778"/>
                    <a:pt x="10685" y="10778"/>
                  </a:cubicBezTo>
                  <a:cubicBezTo>
                    <a:pt x="10654" y="10778"/>
                    <a:pt x="10622" y="10775"/>
                    <a:pt x="10594" y="10775"/>
                  </a:cubicBezTo>
                  <a:cubicBezTo>
                    <a:pt x="10404" y="10775"/>
                    <a:pt x="10228" y="10762"/>
                    <a:pt x="10055" y="10762"/>
                  </a:cubicBezTo>
                  <a:cubicBezTo>
                    <a:pt x="9969" y="10762"/>
                    <a:pt x="9884" y="10765"/>
                    <a:pt x="9799" y="10775"/>
                  </a:cubicBezTo>
                  <a:cubicBezTo>
                    <a:pt x="8805" y="10917"/>
                    <a:pt x="7839" y="11087"/>
                    <a:pt x="6874" y="11371"/>
                  </a:cubicBezTo>
                  <a:cubicBezTo>
                    <a:pt x="5732" y="11619"/>
                    <a:pt x="4603" y="11828"/>
                    <a:pt x="3452" y="11828"/>
                  </a:cubicBezTo>
                  <a:cubicBezTo>
                    <a:pt x="2886" y="11828"/>
                    <a:pt x="2314" y="11777"/>
                    <a:pt x="1733" y="11655"/>
                  </a:cubicBezTo>
                  <a:cubicBezTo>
                    <a:pt x="1279" y="11570"/>
                    <a:pt x="825" y="11542"/>
                    <a:pt x="370" y="11485"/>
                  </a:cubicBezTo>
                  <a:cubicBezTo>
                    <a:pt x="332" y="11480"/>
                    <a:pt x="297" y="11478"/>
                    <a:pt x="264" y="11478"/>
                  </a:cubicBezTo>
                  <a:cubicBezTo>
                    <a:pt x="100" y="11478"/>
                    <a:pt x="1" y="11537"/>
                    <a:pt x="1" y="11655"/>
                  </a:cubicBezTo>
                  <a:cubicBezTo>
                    <a:pt x="29" y="11797"/>
                    <a:pt x="143" y="11854"/>
                    <a:pt x="257" y="11882"/>
                  </a:cubicBezTo>
                  <a:cubicBezTo>
                    <a:pt x="342" y="11939"/>
                    <a:pt x="455" y="11968"/>
                    <a:pt x="541" y="11996"/>
                  </a:cubicBezTo>
                  <a:cubicBezTo>
                    <a:pt x="1500" y="12241"/>
                    <a:pt x="2495" y="12364"/>
                    <a:pt x="3483" y="12364"/>
                  </a:cubicBezTo>
                  <a:cubicBezTo>
                    <a:pt x="3752" y="12364"/>
                    <a:pt x="4021" y="12355"/>
                    <a:pt x="4289" y="12337"/>
                  </a:cubicBezTo>
                  <a:cubicBezTo>
                    <a:pt x="5567" y="12195"/>
                    <a:pt x="6788" y="11968"/>
                    <a:pt x="8038" y="11684"/>
                  </a:cubicBezTo>
                  <a:cubicBezTo>
                    <a:pt x="9003" y="11456"/>
                    <a:pt x="9997" y="11343"/>
                    <a:pt x="10991" y="11343"/>
                  </a:cubicBezTo>
                  <a:cubicBezTo>
                    <a:pt x="11446" y="11343"/>
                    <a:pt x="11872" y="11513"/>
                    <a:pt x="12156" y="11826"/>
                  </a:cubicBezTo>
                  <a:cubicBezTo>
                    <a:pt x="13150" y="12848"/>
                    <a:pt x="14087" y="13899"/>
                    <a:pt x="14967" y="15006"/>
                  </a:cubicBezTo>
                  <a:cubicBezTo>
                    <a:pt x="15024" y="15063"/>
                    <a:pt x="15081" y="15148"/>
                    <a:pt x="15138" y="15233"/>
                  </a:cubicBezTo>
                  <a:cubicBezTo>
                    <a:pt x="15166" y="15347"/>
                    <a:pt x="15109" y="15432"/>
                    <a:pt x="14996" y="15432"/>
                  </a:cubicBezTo>
                  <a:cubicBezTo>
                    <a:pt x="14882" y="15432"/>
                    <a:pt x="14768" y="15432"/>
                    <a:pt x="14655" y="15404"/>
                  </a:cubicBezTo>
                  <a:cubicBezTo>
                    <a:pt x="14361" y="15383"/>
                    <a:pt x="14068" y="15373"/>
                    <a:pt x="13775" y="15373"/>
                  </a:cubicBezTo>
                  <a:cubicBezTo>
                    <a:pt x="12848" y="15373"/>
                    <a:pt x="11926" y="15479"/>
                    <a:pt x="11020" y="15716"/>
                  </a:cubicBezTo>
                  <a:cubicBezTo>
                    <a:pt x="9969" y="15943"/>
                    <a:pt x="8947" y="16227"/>
                    <a:pt x="7867" y="16369"/>
                  </a:cubicBezTo>
                  <a:cubicBezTo>
                    <a:pt x="7388" y="16458"/>
                    <a:pt x="6887" y="16502"/>
                    <a:pt x="6384" y="16502"/>
                  </a:cubicBezTo>
                  <a:cubicBezTo>
                    <a:pt x="6082" y="16502"/>
                    <a:pt x="5780" y="16486"/>
                    <a:pt x="5482" y="16455"/>
                  </a:cubicBezTo>
                  <a:lnTo>
                    <a:pt x="4176" y="16256"/>
                  </a:lnTo>
                  <a:cubicBezTo>
                    <a:pt x="4076" y="16227"/>
                    <a:pt x="3970" y="16213"/>
                    <a:pt x="3860" y="16213"/>
                  </a:cubicBezTo>
                  <a:cubicBezTo>
                    <a:pt x="3750" y="16213"/>
                    <a:pt x="3636" y="16227"/>
                    <a:pt x="3522" y="16256"/>
                  </a:cubicBezTo>
                  <a:cubicBezTo>
                    <a:pt x="3466" y="16256"/>
                    <a:pt x="3466" y="16313"/>
                    <a:pt x="3466" y="16369"/>
                  </a:cubicBezTo>
                  <a:cubicBezTo>
                    <a:pt x="3494" y="16369"/>
                    <a:pt x="3494" y="16398"/>
                    <a:pt x="3494" y="16426"/>
                  </a:cubicBezTo>
                  <a:cubicBezTo>
                    <a:pt x="3608" y="16540"/>
                    <a:pt x="3721" y="16597"/>
                    <a:pt x="3892" y="16625"/>
                  </a:cubicBezTo>
                  <a:cubicBezTo>
                    <a:pt x="4545" y="16767"/>
                    <a:pt x="5198" y="16909"/>
                    <a:pt x="5880" y="16994"/>
                  </a:cubicBezTo>
                  <a:cubicBezTo>
                    <a:pt x="6083" y="17013"/>
                    <a:pt x="6287" y="17022"/>
                    <a:pt x="6490" y="17022"/>
                  </a:cubicBezTo>
                  <a:cubicBezTo>
                    <a:pt x="7477" y="17022"/>
                    <a:pt x="8454" y="16818"/>
                    <a:pt x="9373" y="16653"/>
                  </a:cubicBezTo>
                  <a:cubicBezTo>
                    <a:pt x="10452" y="16426"/>
                    <a:pt x="11531" y="16142"/>
                    <a:pt x="12638" y="16000"/>
                  </a:cubicBezTo>
                  <a:cubicBezTo>
                    <a:pt x="13050" y="15958"/>
                    <a:pt x="13455" y="15936"/>
                    <a:pt x="13856" y="15936"/>
                  </a:cubicBezTo>
                  <a:cubicBezTo>
                    <a:pt x="14257" y="15936"/>
                    <a:pt x="14655" y="15958"/>
                    <a:pt x="15052" y="16000"/>
                  </a:cubicBezTo>
                  <a:cubicBezTo>
                    <a:pt x="15535" y="16000"/>
                    <a:pt x="15961" y="16256"/>
                    <a:pt x="16188" y="16653"/>
                  </a:cubicBezTo>
                  <a:cubicBezTo>
                    <a:pt x="16898" y="17818"/>
                    <a:pt x="17665" y="18954"/>
                    <a:pt x="18375" y="20118"/>
                  </a:cubicBezTo>
                  <a:cubicBezTo>
                    <a:pt x="18432" y="20232"/>
                    <a:pt x="18489" y="20345"/>
                    <a:pt x="18517" y="20459"/>
                  </a:cubicBezTo>
                  <a:cubicBezTo>
                    <a:pt x="18545" y="20544"/>
                    <a:pt x="18460" y="20629"/>
                    <a:pt x="18375" y="20629"/>
                  </a:cubicBezTo>
                  <a:cubicBezTo>
                    <a:pt x="18290" y="20601"/>
                    <a:pt x="18233" y="20601"/>
                    <a:pt x="18148" y="20572"/>
                  </a:cubicBezTo>
                  <a:cubicBezTo>
                    <a:pt x="17608" y="20402"/>
                    <a:pt x="17069" y="20317"/>
                    <a:pt x="16501" y="20260"/>
                  </a:cubicBezTo>
                  <a:cubicBezTo>
                    <a:pt x="15138" y="20118"/>
                    <a:pt x="13774" y="19891"/>
                    <a:pt x="12411" y="19578"/>
                  </a:cubicBezTo>
                  <a:cubicBezTo>
                    <a:pt x="11929" y="19465"/>
                    <a:pt x="11474" y="19323"/>
                    <a:pt x="10991" y="19209"/>
                  </a:cubicBezTo>
                  <a:cubicBezTo>
                    <a:pt x="10965" y="19203"/>
                    <a:pt x="10936" y="19199"/>
                    <a:pt x="10908" y="19199"/>
                  </a:cubicBezTo>
                  <a:cubicBezTo>
                    <a:pt x="10815" y="19199"/>
                    <a:pt x="10722" y="19236"/>
                    <a:pt x="10679" y="19323"/>
                  </a:cubicBezTo>
                  <a:cubicBezTo>
                    <a:pt x="10651" y="19436"/>
                    <a:pt x="10736" y="19493"/>
                    <a:pt x="10821" y="19550"/>
                  </a:cubicBezTo>
                  <a:cubicBezTo>
                    <a:pt x="11105" y="19692"/>
                    <a:pt x="11389" y="19834"/>
                    <a:pt x="11701" y="19891"/>
                  </a:cubicBezTo>
                  <a:cubicBezTo>
                    <a:pt x="13008" y="20232"/>
                    <a:pt x="14342" y="20487"/>
                    <a:pt x="15706" y="20658"/>
                  </a:cubicBezTo>
                  <a:cubicBezTo>
                    <a:pt x="16671" y="20743"/>
                    <a:pt x="17637" y="20942"/>
                    <a:pt x="18574" y="21197"/>
                  </a:cubicBezTo>
                  <a:cubicBezTo>
                    <a:pt x="18943" y="21282"/>
                    <a:pt x="19227" y="21510"/>
                    <a:pt x="19426" y="21822"/>
                  </a:cubicBezTo>
                  <a:cubicBezTo>
                    <a:pt x="19710" y="22305"/>
                    <a:pt x="20022" y="22759"/>
                    <a:pt x="20306" y="23242"/>
                  </a:cubicBezTo>
                  <a:lnTo>
                    <a:pt x="20931" y="24207"/>
                  </a:lnTo>
                  <a:cubicBezTo>
                    <a:pt x="20858" y="24262"/>
                    <a:pt x="20772" y="24294"/>
                    <a:pt x="20683" y="24294"/>
                  </a:cubicBezTo>
                  <a:cubicBezTo>
                    <a:pt x="20634" y="24294"/>
                    <a:pt x="20584" y="24284"/>
                    <a:pt x="20533" y="24264"/>
                  </a:cubicBezTo>
                  <a:cubicBezTo>
                    <a:pt x="19170" y="23952"/>
                    <a:pt x="17779" y="23696"/>
                    <a:pt x="16416" y="23299"/>
                  </a:cubicBezTo>
                  <a:cubicBezTo>
                    <a:pt x="16332" y="23257"/>
                    <a:pt x="16219" y="23231"/>
                    <a:pt x="16108" y="23231"/>
                  </a:cubicBezTo>
                  <a:cubicBezTo>
                    <a:pt x="16068" y="23231"/>
                    <a:pt x="16028" y="23234"/>
                    <a:pt x="15990" y="23242"/>
                  </a:cubicBezTo>
                  <a:cubicBezTo>
                    <a:pt x="15961" y="23270"/>
                    <a:pt x="15904" y="23299"/>
                    <a:pt x="15904" y="23327"/>
                  </a:cubicBezTo>
                  <a:cubicBezTo>
                    <a:pt x="15904" y="23384"/>
                    <a:pt x="15904" y="23441"/>
                    <a:pt x="15961" y="23469"/>
                  </a:cubicBezTo>
                  <a:cubicBezTo>
                    <a:pt x="16132" y="23583"/>
                    <a:pt x="16330" y="23668"/>
                    <a:pt x="16529" y="23753"/>
                  </a:cubicBezTo>
                  <a:cubicBezTo>
                    <a:pt x="17069" y="23952"/>
                    <a:pt x="17637" y="24122"/>
                    <a:pt x="18205" y="24264"/>
                  </a:cubicBezTo>
                  <a:cubicBezTo>
                    <a:pt x="19170" y="24491"/>
                    <a:pt x="20136" y="24662"/>
                    <a:pt x="21130" y="24861"/>
                  </a:cubicBezTo>
                  <a:cubicBezTo>
                    <a:pt x="21357" y="24917"/>
                    <a:pt x="21584" y="25031"/>
                    <a:pt x="21755" y="25230"/>
                  </a:cubicBezTo>
                  <a:cubicBezTo>
                    <a:pt x="21925" y="25429"/>
                    <a:pt x="22152" y="25656"/>
                    <a:pt x="22379" y="25826"/>
                  </a:cubicBezTo>
                  <a:cubicBezTo>
                    <a:pt x="22465" y="25940"/>
                    <a:pt x="22607" y="25997"/>
                    <a:pt x="22777" y="25997"/>
                  </a:cubicBezTo>
                  <a:cubicBezTo>
                    <a:pt x="22919" y="25968"/>
                    <a:pt x="23061" y="25798"/>
                    <a:pt x="22976" y="25684"/>
                  </a:cubicBezTo>
                  <a:cubicBezTo>
                    <a:pt x="22805" y="25400"/>
                    <a:pt x="22635" y="25145"/>
                    <a:pt x="22465" y="24889"/>
                  </a:cubicBezTo>
                  <a:cubicBezTo>
                    <a:pt x="21755" y="23923"/>
                    <a:pt x="21101" y="22929"/>
                    <a:pt x="20533" y="21879"/>
                  </a:cubicBezTo>
                  <a:cubicBezTo>
                    <a:pt x="20420" y="21708"/>
                    <a:pt x="20363" y="21538"/>
                    <a:pt x="20306" y="21339"/>
                  </a:cubicBezTo>
                  <a:cubicBezTo>
                    <a:pt x="20193" y="20658"/>
                    <a:pt x="20107" y="19948"/>
                    <a:pt x="20107" y="19238"/>
                  </a:cubicBezTo>
                  <a:cubicBezTo>
                    <a:pt x="20107" y="18073"/>
                    <a:pt x="20051" y="16909"/>
                    <a:pt x="19880" y="15745"/>
                  </a:cubicBezTo>
                  <a:cubicBezTo>
                    <a:pt x="19767" y="14978"/>
                    <a:pt x="19653" y="14211"/>
                    <a:pt x="19483" y="13444"/>
                  </a:cubicBezTo>
                  <a:cubicBezTo>
                    <a:pt x="19369" y="12933"/>
                    <a:pt x="19170" y="12422"/>
                    <a:pt x="19000" y="11911"/>
                  </a:cubicBezTo>
                  <a:cubicBezTo>
                    <a:pt x="18971" y="11797"/>
                    <a:pt x="18886" y="11684"/>
                    <a:pt x="18773" y="11655"/>
                  </a:cubicBezTo>
                  <a:cubicBezTo>
                    <a:pt x="18752" y="11645"/>
                    <a:pt x="18723" y="11638"/>
                    <a:pt x="18696" y="11638"/>
                  </a:cubicBezTo>
                  <a:cubicBezTo>
                    <a:pt x="18648" y="11638"/>
                    <a:pt x="18602" y="11658"/>
                    <a:pt x="18602" y="11712"/>
                  </a:cubicBezTo>
                  <a:cubicBezTo>
                    <a:pt x="18574" y="11797"/>
                    <a:pt x="18574" y="11882"/>
                    <a:pt x="18602" y="11996"/>
                  </a:cubicBezTo>
                  <a:cubicBezTo>
                    <a:pt x="18858" y="12848"/>
                    <a:pt x="19057" y="13728"/>
                    <a:pt x="19170" y="14637"/>
                  </a:cubicBezTo>
                  <a:cubicBezTo>
                    <a:pt x="19454" y="16284"/>
                    <a:pt x="19625" y="17960"/>
                    <a:pt x="19625" y="19635"/>
                  </a:cubicBezTo>
                  <a:cubicBezTo>
                    <a:pt x="19653" y="19806"/>
                    <a:pt x="19681" y="19976"/>
                    <a:pt x="19511" y="20090"/>
                  </a:cubicBezTo>
                  <a:cubicBezTo>
                    <a:pt x="19454" y="20061"/>
                    <a:pt x="19397" y="20004"/>
                    <a:pt x="19341" y="19948"/>
                  </a:cubicBezTo>
                  <a:cubicBezTo>
                    <a:pt x="18943" y="19351"/>
                    <a:pt x="18574" y="18726"/>
                    <a:pt x="18148" y="18130"/>
                  </a:cubicBezTo>
                  <a:cubicBezTo>
                    <a:pt x="17835" y="17619"/>
                    <a:pt x="17495" y="17108"/>
                    <a:pt x="17154" y="16625"/>
                  </a:cubicBezTo>
                  <a:cubicBezTo>
                    <a:pt x="16785" y="16142"/>
                    <a:pt x="16558" y="15603"/>
                    <a:pt x="16472" y="15006"/>
                  </a:cubicBezTo>
                  <a:cubicBezTo>
                    <a:pt x="16302" y="13984"/>
                    <a:pt x="16103" y="12905"/>
                    <a:pt x="15933" y="11854"/>
                  </a:cubicBezTo>
                  <a:cubicBezTo>
                    <a:pt x="15791" y="10917"/>
                    <a:pt x="15564" y="9980"/>
                    <a:pt x="15280" y="9099"/>
                  </a:cubicBezTo>
                  <a:cubicBezTo>
                    <a:pt x="14683" y="7310"/>
                    <a:pt x="13774" y="5635"/>
                    <a:pt x="12638" y="4158"/>
                  </a:cubicBezTo>
                  <a:cubicBezTo>
                    <a:pt x="12553" y="3987"/>
                    <a:pt x="12411" y="3845"/>
                    <a:pt x="12241" y="3760"/>
                  </a:cubicBezTo>
                  <a:cubicBezTo>
                    <a:pt x="12224" y="3752"/>
                    <a:pt x="12208" y="3748"/>
                    <a:pt x="12192" y="3748"/>
                  </a:cubicBezTo>
                  <a:cubicBezTo>
                    <a:pt x="12153" y="3748"/>
                    <a:pt x="12119" y="3769"/>
                    <a:pt x="12099" y="3789"/>
                  </a:cubicBezTo>
                  <a:cubicBezTo>
                    <a:pt x="12071" y="3817"/>
                    <a:pt x="12042" y="3845"/>
                    <a:pt x="12042" y="3902"/>
                  </a:cubicBezTo>
                  <a:cubicBezTo>
                    <a:pt x="12099" y="4016"/>
                    <a:pt x="12127" y="4129"/>
                    <a:pt x="12184" y="4243"/>
                  </a:cubicBezTo>
                  <a:cubicBezTo>
                    <a:pt x="12582" y="4896"/>
                    <a:pt x="12951" y="5549"/>
                    <a:pt x="13348" y="6174"/>
                  </a:cubicBezTo>
                  <a:cubicBezTo>
                    <a:pt x="14030" y="7367"/>
                    <a:pt x="14570" y="8616"/>
                    <a:pt x="14967" y="9923"/>
                  </a:cubicBezTo>
                  <a:cubicBezTo>
                    <a:pt x="15052" y="10207"/>
                    <a:pt x="15138" y="10519"/>
                    <a:pt x="15194" y="10832"/>
                  </a:cubicBezTo>
                  <a:cubicBezTo>
                    <a:pt x="15422" y="11939"/>
                    <a:pt x="15592" y="13075"/>
                    <a:pt x="15791" y="14211"/>
                  </a:cubicBezTo>
                  <a:cubicBezTo>
                    <a:pt x="15819" y="14325"/>
                    <a:pt x="15904" y="14467"/>
                    <a:pt x="15791" y="14609"/>
                  </a:cubicBezTo>
                  <a:cubicBezTo>
                    <a:pt x="15734" y="14609"/>
                    <a:pt x="15677" y="14609"/>
                    <a:pt x="15649" y="14580"/>
                  </a:cubicBezTo>
                  <a:cubicBezTo>
                    <a:pt x="15507" y="14410"/>
                    <a:pt x="15336" y="14268"/>
                    <a:pt x="15194" y="14097"/>
                  </a:cubicBezTo>
                  <a:cubicBezTo>
                    <a:pt x="14342" y="13103"/>
                    <a:pt x="13434" y="12166"/>
                    <a:pt x="12496" y="11258"/>
                  </a:cubicBezTo>
                  <a:cubicBezTo>
                    <a:pt x="12326" y="11116"/>
                    <a:pt x="12184" y="10945"/>
                    <a:pt x="12071" y="10746"/>
                  </a:cubicBezTo>
                  <a:cubicBezTo>
                    <a:pt x="11843" y="10349"/>
                    <a:pt x="11673" y="9923"/>
                    <a:pt x="11531" y="9468"/>
                  </a:cubicBezTo>
                  <a:cubicBezTo>
                    <a:pt x="11247" y="8474"/>
                    <a:pt x="10991" y="7452"/>
                    <a:pt x="10679" y="6458"/>
                  </a:cubicBezTo>
                  <a:cubicBezTo>
                    <a:pt x="10423" y="5578"/>
                    <a:pt x="10111" y="4754"/>
                    <a:pt x="9685" y="3959"/>
                  </a:cubicBezTo>
                  <a:cubicBezTo>
                    <a:pt x="9060" y="2681"/>
                    <a:pt x="8095" y="1630"/>
                    <a:pt x="7101" y="608"/>
                  </a:cubicBezTo>
                  <a:cubicBezTo>
                    <a:pt x="6930" y="438"/>
                    <a:pt x="6760" y="296"/>
                    <a:pt x="6561" y="154"/>
                  </a:cubicBezTo>
                  <a:cubicBezTo>
                    <a:pt x="6448" y="68"/>
                    <a:pt x="6334" y="40"/>
                    <a:pt x="6220" y="12"/>
                  </a:cubicBezTo>
                  <a:cubicBezTo>
                    <a:pt x="6205" y="4"/>
                    <a:pt x="6188" y="0"/>
                    <a:pt x="61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5" name="Google Shape;3885;p54"/>
            <p:cNvSpPr/>
            <p:nvPr/>
          </p:nvSpPr>
          <p:spPr>
            <a:xfrm>
              <a:off x="1127700" y="2939050"/>
              <a:ext cx="164650" cy="174225"/>
            </a:xfrm>
            <a:custGeom>
              <a:avLst/>
              <a:gdLst/>
              <a:ahLst/>
              <a:cxnLst/>
              <a:rect l="l" t="t" r="r" b="b"/>
              <a:pathLst>
                <a:path w="6586" h="6969" extrusionOk="0">
                  <a:moveTo>
                    <a:pt x="6235" y="1"/>
                  </a:moveTo>
                  <a:cubicBezTo>
                    <a:pt x="6221" y="1"/>
                    <a:pt x="6206" y="2"/>
                    <a:pt x="6192" y="3"/>
                  </a:cubicBezTo>
                  <a:cubicBezTo>
                    <a:pt x="5908" y="32"/>
                    <a:pt x="5624" y="145"/>
                    <a:pt x="5425" y="344"/>
                  </a:cubicBezTo>
                  <a:cubicBezTo>
                    <a:pt x="4999" y="657"/>
                    <a:pt x="4601" y="969"/>
                    <a:pt x="4232" y="1310"/>
                  </a:cubicBezTo>
                  <a:cubicBezTo>
                    <a:pt x="3579" y="1878"/>
                    <a:pt x="2926" y="2474"/>
                    <a:pt x="2301" y="3099"/>
                  </a:cubicBezTo>
                  <a:cubicBezTo>
                    <a:pt x="1392" y="3951"/>
                    <a:pt x="682" y="4973"/>
                    <a:pt x="200" y="6109"/>
                  </a:cubicBezTo>
                  <a:cubicBezTo>
                    <a:pt x="114" y="6251"/>
                    <a:pt x="86" y="6393"/>
                    <a:pt x="29" y="6535"/>
                  </a:cubicBezTo>
                  <a:cubicBezTo>
                    <a:pt x="1" y="6677"/>
                    <a:pt x="58" y="6848"/>
                    <a:pt x="200" y="6904"/>
                  </a:cubicBezTo>
                  <a:cubicBezTo>
                    <a:pt x="256" y="6947"/>
                    <a:pt x="327" y="6968"/>
                    <a:pt x="398" y="6968"/>
                  </a:cubicBezTo>
                  <a:cubicBezTo>
                    <a:pt x="469" y="6968"/>
                    <a:pt x="540" y="6947"/>
                    <a:pt x="597" y="6904"/>
                  </a:cubicBezTo>
                  <a:cubicBezTo>
                    <a:pt x="739" y="6791"/>
                    <a:pt x="853" y="6677"/>
                    <a:pt x="938" y="6535"/>
                  </a:cubicBezTo>
                  <a:cubicBezTo>
                    <a:pt x="1194" y="6138"/>
                    <a:pt x="1421" y="5740"/>
                    <a:pt x="1676" y="5371"/>
                  </a:cubicBezTo>
                  <a:cubicBezTo>
                    <a:pt x="2273" y="4490"/>
                    <a:pt x="3011" y="3695"/>
                    <a:pt x="3835" y="3014"/>
                  </a:cubicBezTo>
                  <a:cubicBezTo>
                    <a:pt x="4459" y="2446"/>
                    <a:pt x="5113" y="1878"/>
                    <a:pt x="5766" y="1338"/>
                  </a:cubicBezTo>
                  <a:cubicBezTo>
                    <a:pt x="5965" y="1168"/>
                    <a:pt x="6163" y="969"/>
                    <a:pt x="6334" y="770"/>
                  </a:cubicBezTo>
                  <a:cubicBezTo>
                    <a:pt x="6419" y="657"/>
                    <a:pt x="6476" y="515"/>
                    <a:pt x="6533" y="373"/>
                  </a:cubicBezTo>
                  <a:cubicBezTo>
                    <a:pt x="6586" y="187"/>
                    <a:pt x="6440" y="1"/>
                    <a:pt x="6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6" name="Google Shape;3886;p54"/>
            <p:cNvSpPr/>
            <p:nvPr/>
          </p:nvSpPr>
          <p:spPr>
            <a:xfrm>
              <a:off x="957325" y="2004800"/>
              <a:ext cx="164725" cy="174850"/>
            </a:xfrm>
            <a:custGeom>
              <a:avLst/>
              <a:gdLst/>
              <a:ahLst/>
              <a:cxnLst/>
              <a:rect l="l" t="t" r="r" b="b"/>
              <a:pathLst>
                <a:path w="6589" h="6994" extrusionOk="0">
                  <a:moveTo>
                    <a:pt x="398" y="0"/>
                  </a:moveTo>
                  <a:cubicBezTo>
                    <a:pt x="171" y="0"/>
                    <a:pt x="0" y="199"/>
                    <a:pt x="57" y="398"/>
                  </a:cubicBezTo>
                  <a:cubicBezTo>
                    <a:pt x="85" y="540"/>
                    <a:pt x="171" y="682"/>
                    <a:pt x="256" y="796"/>
                  </a:cubicBezTo>
                  <a:cubicBezTo>
                    <a:pt x="426" y="994"/>
                    <a:pt x="625" y="1165"/>
                    <a:pt x="824" y="1335"/>
                  </a:cubicBezTo>
                  <a:cubicBezTo>
                    <a:pt x="1448" y="1903"/>
                    <a:pt x="2102" y="2443"/>
                    <a:pt x="2755" y="3011"/>
                  </a:cubicBezTo>
                  <a:cubicBezTo>
                    <a:pt x="3578" y="3692"/>
                    <a:pt x="4288" y="4487"/>
                    <a:pt x="4913" y="5368"/>
                  </a:cubicBezTo>
                  <a:cubicBezTo>
                    <a:pt x="5140" y="5765"/>
                    <a:pt x="5396" y="6163"/>
                    <a:pt x="5652" y="6561"/>
                  </a:cubicBezTo>
                  <a:cubicBezTo>
                    <a:pt x="5737" y="6703"/>
                    <a:pt x="5850" y="6816"/>
                    <a:pt x="5964" y="6930"/>
                  </a:cubicBezTo>
                  <a:cubicBezTo>
                    <a:pt x="6035" y="6972"/>
                    <a:pt x="6113" y="6994"/>
                    <a:pt x="6188" y="6994"/>
                  </a:cubicBezTo>
                  <a:cubicBezTo>
                    <a:pt x="6262" y="6994"/>
                    <a:pt x="6333" y="6972"/>
                    <a:pt x="6390" y="6930"/>
                  </a:cubicBezTo>
                  <a:cubicBezTo>
                    <a:pt x="6532" y="6845"/>
                    <a:pt x="6589" y="6703"/>
                    <a:pt x="6532" y="6561"/>
                  </a:cubicBezTo>
                  <a:cubicBezTo>
                    <a:pt x="6503" y="6419"/>
                    <a:pt x="6447" y="6277"/>
                    <a:pt x="6390" y="6135"/>
                  </a:cubicBezTo>
                  <a:cubicBezTo>
                    <a:pt x="5907" y="4999"/>
                    <a:pt x="5169" y="3976"/>
                    <a:pt x="4288" y="3096"/>
                  </a:cubicBezTo>
                  <a:cubicBezTo>
                    <a:pt x="3664" y="2500"/>
                    <a:pt x="3010" y="1903"/>
                    <a:pt x="2357" y="1335"/>
                  </a:cubicBezTo>
                  <a:cubicBezTo>
                    <a:pt x="1988" y="994"/>
                    <a:pt x="1562" y="682"/>
                    <a:pt x="1164" y="370"/>
                  </a:cubicBezTo>
                  <a:cubicBezTo>
                    <a:pt x="966" y="171"/>
                    <a:pt x="682" y="57"/>
                    <a:pt x="39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7" name="Google Shape;3887;p54"/>
            <p:cNvSpPr/>
            <p:nvPr/>
          </p:nvSpPr>
          <p:spPr>
            <a:xfrm>
              <a:off x="1138350" y="1497775"/>
              <a:ext cx="78125" cy="223050"/>
            </a:xfrm>
            <a:custGeom>
              <a:avLst/>
              <a:gdLst/>
              <a:ahLst/>
              <a:cxnLst/>
              <a:rect l="l" t="t" r="r" b="b"/>
              <a:pathLst>
                <a:path w="3125" h="8922" extrusionOk="0">
                  <a:moveTo>
                    <a:pt x="342" y="0"/>
                  </a:moveTo>
                  <a:cubicBezTo>
                    <a:pt x="206" y="0"/>
                    <a:pt x="71" y="85"/>
                    <a:pt x="29" y="232"/>
                  </a:cubicBezTo>
                  <a:cubicBezTo>
                    <a:pt x="1" y="374"/>
                    <a:pt x="1" y="516"/>
                    <a:pt x="29" y="658"/>
                  </a:cubicBezTo>
                  <a:cubicBezTo>
                    <a:pt x="86" y="913"/>
                    <a:pt x="171" y="1169"/>
                    <a:pt x="285" y="1425"/>
                  </a:cubicBezTo>
                  <a:cubicBezTo>
                    <a:pt x="597" y="2220"/>
                    <a:pt x="938" y="2987"/>
                    <a:pt x="1222" y="3782"/>
                  </a:cubicBezTo>
                  <a:cubicBezTo>
                    <a:pt x="1648" y="4776"/>
                    <a:pt x="1932" y="5798"/>
                    <a:pt x="2074" y="6877"/>
                  </a:cubicBezTo>
                  <a:cubicBezTo>
                    <a:pt x="2131" y="7332"/>
                    <a:pt x="2159" y="7786"/>
                    <a:pt x="2216" y="8240"/>
                  </a:cubicBezTo>
                  <a:cubicBezTo>
                    <a:pt x="2216" y="8411"/>
                    <a:pt x="2273" y="8581"/>
                    <a:pt x="2330" y="8723"/>
                  </a:cubicBezTo>
                  <a:cubicBezTo>
                    <a:pt x="2386" y="8865"/>
                    <a:pt x="2528" y="8922"/>
                    <a:pt x="2699" y="8922"/>
                  </a:cubicBezTo>
                  <a:cubicBezTo>
                    <a:pt x="2841" y="8922"/>
                    <a:pt x="2954" y="8808"/>
                    <a:pt x="2983" y="8666"/>
                  </a:cubicBezTo>
                  <a:cubicBezTo>
                    <a:pt x="3011" y="8524"/>
                    <a:pt x="3040" y="8382"/>
                    <a:pt x="3040" y="8240"/>
                  </a:cubicBezTo>
                  <a:cubicBezTo>
                    <a:pt x="3125" y="6991"/>
                    <a:pt x="2954" y="5770"/>
                    <a:pt x="2557" y="4577"/>
                  </a:cubicBezTo>
                  <a:cubicBezTo>
                    <a:pt x="2273" y="3753"/>
                    <a:pt x="1960" y="2958"/>
                    <a:pt x="1648" y="2135"/>
                  </a:cubicBezTo>
                  <a:cubicBezTo>
                    <a:pt x="1449" y="1652"/>
                    <a:pt x="1250" y="1169"/>
                    <a:pt x="1023" y="715"/>
                  </a:cubicBezTo>
                  <a:cubicBezTo>
                    <a:pt x="910" y="431"/>
                    <a:pt x="739" y="203"/>
                    <a:pt x="484" y="33"/>
                  </a:cubicBezTo>
                  <a:cubicBezTo>
                    <a:pt x="439" y="11"/>
                    <a:pt x="391" y="0"/>
                    <a:pt x="3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8" name="Google Shape;3888;p54"/>
            <p:cNvSpPr/>
            <p:nvPr/>
          </p:nvSpPr>
          <p:spPr>
            <a:xfrm>
              <a:off x="1208650" y="2357525"/>
              <a:ext cx="762525" cy="678650"/>
            </a:xfrm>
            <a:custGeom>
              <a:avLst/>
              <a:gdLst/>
              <a:ahLst/>
              <a:cxnLst/>
              <a:rect l="l" t="t" r="r" b="b"/>
              <a:pathLst>
                <a:path w="30501" h="27146" extrusionOk="0">
                  <a:moveTo>
                    <a:pt x="21383" y="0"/>
                  </a:moveTo>
                  <a:cubicBezTo>
                    <a:pt x="20966" y="0"/>
                    <a:pt x="20549" y="40"/>
                    <a:pt x="20135" y="119"/>
                  </a:cubicBezTo>
                  <a:cubicBezTo>
                    <a:pt x="18914" y="375"/>
                    <a:pt x="17778" y="829"/>
                    <a:pt x="16727" y="1511"/>
                  </a:cubicBezTo>
                  <a:cubicBezTo>
                    <a:pt x="15478" y="2249"/>
                    <a:pt x="14342" y="3130"/>
                    <a:pt x="13263" y="4095"/>
                  </a:cubicBezTo>
                  <a:cubicBezTo>
                    <a:pt x="12524" y="4777"/>
                    <a:pt x="11786" y="5458"/>
                    <a:pt x="11076" y="6140"/>
                  </a:cubicBezTo>
                  <a:cubicBezTo>
                    <a:pt x="10366" y="6736"/>
                    <a:pt x="9599" y="7276"/>
                    <a:pt x="8776" y="7673"/>
                  </a:cubicBezTo>
                  <a:cubicBezTo>
                    <a:pt x="7782" y="8213"/>
                    <a:pt x="6873" y="8866"/>
                    <a:pt x="6106" y="9690"/>
                  </a:cubicBezTo>
                  <a:cubicBezTo>
                    <a:pt x="5283" y="10570"/>
                    <a:pt x="4629" y="11621"/>
                    <a:pt x="4232" y="12785"/>
                  </a:cubicBezTo>
                  <a:cubicBezTo>
                    <a:pt x="3948" y="13637"/>
                    <a:pt x="3692" y="14546"/>
                    <a:pt x="3408" y="15426"/>
                  </a:cubicBezTo>
                  <a:cubicBezTo>
                    <a:pt x="3266" y="15852"/>
                    <a:pt x="3124" y="16278"/>
                    <a:pt x="2982" y="16704"/>
                  </a:cubicBezTo>
                  <a:cubicBezTo>
                    <a:pt x="2613" y="17954"/>
                    <a:pt x="2102" y="19175"/>
                    <a:pt x="1449" y="20311"/>
                  </a:cubicBezTo>
                  <a:cubicBezTo>
                    <a:pt x="1136" y="20936"/>
                    <a:pt x="852" y="21560"/>
                    <a:pt x="568" y="22185"/>
                  </a:cubicBezTo>
                  <a:cubicBezTo>
                    <a:pt x="228" y="22895"/>
                    <a:pt x="57" y="23662"/>
                    <a:pt x="29" y="24457"/>
                  </a:cubicBezTo>
                  <a:cubicBezTo>
                    <a:pt x="0" y="24855"/>
                    <a:pt x="86" y="25252"/>
                    <a:pt x="228" y="25650"/>
                  </a:cubicBezTo>
                  <a:cubicBezTo>
                    <a:pt x="341" y="26019"/>
                    <a:pt x="597" y="26331"/>
                    <a:pt x="937" y="26502"/>
                  </a:cubicBezTo>
                  <a:cubicBezTo>
                    <a:pt x="1614" y="26937"/>
                    <a:pt x="2414" y="27146"/>
                    <a:pt x="3233" y="27146"/>
                  </a:cubicBezTo>
                  <a:cubicBezTo>
                    <a:pt x="3376" y="27146"/>
                    <a:pt x="3520" y="27139"/>
                    <a:pt x="3664" y="27127"/>
                  </a:cubicBezTo>
                  <a:cubicBezTo>
                    <a:pt x="5311" y="26871"/>
                    <a:pt x="6930" y="26331"/>
                    <a:pt x="8435" y="25536"/>
                  </a:cubicBezTo>
                  <a:cubicBezTo>
                    <a:pt x="9400" y="25054"/>
                    <a:pt x="10366" y="24514"/>
                    <a:pt x="11332" y="24003"/>
                  </a:cubicBezTo>
                  <a:cubicBezTo>
                    <a:pt x="11587" y="23889"/>
                    <a:pt x="11843" y="23747"/>
                    <a:pt x="12098" y="23634"/>
                  </a:cubicBezTo>
                  <a:cubicBezTo>
                    <a:pt x="13092" y="23122"/>
                    <a:pt x="14200" y="22867"/>
                    <a:pt x="15336" y="22867"/>
                  </a:cubicBezTo>
                  <a:cubicBezTo>
                    <a:pt x="15493" y="22863"/>
                    <a:pt x="15651" y="22861"/>
                    <a:pt x="15809" y="22861"/>
                  </a:cubicBezTo>
                  <a:cubicBezTo>
                    <a:pt x="16873" y="22861"/>
                    <a:pt x="17939" y="22942"/>
                    <a:pt x="19028" y="23066"/>
                  </a:cubicBezTo>
                  <a:cubicBezTo>
                    <a:pt x="19567" y="23122"/>
                    <a:pt x="20107" y="23236"/>
                    <a:pt x="20646" y="23293"/>
                  </a:cubicBezTo>
                  <a:cubicBezTo>
                    <a:pt x="21094" y="23358"/>
                    <a:pt x="21549" y="23390"/>
                    <a:pt x="22007" y="23390"/>
                  </a:cubicBezTo>
                  <a:cubicBezTo>
                    <a:pt x="22741" y="23390"/>
                    <a:pt x="23479" y="23308"/>
                    <a:pt x="24196" y="23151"/>
                  </a:cubicBezTo>
                  <a:cubicBezTo>
                    <a:pt x="24480" y="23066"/>
                    <a:pt x="24764" y="22980"/>
                    <a:pt x="25048" y="22838"/>
                  </a:cubicBezTo>
                  <a:cubicBezTo>
                    <a:pt x="26440" y="22214"/>
                    <a:pt x="27632" y="21191"/>
                    <a:pt x="28484" y="19913"/>
                  </a:cubicBezTo>
                  <a:cubicBezTo>
                    <a:pt x="29052" y="18948"/>
                    <a:pt x="29478" y="17925"/>
                    <a:pt x="29762" y="16846"/>
                  </a:cubicBezTo>
                  <a:cubicBezTo>
                    <a:pt x="30359" y="14518"/>
                    <a:pt x="30501" y="12075"/>
                    <a:pt x="30188" y="9690"/>
                  </a:cubicBezTo>
                  <a:cubicBezTo>
                    <a:pt x="30046" y="8554"/>
                    <a:pt x="29734" y="7418"/>
                    <a:pt x="29251" y="6367"/>
                  </a:cubicBezTo>
                  <a:cubicBezTo>
                    <a:pt x="28712" y="5117"/>
                    <a:pt x="28002" y="3953"/>
                    <a:pt x="27150" y="2902"/>
                  </a:cubicBezTo>
                  <a:cubicBezTo>
                    <a:pt x="26411" y="2022"/>
                    <a:pt x="25503" y="1312"/>
                    <a:pt x="24480" y="772"/>
                  </a:cubicBezTo>
                  <a:cubicBezTo>
                    <a:pt x="23519" y="261"/>
                    <a:pt x="22455" y="0"/>
                    <a:pt x="213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9" name="Google Shape;3889;p54"/>
            <p:cNvSpPr/>
            <p:nvPr/>
          </p:nvSpPr>
          <p:spPr>
            <a:xfrm>
              <a:off x="1238475" y="2430775"/>
              <a:ext cx="617700" cy="548150"/>
            </a:xfrm>
            <a:custGeom>
              <a:avLst/>
              <a:gdLst/>
              <a:ahLst/>
              <a:cxnLst/>
              <a:rect l="l" t="t" r="r" b="b"/>
              <a:pathLst>
                <a:path w="24708" h="21926" extrusionOk="0">
                  <a:moveTo>
                    <a:pt x="20817" y="1"/>
                  </a:moveTo>
                  <a:cubicBezTo>
                    <a:pt x="20703" y="1"/>
                    <a:pt x="20589" y="29"/>
                    <a:pt x="20476" y="86"/>
                  </a:cubicBezTo>
                  <a:cubicBezTo>
                    <a:pt x="20249" y="171"/>
                    <a:pt x="20050" y="313"/>
                    <a:pt x="19851" y="427"/>
                  </a:cubicBezTo>
                  <a:cubicBezTo>
                    <a:pt x="18715" y="1222"/>
                    <a:pt x="17607" y="2045"/>
                    <a:pt x="16755" y="3153"/>
                  </a:cubicBezTo>
                  <a:cubicBezTo>
                    <a:pt x="16216" y="3863"/>
                    <a:pt x="15761" y="4601"/>
                    <a:pt x="15336" y="5368"/>
                  </a:cubicBezTo>
                  <a:cubicBezTo>
                    <a:pt x="14881" y="6305"/>
                    <a:pt x="14455" y="7214"/>
                    <a:pt x="13972" y="8123"/>
                  </a:cubicBezTo>
                  <a:cubicBezTo>
                    <a:pt x="13774" y="8520"/>
                    <a:pt x="13518" y="8890"/>
                    <a:pt x="13234" y="9230"/>
                  </a:cubicBezTo>
                  <a:cubicBezTo>
                    <a:pt x="13092" y="9401"/>
                    <a:pt x="12922" y="9543"/>
                    <a:pt x="12751" y="9656"/>
                  </a:cubicBezTo>
                  <a:cubicBezTo>
                    <a:pt x="11672" y="10338"/>
                    <a:pt x="10621" y="11105"/>
                    <a:pt x="9627" y="11900"/>
                  </a:cubicBezTo>
                  <a:cubicBezTo>
                    <a:pt x="9457" y="12042"/>
                    <a:pt x="9287" y="12155"/>
                    <a:pt x="9116" y="12269"/>
                  </a:cubicBezTo>
                  <a:lnTo>
                    <a:pt x="8974" y="12269"/>
                  </a:lnTo>
                  <a:cubicBezTo>
                    <a:pt x="8889" y="12127"/>
                    <a:pt x="9003" y="11985"/>
                    <a:pt x="9031" y="11872"/>
                  </a:cubicBezTo>
                  <a:cubicBezTo>
                    <a:pt x="9429" y="10821"/>
                    <a:pt x="9798" y="9770"/>
                    <a:pt x="10195" y="8719"/>
                  </a:cubicBezTo>
                  <a:cubicBezTo>
                    <a:pt x="10309" y="8435"/>
                    <a:pt x="10451" y="8180"/>
                    <a:pt x="10621" y="7896"/>
                  </a:cubicBezTo>
                  <a:cubicBezTo>
                    <a:pt x="11218" y="6731"/>
                    <a:pt x="11956" y="5624"/>
                    <a:pt x="12836" y="4601"/>
                  </a:cubicBezTo>
                  <a:cubicBezTo>
                    <a:pt x="13348" y="4062"/>
                    <a:pt x="13802" y="3494"/>
                    <a:pt x="14285" y="2954"/>
                  </a:cubicBezTo>
                  <a:cubicBezTo>
                    <a:pt x="14370" y="2869"/>
                    <a:pt x="14427" y="2755"/>
                    <a:pt x="14484" y="2642"/>
                  </a:cubicBezTo>
                  <a:cubicBezTo>
                    <a:pt x="14484" y="2613"/>
                    <a:pt x="14484" y="2557"/>
                    <a:pt x="14455" y="2528"/>
                  </a:cubicBezTo>
                  <a:cubicBezTo>
                    <a:pt x="14427" y="2500"/>
                    <a:pt x="14370" y="2471"/>
                    <a:pt x="14342" y="2471"/>
                  </a:cubicBezTo>
                  <a:cubicBezTo>
                    <a:pt x="14143" y="2528"/>
                    <a:pt x="14001" y="2642"/>
                    <a:pt x="13859" y="2784"/>
                  </a:cubicBezTo>
                  <a:cubicBezTo>
                    <a:pt x="12496" y="4005"/>
                    <a:pt x="11360" y="5453"/>
                    <a:pt x="10451" y="7044"/>
                  </a:cubicBezTo>
                  <a:cubicBezTo>
                    <a:pt x="10025" y="7867"/>
                    <a:pt x="9627" y="8691"/>
                    <a:pt x="9315" y="9571"/>
                  </a:cubicBezTo>
                  <a:cubicBezTo>
                    <a:pt x="8974" y="10565"/>
                    <a:pt x="8605" y="11531"/>
                    <a:pt x="8264" y="12525"/>
                  </a:cubicBezTo>
                  <a:cubicBezTo>
                    <a:pt x="8065" y="13064"/>
                    <a:pt x="7753" y="13547"/>
                    <a:pt x="7327" y="13945"/>
                  </a:cubicBezTo>
                  <a:cubicBezTo>
                    <a:pt x="6873" y="14342"/>
                    <a:pt x="6475" y="14768"/>
                    <a:pt x="6077" y="15194"/>
                  </a:cubicBezTo>
                  <a:cubicBezTo>
                    <a:pt x="5566" y="15705"/>
                    <a:pt x="5083" y="16217"/>
                    <a:pt x="4601" y="16728"/>
                  </a:cubicBezTo>
                  <a:cubicBezTo>
                    <a:pt x="4544" y="16785"/>
                    <a:pt x="4487" y="16813"/>
                    <a:pt x="4430" y="16841"/>
                  </a:cubicBezTo>
                  <a:cubicBezTo>
                    <a:pt x="4260" y="16699"/>
                    <a:pt x="4345" y="16529"/>
                    <a:pt x="4374" y="16387"/>
                  </a:cubicBezTo>
                  <a:cubicBezTo>
                    <a:pt x="4686" y="14768"/>
                    <a:pt x="5140" y="13206"/>
                    <a:pt x="5737" y="11673"/>
                  </a:cubicBezTo>
                  <a:cubicBezTo>
                    <a:pt x="5992" y="10821"/>
                    <a:pt x="6333" y="10026"/>
                    <a:pt x="6759" y="9230"/>
                  </a:cubicBezTo>
                  <a:cubicBezTo>
                    <a:pt x="6787" y="9145"/>
                    <a:pt x="6816" y="9060"/>
                    <a:pt x="6816" y="8975"/>
                  </a:cubicBezTo>
                  <a:cubicBezTo>
                    <a:pt x="6816" y="8890"/>
                    <a:pt x="6731" y="8861"/>
                    <a:pt x="6645" y="8861"/>
                  </a:cubicBezTo>
                  <a:cubicBezTo>
                    <a:pt x="6532" y="8890"/>
                    <a:pt x="6447" y="8975"/>
                    <a:pt x="6390" y="9088"/>
                  </a:cubicBezTo>
                  <a:cubicBezTo>
                    <a:pt x="6134" y="9543"/>
                    <a:pt x="5879" y="9997"/>
                    <a:pt x="5651" y="10480"/>
                  </a:cubicBezTo>
                  <a:cubicBezTo>
                    <a:pt x="5367" y="11190"/>
                    <a:pt x="5112" y="11900"/>
                    <a:pt x="4856" y="12610"/>
                  </a:cubicBezTo>
                  <a:cubicBezTo>
                    <a:pt x="4487" y="13689"/>
                    <a:pt x="4203" y="14797"/>
                    <a:pt x="4004" y="15933"/>
                  </a:cubicBezTo>
                  <a:cubicBezTo>
                    <a:pt x="3862" y="16586"/>
                    <a:pt x="3664" y="17267"/>
                    <a:pt x="3408" y="17892"/>
                  </a:cubicBezTo>
                  <a:cubicBezTo>
                    <a:pt x="3351" y="18062"/>
                    <a:pt x="3266" y="18233"/>
                    <a:pt x="3124" y="18375"/>
                  </a:cubicBezTo>
                  <a:cubicBezTo>
                    <a:pt x="2386" y="19255"/>
                    <a:pt x="1562" y="20107"/>
                    <a:pt x="738" y="20902"/>
                  </a:cubicBezTo>
                  <a:cubicBezTo>
                    <a:pt x="511" y="21130"/>
                    <a:pt x="284" y="21357"/>
                    <a:pt x="85" y="21584"/>
                  </a:cubicBezTo>
                  <a:cubicBezTo>
                    <a:pt x="0" y="21669"/>
                    <a:pt x="85" y="21868"/>
                    <a:pt x="227" y="21896"/>
                  </a:cubicBezTo>
                  <a:cubicBezTo>
                    <a:pt x="278" y="21916"/>
                    <a:pt x="328" y="21926"/>
                    <a:pt x="378" y="21926"/>
                  </a:cubicBezTo>
                  <a:cubicBezTo>
                    <a:pt x="470" y="21926"/>
                    <a:pt x="562" y="21895"/>
                    <a:pt x="653" y="21840"/>
                  </a:cubicBezTo>
                  <a:cubicBezTo>
                    <a:pt x="880" y="21698"/>
                    <a:pt x="1136" y="21527"/>
                    <a:pt x="1363" y="21357"/>
                  </a:cubicBezTo>
                  <a:cubicBezTo>
                    <a:pt x="1512" y="21233"/>
                    <a:pt x="1703" y="21153"/>
                    <a:pt x="1919" y="21153"/>
                  </a:cubicBezTo>
                  <a:cubicBezTo>
                    <a:pt x="1951" y="21153"/>
                    <a:pt x="1983" y="21154"/>
                    <a:pt x="2016" y="21158"/>
                  </a:cubicBezTo>
                  <a:cubicBezTo>
                    <a:pt x="2982" y="21158"/>
                    <a:pt x="3948" y="21158"/>
                    <a:pt x="4913" y="21101"/>
                  </a:cubicBezTo>
                  <a:cubicBezTo>
                    <a:pt x="5481" y="21073"/>
                    <a:pt x="6049" y="20988"/>
                    <a:pt x="6617" y="20902"/>
                  </a:cubicBezTo>
                  <a:cubicBezTo>
                    <a:pt x="6844" y="20874"/>
                    <a:pt x="7043" y="20789"/>
                    <a:pt x="7242" y="20732"/>
                  </a:cubicBezTo>
                  <a:cubicBezTo>
                    <a:pt x="7270" y="20704"/>
                    <a:pt x="7299" y="20647"/>
                    <a:pt x="7299" y="20618"/>
                  </a:cubicBezTo>
                  <a:cubicBezTo>
                    <a:pt x="7299" y="20562"/>
                    <a:pt x="7270" y="20533"/>
                    <a:pt x="7213" y="20505"/>
                  </a:cubicBezTo>
                  <a:cubicBezTo>
                    <a:pt x="7147" y="20471"/>
                    <a:pt x="7071" y="20458"/>
                    <a:pt x="6990" y="20458"/>
                  </a:cubicBezTo>
                  <a:cubicBezTo>
                    <a:pt x="6933" y="20458"/>
                    <a:pt x="6875" y="20465"/>
                    <a:pt x="6816" y="20476"/>
                  </a:cubicBezTo>
                  <a:cubicBezTo>
                    <a:pt x="5424" y="20618"/>
                    <a:pt x="4061" y="20618"/>
                    <a:pt x="2698" y="20647"/>
                  </a:cubicBezTo>
                  <a:cubicBezTo>
                    <a:pt x="2664" y="20653"/>
                    <a:pt x="2631" y="20657"/>
                    <a:pt x="2598" y="20657"/>
                  </a:cubicBezTo>
                  <a:cubicBezTo>
                    <a:pt x="2492" y="20657"/>
                    <a:pt x="2394" y="20620"/>
                    <a:pt x="2329" y="20533"/>
                  </a:cubicBezTo>
                  <a:lnTo>
                    <a:pt x="3096" y="19710"/>
                  </a:lnTo>
                  <a:cubicBezTo>
                    <a:pt x="3436" y="19312"/>
                    <a:pt x="3834" y="18914"/>
                    <a:pt x="4203" y="18517"/>
                  </a:cubicBezTo>
                  <a:cubicBezTo>
                    <a:pt x="4430" y="18233"/>
                    <a:pt x="4771" y="18091"/>
                    <a:pt x="5140" y="18091"/>
                  </a:cubicBezTo>
                  <a:cubicBezTo>
                    <a:pt x="5609" y="18048"/>
                    <a:pt x="6085" y="18027"/>
                    <a:pt x="6560" y="18027"/>
                  </a:cubicBezTo>
                  <a:cubicBezTo>
                    <a:pt x="7036" y="18027"/>
                    <a:pt x="7512" y="18048"/>
                    <a:pt x="7980" y="18091"/>
                  </a:cubicBezTo>
                  <a:cubicBezTo>
                    <a:pt x="8648" y="18133"/>
                    <a:pt x="9308" y="18155"/>
                    <a:pt x="9968" y="18155"/>
                  </a:cubicBezTo>
                  <a:cubicBezTo>
                    <a:pt x="10628" y="18155"/>
                    <a:pt x="11289" y="18133"/>
                    <a:pt x="11956" y="18091"/>
                  </a:cubicBezTo>
                  <a:cubicBezTo>
                    <a:pt x="12268" y="18062"/>
                    <a:pt x="12581" y="18006"/>
                    <a:pt x="12865" y="17892"/>
                  </a:cubicBezTo>
                  <a:cubicBezTo>
                    <a:pt x="12950" y="17864"/>
                    <a:pt x="13064" y="17807"/>
                    <a:pt x="13035" y="17693"/>
                  </a:cubicBezTo>
                  <a:cubicBezTo>
                    <a:pt x="13035" y="17580"/>
                    <a:pt x="12893" y="17551"/>
                    <a:pt x="12751" y="17551"/>
                  </a:cubicBezTo>
                  <a:cubicBezTo>
                    <a:pt x="12297" y="17580"/>
                    <a:pt x="11814" y="17608"/>
                    <a:pt x="11331" y="17636"/>
                  </a:cubicBezTo>
                  <a:cubicBezTo>
                    <a:pt x="10998" y="17644"/>
                    <a:pt x="10662" y="17647"/>
                    <a:pt x="10326" y="17647"/>
                  </a:cubicBezTo>
                  <a:cubicBezTo>
                    <a:pt x="9317" y="17647"/>
                    <a:pt x="8300" y="17615"/>
                    <a:pt x="7299" y="17551"/>
                  </a:cubicBezTo>
                  <a:cubicBezTo>
                    <a:pt x="7029" y="17523"/>
                    <a:pt x="6752" y="17509"/>
                    <a:pt x="6475" y="17509"/>
                  </a:cubicBezTo>
                  <a:cubicBezTo>
                    <a:pt x="6198" y="17509"/>
                    <a:pt x="5921" y="17523"/>
                    <a:pt x="5651" y="17551"/>
                  </a:cubicBezTo>
                  <a:lnTo>
                    <a:pt x="5453" y="17551"/>
                  </a:lnTo>
                  <a:cubicBezTo>
                    <a:pt x="5367" y="17551"/>
                    <a:pt x="5282" y="17438"/>
                    <a:pt x="5339" y="17352"/>
                  </a:cubicBezTo>
                  <a:cubicBezTo>
                    <a:pt x="5396" y="17239"/>
                    <a:pt x="5453" y="17154"/>
                    <a:pt x="5538" y="17069"/>
                  </a:cubicBezTo>
                  <a:cubicBezTo>
                    <a:pt x="6447" y="16075"/>
                    <a:pt x="7355" y="15109"/>
                    <a:pt x="8236" y="14143"/>
                  </a:cubicBezTo>
                  <a:cubicBezTo>
                    <a:pt x="8490" y="13843"/>
                    <a:pt x="8837" y="13693"/>
                    <a:pt x="9202" y="13693"/>
                  </a:cubicBezTo>
                  <a:cubicBezTo>
                    <a:pt x="9287" y="13693"/>
                    <a:pt x="9372" y="13701"/>
                    <a:pt x="9457" y="13717"/>
                  </a:cubicBezTo>
                  <a:cubicBezTo>
                    <a:pt x="10224" y="13774"/>
                    <a:pt x="11019" y="13916"/>
                    <a:pt x="11757" y="14143"/>
                  </a:cubicBezTo>
                  <a:cubicBezTo>
                    <a:pt x="12808" y="14484"/>
                    <a:pt x="13802" y="14939"/>
                    <a:pt x="14796" y="15365"/>
                  </a:cubicBezTo>
                  <a:cubicBezTo>
                    <a:pt x="15818" y="15847"/>
                    <a:pt x="16926" y="16160"/>
                    <a:pt x="18062" y="16330"/>
                  </a:cubicBezTo>
                  <a:cubicBezTo>
                    <a:pt x="18280" y="16340"/>
                    <a:pt x="18500" y="16343"/>
                    <a:pt x="18722" y="16343"/>
                  </a:cubicBezTo>
                  <a:cubicBezTo>
                    <a:pt x="19166" y="16343"/>
                    <a:pt x="19614" y="16330"/>
                    <a:pt x="20050" y="16330"/>
                  </a:cubicBezTo>
                  <a:cubicBezTo>
                    <a:pt x="20192" y="16330"/>
                    <a:pt x="20334" y="16273"/>
                    <a:pt x="20447" y="16188"/>
                  </a:cubicBezTo>
                  <a:cubicBezTo>
                    <a:pt x="20476" y="16188"/>
                    <a:pt x="20476" y="16160"/>
                    <a:pt x="20504" y="16131"/>
                  </a:cubicBezTo>
                  <a:cubicBezTo>
                    <a:pt x="20533" y="16103"/>
                    <a:pt x="20504" y="16046"/>
                    <a:pt x="20447" y="16018"/>
                  </a:cubicBezTo>
                  <a:cubicBezTo>
                    <a:pt x="20249" y="15933"/>
                    <a:pt x="20050" y="15904"/>
                    <a:pt x="19823" y="15904"/>
                  </a:cubicBezTo>
                  <a:lnTo>
                    <a:pt x="18545" y="15876"/>
                  </a:lnTo>
                  <a:cubicBezTo>
                    <a:pt x="17778" y="15791"/>
                    <a:pt x="17011" y="15620"/>
                    <a:pt x="16273" y="15336"/>
                  </a:cubicBezTo>
                  <a:cubicBezTo>
                    <a:pt x="15279" y="14995"/>
                    <a:pt x="14342" y="14569"/>
                    <a:pt x="13376" y="14143"/>
                  </a:cubicBezTo>
                  <a:cubicBezTo>
                    <a:pt x="12297" y="13632"/>
                    <a:pt x="11132" y="13320"/>
                    <a:pt x="9968" y="13206"/>
                  </a:cubicBezTo>
                  <a:cubicBezTo>
                    <a:pt x="9826" y="13206"/>
                    <a:pt x="9713" y="13178"/>
                    <a:pt x="9599" y="13149"/>
                  </a:cubicBezTo>
                  <a:cubicBezTo>
                    <a:pt x="9514" y="13149"/>
                    <a:pt x="9457" y="13036"/>
                    <a:pt x="9514" y="12951"/>
                  </a:cubicBezTo>
                  <a:cubicBezTo>
                    <a:pt x="9571" y="12865"/>
                    <a:pt x="9627" y="12809"/>
                    <a:pt x="9713" y="12752"/>
                  </a:cubicBezTo>
                  <a:cubicBezTo>
                    <a:pt x="10763" y="11843"/>
                    <a:pt x="11842" y="11020"/>
                    <a:pt x="12978" y="10224"/>
                  </a:cubicBezTo>
                  <a:cubicBezTo>
                    <a:pt x="13230" y="10036"/>
                    <a:pt x="13542" y="9925"/>
                    <a:pt x="13849" y="9925"/>
                  </a:cubicBezTo>
                  <a:cubicBezTo>
                    <a:pt x="13958" y="9925"/>
                    <a:pt x="14067" y="9939"/>
                    <a:pt x="14171" y="9969"/>
                  </a:cubicBezTo>
                  <a:cubicBezTo>
                    <a:pt x="15137" y="10139"/>
                    <a:pt x="16074" y="10423"/>
                    <a:pt x="16954" y="10821"/>
                  </a:cubicBezTo>
                  <a:cubicBezTo>
                    <a:pt x="18090" y="11332"/>
                    <a:pt x="19255" y="11758"/>
                    <a:pt x="20419" y="12127"/>
                  </a:cubicBezTo>
                  <a:cubicBezTo>
                    <a:pt x="21416" y="12388"/>
                    <a:pt x="22452" y="12510"/>
                    <a:pt x="23478" y="12510"/>
                  </a:cubicBezTo>
                  <a:cubicBezTo>
                    <a:pt x="23680" y="12510"/>
                    <a:pt x="23882" y="12506"/>
                    <a:pt x="24082" y="12496"/>
                  </a:cubicBezTo>
                  <a:cubicBezTo>
                    <a:pt x="24196" y="12468"/>
                    <a:pt x="24281" y="12468"/>
                    <a:pt x="24366" y="12439"/>
                  </a:cubicBezTo>
                  <a:cubicBezTo>
                    <a:pt x="24480" y="12411"/>
                    <a:pt x="24594" y="12411"/>
                    <a:pt x="24650" y="12269"/>
                  </a:cubicBezTo>
                  <a:cubicBezTo>
                    <a:pt x="24707" y="12127"/>
                    <a:pt x="24565" y="12070"/>
                    <a:pt x="24366" y="12042"/>
                  </a:cubicBezTo>
                  <a:cubicBezTo>
                    <a:pt x="23912" y="12014"/>
                    <a:pt x="23458" y="11957"/>
                    <a:pt x="23003" y="11957"/>
                  </a:cubicBezTo>
                  <a:cubicBezTo>
                    <a:pt x="21271" y="11957"/>
                    <a:pt x="19709" y="11417"/>
                    <a:pt x="18147" y="10736"/>
                  </a:cubicBezTo>
                  <a:cubicBezTo>
                    <a:pt x="17267" y="10310"/>
                    <a:pt x="16358" y="9969"/>
                    <a:pt x="15421" y="9685"/>
                  </a:cubicBezTo>
                  <a:cubicBezTo>
                    <a:pt x="15165" y="9600"/>
                    <a:pt x="14910" y="9571"/>
                    <a:pt x="14654" y="9543"/>
                  </a:cubicBezTo>
                  <a:cubicBezTo>
                    <a:pt x="14634" y="9550"/>
                    <a:pt x="14614" y="9553"/>
                    <a:pt x="14594" y="9553"/>
                  </a:cubicBezTo>
                  <a:cubicBezTo>
                    <a:pt x="14530" y="9553"/>
                    <a:pt x="14470" y="9516"/>
                    <a:pt x="14427" y="9429"/>
                  </a:cubicBezTo>
                  <a:cubicBezTo>
                    <a:pt x="14484" y="9230"/>
                    <a:pt x="14654" y="9174"/>
                    <a:pt x="14796" y="9088"/>
                  </a:cubicBezTo>
                  <a:cubicBezTo>
                    <a:pt x="16131" y="8322"/>
                    <a:pt x="17579" y="7754"/>
                    <a:pt x="19084" y="7384"/>
                  </a:cubicBezTo>
                  <a:cubicBezTo>
                    <a:pt x="20135" y="7129"/>
                    <a:pt x="21214" y="6930"/>
                    <a:pt x="22265" y="6675"/>
                  </a:cubicBezTo>
                  <a:cubicBezTo>
                    <a:pt x="23032" y="6504"/>
                    <a:pt x="23798" y="6277"/>
                    <a:pt x="24537" y="6078"/>
                  </a:cubicBezTo>
                  <a:cubicBezTo>
                    <a:pt x="24622" y="6050"/>
                    <a:pt x="24650" y="5965"/>
                    <a:pt x="24622" y="5908"/>
                  </a:cubicBezTo>
                  <a:cubicBezTo>
                    <a:pt x="24594" y="5879"/>
                    <a:pt x="24565" y="5823"/>
                    <a:pt x="24537" y="5823"/>
                  </a:cubicBezTo>
                  <a:cubicBezTo>
                    <a:pt x="24422" y="5797"/>
                    <a:pt x="24301" y="5783"/>
                    <a:pt x="24183" y="5783"/>
                  </a:cubicBezTo>
                  <a:cubicBezTo>
                    <a:pt x="24037" y="5783"/>
                    <a:pt x="23895" y="5804"/>
                    <a:pt x="23770" y="5851"/>
                  </a:cubicBezTo>
                  <a:cubicBezTo>
                    <a:pt x="23174" y="5965"/>
                    <a:pt x="22606" y="6135"/>
                    <a:pt x="22009" y="6249"/>
                  </a:cubicBezTo>
                  <a:cubicBezTo>
                    <a:pt x="21157" y="6419"/>
                    <a:pt x="20305" y="6618"/>
                    <a:pt x="19453" y="6788"/>
                  </a:cubicBezTo>
                  <a:cubicBezTo>
                    <a:pt x="17891" y="7072"/>
                    <a:pt x="16358" y="7612"/>
                    <a:pt x="14966" y="8378"/>
                  </a:cubicBezTo>
                  <a:cubicBezTo>
                    <a:pt x="14881" y="8407"/>
                    <a:pt x="14796" y="8435"/>
                    <a:pt x="14711" y="8464"/>
                  </a:cubicBezTo>
                  <a:cubicBezTo>
                    <a:pt x="14654" y="8464"/>
                    <a:pt x="14569" y="8464"/>
                    <a:pt x="14569" y="8350"/>
                  </a:cubicBezTo>
                  <a:cubicBezTo>
                    <a:pt x="14569" y="8293"/>
                    <a:pt x="14569" y="8265"/>
                    <a:pt x="14597" y="8208"/>
                  </a:cubicBezTo>
                  <a:cubicBezTo>
                    <a:pt x="15080" y="7271"/>
                    <a:pt x="15534" y="6334"/>
                    <a:pt x="16017" y="5425"/>
                  </a:cubicBezTo>
                  <a:cubicBezTo>
                    <a:pt x="16869" y="3778"/>
                    <a:pt x="18090" y="2386"/>
                    <a:pt x="19567" y="1307"/>
                  </a:cubicBezTo>
                  <a:cubicBezTo>
                    <a:pt x="20021" y="966"/>
                    <a:pt x="20476" y="626"/>
                    <a:pt x="20930" y="285"/>
                  </a:cubicBezTo>
                  <a:cubicBezTo>
                    <a:pt x="20987" y="228"/>
                    <a:pt x="21044" y="171"/>
                    <a:pt x="20987" y="86"/>
                  </a:cubicBezTo>
                  <a:cubicBezTo>
                    <a:pt x="20958" y="29"/>
                    <a:pt x="20902" y="1"/>
                    <a:pt x="2081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0" name="Google Shape;3890;p54"/>
            <p:cNvSpPr/>
            <p:nvPr/>
          </p:nvSpPr>
          <p:spPr>
            <a:xfrm>
              <a:off x="1166750" y="1518850"/>
              <a:ext cx="700775" cy="669050"/>
            </a:xfrm>
            <a:custGeom>
              <a:avLst/>
              <a:gdLst/>
              <a:ahLst/>
              <a:cxnLst/>
              <a:rect l="l" t="t" r="r" b="b"/>
              <a:pathLst>
                <a:path w="28031" h="26762" extrusionOk="0">
                  <a:moveTo>
                    <a:pt x="19105" y="1"/>
                  </a:moveTo>
                  <a:cubicBezTo>
                    <a:pt x="18567" y="1"/>
                    <a:pt x="18027" y="71"/>
                    <a:pt x="17495" y="212"/>
                  </a:cubicBezTo>
                  <a:cubicBezTo>
                    <a:pt x="16359" y="525"/>
                    <a:pt x="15308" y="1036"/>
                    <a:pt x="14371" y="1718"/>
                  </a:cubicBezTo>
                  <a:cubicBezTo>
                    <a:pt x="13235" y="2513"/>
                    <a:pt x="12212" y="3421"/>
                    <a:pt x="11247" y="4415"/>
                  </a:cubicBezTo>
                  <a:cubicBezTo>
                    <a:pt x="10594" y="5069"/>
                    <a:pt x="9940" y="5779"/>
                    <a:pt x="9316" y="6460"/>
                  </a:cubicBezTo>
                  <a:cubicBezTo>
                    <a:pt x="8691" y="7057"/>
                    <a:pt x="7981" y="7596"/>
                    <a:pt x="7243" y="8050"/>
                  </a:cubicBezTo>
                  <a:cubicBezTo>
                    <a:pt x="6334" y="8590"/>
                    <a:pt x="5510" y="9300"/>
                    <a:pt x="4829" y="10095"/>
                  </a:cubicBezTo>
                  <a:cubicBezTo>
                    <a:pt x="4090" y="10976"/>
                    <a:pt x="3551" y="12026"/>
                    <a:pt x="3267" y="13134"/>
                  </a:cubicBezTo>
                  <a:cubicBezTo>
                    <a:pt x="3039" y="13986"/>
                    <a:pt x="2841" y="14838"/>
                    <a:pt x="2613" y="15690"/>
                  </a:cubicBezTo>
                  <a:cubicBezTo>
                    <a:pt x="2528" y="16087"/>
                    <a:pt x="2415" y="16513"/>
                    <a:pt x="2330" y="16939"/>
                  </a:cubicBezTo>
                  <a:cubicBezTo>
                    <a:pt x="2017" y="18132"/>
                    <a:pt x="1620" y="19296"/>
                    <a:pt x="1080" y="20432"/>
                  </a:cubicBezTo>
                  <a:cubicBezTo>
                    <a:pt x="824" y="21029"/>
                    <a:pt x="597" y="21625"/>
                    <a:pt x="342" y="22222"/>
                  </a:cubicBezTo>
                  <a:cubicBezTo>
                    <a:pt x="114" y="22932"/>
                    <a:pt x="1" y="23670"/>
                    <a:pt x="1" y="24408"/>
                  </a:cubicBezTo>
                  <a:cubicBezTo>
                    <a:pt x="29" y="24777"/>
                    <a:pt x="114" y="25175"/>
                    <a:pt x="256" y="25516"/>
                  </a:cubicBezTo>
                  <a:cubicBezTo>
                    <a:pt x="398" y="25857"/>
                    <a:pt x="654" y="26112"/>
                    <a:pt x="966" y="26283"/>
                  </a:cubicBezTo>
                  <a:cubicBezTo>
                    <a:pt x="1563" y="26602"/>
                    <a:pt x="2239" y="26762"/>
                    <a:pt x="2911" y="26762"/>
                  </a:cubicBezTo>
                  <a:cubicBezTo>
                    <a:pt x="3135" y="26762"/>
                    <a:pt x="3359" y="26744"/>
                    <a:pt x="3579" y="26709"/>
                  </a:cubicBezTo>
                  <a:cubicBezTo>
                    <a:pt x="5141" y="26339"/>
                    <a:pt x="6646" y="25743"/>
                    <a:pt x="8009" y="24919"/>
                  </a:cubicBezTo>
                  <a:cubicBezTo>
                    <a:pt x="8890" y="24380"/>
                    <a:pt x="9770" y="23840"/>
                    <a:pt x="10650" y="23301"/>
                  </a:cubicBezTo>
                  <a:cubicBezTo>
                    <a:pt x="10878" y="23159"/>
                    <a:pt x="11105" y="23017"/>
                    <a:pt x="11360" y="22875"/>
                  </a:cubicBezTo>
                  <a:cubicBezTo>
                    <a:pt x="12269" y="22335"/>
                    <a:pt x="13291" y="22023"/>
                    <a:pt x="14342" y="21966"/>
                  </a:cubicBezTo>
                  <a:cubicBezTo>
                    <a:pt x="15019" y="21916"/>
                    <a:pt x="15696" y="21886"/>
                    <a:pt x="16372" y="21886"/>
                  </a:cubicBezTo>
                  <a:cubicBezTo>
                    <a:pt x="16860" y="21886"/>
                    <a:pt x="17348" y="21902"/>
                    <a:pt x="17835" y="21938"/>
                  </a:cubicBezTo>
                  <a:cubicBezTo>
                    <a:pt x="18375" y="21938"/>
                    <a:pt x="18886" y="22023"/>
                    <a:pt x="19397" y="22051"/>
                  </a:cubicBezTo>
                  <a:cubicBezTo>
                    <a:pt x="19631" y="22069"/>
                    <a:pt x="19866" y="22078"/>
                    <a:pt x="20102" y="22078"/>
                  </a:cubicBezTo>
                  <a:cubicBezTo>
                    <a:pt x="20982" y="22078"/>
                    <a:pt x="21869" y="21951"/>
                    <a:pt x="22720" y="21682"/>
                  </a:cubicBezTo>
                  <a:cubicBezTo>
                    <a:pt x="23004" y="21597"/>
                    <a:pt x="23260" y="21483"/>
                    <a:pt x="23515" y="21341"/>
                  </a:cubicBezTo>
                  <a:cubicBezTo>
                    <a:pt x="24793" y="20660"/>
                    <a:pt x="25872" y="19637"/>
                    <a:pt x="26582" y="18359"/>
                  </a:cubicBezTo>
                  <a:cubicBezTo>
                    <a:pt x="27065" y="17422"/>
                    <a:pt x="27406" y="16428"/>
                    <a:pt x="27605" y="15377"/>
                  </a:cubicBezTo>
                  <a:cubicBezTo>
                    <a:pt x="28031" y="13162"/>
                    <a:pt x="28031" y="10862"/>
                    <a:pt x="27576" y="8647"/>
                  </a:cubicBezTo>
                  <a:cubicBezTo>
                    <a:pt x="27349" y="7568"/>
                    <a:pt x="26980" y="6517"/>
                    <a:pt x="26469" y="5551"/>
                  </a:cubicBezTo>
                  <a:cubicBezTo>
                    <a:pt x="25901" y="4387"/>
                    <a:pt x="25134" y="3336"/>
                    <a:pt x="24282" y="2399"/>
                  </a:cubicBezTo>
                  <a:cubicBezTo>
                    <a:pt x="23515" y="1632"/>
                    <a:pt x="22635" y="1008"/>
                    <a:pt x="21641" y="553"/>
                  </a:cubicBezTo>
                  <a:cubicBezTo>
                    <a:pt x="20834" y="185"/>
                    <a:pt x="19973" y="1"/>
                    <a:pt x="191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1" name="Google Shape;3891;p54"/>
            <p:cNvSpPr/>
            <p:nvPr/>
          </p:nvSpPr>
          <p:spPr>
            <a:xfrm>
              <a:off x="1194450" y="1588050"/>
              <a:ext cx="568700" cy="549100"/>
            </a:xfrm>
            <a:custGeom>
              <a:avLst/>
              <a:gdLst/>
              <a:ahLst/>
              <a:cxnLst/>
              <a:rect l="l" t="t" r="r" b="b"/>
              <a:pathLst>
                <a:path w="22748" h="21964" extrusionOk="0">
                  <a:moveTo>
                    <a:pt x="18346" y="0"/>
                  </a:moveTo>
                  <a:cubicBezTo>
                    <a:pt x="18232" y="0"/>
                    <a:pt x="18119" y="29"/>
                    <a:pt x="18034" y="85"/>
                  </a:cubicBezTo>
                  <a:cubicBezTo>
                    <a:pt x="17835" y="171"/>
                    <a:pt x="17636" y="313"/>
                    <a:pt x="17466" y="426"/>
                  </a:cubicBezTo>
                  <a:cubicBezTo>
                    <a:pt x="16443" y="1250"/>
                    <a:pt x="15449" y="2102"/>
                    <a:pt x="14711" y="3181"/>
                  </a:cubicBezTo>
                  <a:cubicBezTo>
                    <a:pt x="14257" y="3891"/>
                    <a:pt x="13859" y="4629"/>
                    <a:pt x="13518" y="5368"/>
                  </a:cubicBezTo>
                  <a:cubicBezTo>
                    <a:pt x="13149" y="6276"/>
                    <a:pt x="12780" y="7157"/>
                    <a:pt x="12411" y="8037"/>
                  </a:cubicBezTo>
                  <a:cubicBezTo>
                    <a:pt x="12240" y="8435"/>
                    <a:pt x="12013" y="8804"/>
                    <a:pt x="11758" y="9145"/>
                  </a:cubicBezTo>
                  <a:cubicBezTo>
                    <a:pt x="11644" y="9315"/>
                    <a:pt x="11502" y="9457"/>
                    <a:pt x="11332" y="9571"/>
                  </a:cubicBezTo>
                  <a:cubicBezTo>
                    <a:pt x="10366" y="10281"/>
                    <a:pt x="9429" y="11076"/>
                    <a:pt x="8520" y="11899"/>
                  </a:cubicBezTo>
                  <a:cubicBezTo>
                    <a:pt x="8378" y="12013"/>
                    <a:pt x="8208" y="12155"/>
                    <a:pt x="8066" y="12269"/>
                  </a:cubicBezTo>
                  <a:cubicBezTo>
                    <a:pt x="8051" y="12283"/>
                    <a:pt x="8030" y="12283"/>
                    <a:pt x="8005" y="12283"/>
                  </a:cubicBezTo>
                  <a:cubicBezTo>
                    <a:pt x="7980" y="12283"/>
                    <a:pt x="7952" y="12283"/>
                    <a:pt x="7924" y="12297"/>
                  </a:cubicBezTo>
                  <a:cubicBezTo>
                    <a:pt x="7838" y="12155"/>
                    <a:pt x="7924" y="12041"/>
                    <a:pt x="7980" y="11928"/>
                  </a:cubicBezTo>
                  <a:cubicBezTo>
                    <a:pt x="8264" y="10934"/>
                    <a:pt x="8577" y="9912"/>
                    <a:pt x="8889" y="8889"/>
                  </a:cubicBezTo>
                  <a:cubicBezTo>
                    <a:pt x="8974" y="8634"/>
                    <a:pt x="9088" y="8350"/>
                    <a:pt x="9202" y="8094"/>
                  </a:cubicBezTo>
                  <a:cubicBezTo>
                    <a:pt x="9713" y="6930"/>
                    <a:pt x="10338" y="5850"/>
                    <a:pt x="11104" y="4857"/>
                  </a:cubicBezTo>
                  <a:cubicBezTo>
                    <a:pt x="11530" y="4317"/>
                    <a:pt x="11928" y="3749"/>
                    <a:pt x="12354" y="3209"/>
                  </a:cubicBezTo>
                  <a:cubicBezTo>
                    <a:pt x="12411" y="3096"/>
                    <a:pt x="12467" y="3011"/>
                    <a:pt x="12524" y="2925"/>
                  </a:cubicBezTo>
                  <a:cubicBezTo>
                    <a:pt x="12524" y="2869"/>
                    <a:pt x="12524" y="2840"/>
                    <a:pt x="12524" y="2812"/>
                  </a:cubicBezTo>
                  <a:cubicBezTo>
                    <a:pt x="12467" y="2783"/>
                    <a:pt x="12439" y="2755"/>
                    <a:pt x="12382" y="2755"/>
                  </a:cubicBezTo>
                  <a:cubicBezTo>
                    <a:pt x="12212" y="2840"/>
                    <a:pt x="12070" y="2925"/>
                    <a:pt x="11956" y="3096"/>
                  </a:cubicBezTo>
                  <a:cubicBezTo>
                    <a:pt x="10764" y="4317"/>
                    <a:pt x="9741" y="5737"/>
                    <a:pt x="9003" y="7299"/>
                  </a:cubicBezTo>
                  <a:cubicBezTo>
                    <a:pt x="8634" y="8094"/>
                    <a:pt x="8321" y="8918"/>
                    <a:pt x="8094" y="9770"/>
                  </a:cubicBezTo>
                  <a:cubicBezTo>
                    <a:pt x="7810" y="10707"/>
                    <a:pt x="7526" y="11672"/>
                    <a:pt x="7242" y="12609"/>
                  </a:cubicBezTo>
                  <a:cubicBezTo>
                    <a:pt x="7100" y="13121"/>
                    <a:pt x="6816" y="13603"/>
                    <a:pt x="6447" y="14001"/>
                  </a:cubicBezTo>
                  <a:cubicBezTo>
                    <a:pt x="6049" y="14399"/>
                    <a:pt x="5709" y="14825"/>
                    <a:pt x="5339" y="15251"/>
                  </a:cubicBezTo>
                  <a:cubicBezTo>
                    <a:pt x="4913" y="15762"/>
                    <a:pt x="4487" y="16301"/>
                    <a:pt x="4033" y="16812"/>
                  </a:cubicBezTo>
                  <a:cubicBezTo>
                    <a:pt x="4005" y="16841"/>
                    <a:pt x="3948" y="16898"/>
                    <a:pt x="3891" y="16926"/>
                  </a:cubicBezTo>
                  <a:cubicBezTo>
                    <a:pt x="3749" y="16784"/>
                    <a:pt x="3806" y="16614"/>
                    <a:pt x="3834" y="16472"/>
                  </a:cubicBezTo>
                  <a:cubicBezTo>
                    <a:pt x="4033" y="14938"/>
                    <a:pt x="4345" y="13433"/>
                    <a:pt x="4800" y="11956"/>
                  </a:cubicBezTo>
                  <a:cubicBezTo>
                    <a:pt x="5027" y="11133"/>
                    <a:pt x="5283" y="10337"/>
                    <a:pt x="5623" y="9599"/>
                  </a:cubicBezTo>
                  <a:cubicBezTo>
                    <a:pt x="5652" y="9514"/>
                    <a:pt x="5680" y="9429"/>
                    <a:pt x="5652" y="9344"/>
                  </a:cubicBezTo>
                  <a:cubicBezTo>
                    <a:pt x="5652" y="9280"/>
                    <a:pt x="5620" y="9248"/>
                    <a:pt x="5568" y="9248"/>
                  </a:cubicBezTo>
                  <a:cubicBezTo>
                    <a:pt x="5551" y="9248"/>
                    <a:pt x="5531" y="9251"/>
                    <a:pt x="5510" y="9258"/>
                  </a:cubicBezTo>
                  <a:cubicBezTo>
                    <a:pt x="5396" y="9287"/>
                    <a:pt x="5311" y="9372"/>
                    <a:pt x="5283" y="9486"/>
                  </a:cubicBezTo>
                  <a:cubicBezTo>
                    <a:pt x="5084" y="9940"/>
                    <a:pt x="4828" y="10366"/>
                    <a:pt x="4686" y="10820"/>
                  </a:cubicBezTo>
                  <a:cubicBezTo>
                    <a:pt x="4431" y="11502"/>
                    <a:pt x="4232" y="12183"/>
                    <a:pt x="4033" y="12893"/>
                  </a:cubicBezTo>
                  <a:cubicBezTo>
                    <a:pt x="3749" y="13944"/>
                    <a:pt x="3550" y="14995"/>
                    <a:pt x="3437" y="16074"/>
                  </a:cubicBezTo>
                  <a:cubicBezTo>
                    <a:pt x="3351" y="16727"/>
                    <a:pt x="3209" y="17352"/>
                    <a:pt x="3011" y="17977"/>
                  </a:cubicBezTo>
                  <a:cubicBezTo>
                    <a:pt x="2954" y="18147"/>
                    <a:pt x="2869" y="18318"/>
                    <a:pt x="2755" y="18460"/>
                  </a:cubicBezTo>
                  <a:cubicBezTo>
                    <a:pt x="2102" y="19340"/>
                    <a:pt x="1392" y="20192"/>
                    <a:pt x="654" y="20987"/>
                  </a:cubicBezTo>
                  <a:cubicBezTo>
                    <a:pt x="455" y="21214"/>
                    <a:pt x="284" y="21441"/>
                    <a:pt x="86" y="21669"/>
                  </a:cubicBezTo>
                  <a:cubicBezTo>
                    <a:pt x="0" y="21782"/>
                    <a:pt x="114" y="21953"/>
                    <a:pt x="256" y="21953"/>
                  </a:cubicBezTo>
                  <a:cubicBezTo>
                    <a:pt x="284" y="21960"/>
                    <a:pt x="315" y="21963"/>
                    <a:pt x="346" y="21963"/>
                  </a:cubicBezTo>
                  <a:cubicBezTo>
                    <a:pt x="439" y="21963"/>
                    <a:pt x="540" y="21931"/>
                    <a:pt x="625" y="21867"/>
                  </a:cubicBezTo>
                  <a:cubicBezTo>
                    <a:pt x="852" y="21725"/>
                    <a:pt x="1080" y="21555"/>
                    <a:pt x="1278" y="21385"/>
                  </a:cubicBezTo>
                  <a:cubicBezTo>
                    <a:pt x="1449" y="21243"/>
                    <a:pt x="1647" y="21157"/>
                    <a:pt x="1875" y="21129"/>
                  </a:cubicBezTo>
                  <a:cubicBezTo>
                    <a:pt x="2783" y="21072"/>
                    <a:pt x="3721" y="21015"/>
                    <a:pt x="4629" y="20902"/>
                  </a:cubicBezTo>
                  <a:cubicBezTo>
                    <a:pt x="5169" y="20845"/>
                    <a:pt x="5680" y="20731"/>
                    <a:pt x="6220" y="20618"/>
                  </a:cubicBezTo>
                  <a:cubicBezTo>
                    <a:pt x="6419" y="20561"/>
                    <a:pt x="6589" y="20504"/>
                    <a:pt x="6788" y="20419"/>
                  </a:cubicBezTo>
                  <a:cubicBezTo>
                    <a:pt x="6816" y="20391"/>
                    <a:pt x="6844" y="20362"/>
                    <a:pt x="6844" y="20306"/>
                  </a:cubicBezTo>
                  <a:cubicBezTo>
                    <a:pt x="6816" y="20277"/>
                    <a:pt x="6788" y="20249"/>
                    <a:pt x="6759" y="20220"/>
                  </a:cubicBezTo>
                  <a:cubicBezTo>
                    <a:pt x="6703" y="20192"/>
                    <a:pt x="6639" y="20178"/>
                    <a:pt x="6571" y="20178"/>
                  </a:cubicBezTo>
                  <a:cubicBezTo>
                    <a:pt x="6504" y="20178"/>
                    <a:pt x="6433" y="20192"/>
                    <a:pt x="6362" y="20220"/>
                  </a:cubicBezTo>
                  <a:cubicBezTo>
                    <a:pt x="5084" y="20447"/>
                    <a:pt x="3777" y="20504"/>
                    <a:pt x="2471" y="20618"/>
                  </a:cubicBezTo>
                  <a:cubicBezTo>
                    <a:pt x="2439" y="20634"/>
                    <a:pt x="2405" y="20641"/>
                    <a:pt x="2371" y="20641"/>
                  </a:cubicBezTo>
                  <a:cubicBezTo>
                    <a:pt x="2283" y="20641"/>
                    <a:pt x="2192" y="20594"/>
                    <a:pt x="2130" y="20533"/>
                  </a:cubicBezTo>
                  <a:cubicBezTo>
                    <a:pt x="2357" y="20277"/>
                    <a:pt x="2585" y="19993"/>
                    <a:pt x="2783" y="19709"/>
                  </a:cubicBezTo>
                  <a:cubicBezTo>
                    <a:pt x="3124" y="19312"/>
                    <a:pt x="3465" y="18914"/>
                    <a:pt x="3777" y="18516"/>
                  </a:cubicBezTo>
                  <a:cubicBezTo>
                    <a:pt x="3976" y="18232"/>
                    <a:pt x="4289" y="18062"/>
                    <a:pt x="4629" y="18034"/>
                  </a:cubicBezTo>
                  <a:cubicBezTo>
                    <a:pt x="5282" y="17928"/>
                    <a:pt x="5951" y="17870"/>
                    <a:pt x="6612" y="17870"/>
                  </a:cubicBezTo>
                  <a:cubicBezTo>
                    <a:pt x="6842" y="17870"/>
                    <a:pt x="7071" y="17877"/>
                    <a:pt x="7299" y="17892"/>
                  </a:cubicBezTo>
                  <a:cubicBezTo>
                    <a:pt x="8577" y="17863"/>
                    <a:pt x="9826" y="17778"/>
                    <a:pt x="11076" y="17608"/>
                  </a:cubicBezTo>
                  <a:cubicBezTo>
                    <a:pt x="11360" y="17579"/>
                    <a:pt x="11644" y="17522"/>
                    <a:pt x="11900" y="17380"/>
                  </a:cubicBezTo>
                  <a:cubicBezTo>
                    <a:pt x="11985" y="17352"/>
                    <a:pt x="12070" y="17295"/>
                    <a:pt x="12070" y="17182"/>
                  </a:cubicBezTo>
                  <a:cubicBezTo>
                    <a:pt x="12042" y="17096"/>
                    <a:pt x="11900" y="17068"/>
                    <a:pt x="11786" y="17068"/>
                  </a:cubicBezTo>
                  <a:cubicBezTo>
                    <a:pt x="11360" y="17125"/>
                    <a:pt x="10906" y="17182"/>
                    <a:pt x="10451" y="17238"/>
                  </a:cubicBezTo>
                  <a:cubicBezTo>
                    <a:pt x="9173" y="17352"/>
                    <a:pt x="7895" y="17409"/>
                    <a:pt x="6617" y="17409"/>
                  </a:cubicBezTo>
                  <a:cubicBezTo>
                    <a:pt x="6490" y="17402"/>
                    <a:pt x="6362" y="17398"/>
                    <a:pt x="6234" y="17398"/>
                  </a:cubicBezTo>
                  <a:cubicBezTo>
                    <a:pt x="5851" y="17398"/>
                    <a:pt x="5467" y="17430"/>
                    <a:pt x="5084" y="17494"/>
                  </a:cubicBezTo>
                  <a:lnTo>
                    <a:pt x="4885" y="17494"/>
                  </a:lnTo>
                  <a:cubicBezTo>
                    <a:pt x="4876" y="17497"/>
                    <a:pt x="4867" y="17498"/>
                    <a:pt x="4858" y="17498"/>
                  </a:cubicBezTo>
                  <a:cubicBezTo>
                    <a:pt x="4783" y="17498"/>
                    <a:pt x="4721" y="17400"/>
                    <a:pt x="4771" y="17324"/>
                  </a:cubicBezTo>
                  <a:cubicBezTo>
                    <a:pt x="4800" y="17238"/>
                    <a:pt x="4857" y="17125"/>
                    <a:pt x="4942" y="17040"/>
                  </a:cubicBezTo>
                  <a:cubicBezTo>
                    <a:pt x="5737" y="16074"/>
                    <a:pt x="6532" y="15109"/>
                    <a:pt x="7299" y="14115"/>
                  </a:cubicBezTo>
                  <a:cubicBezTo>
                    <a:pt x="7562" y="13798"/>
                    <a:pt x="7948" y="13629"/>
                    <a:pt x="8343" y="13629"/>
                  </a:cubicBezTo>
                  <a:cubicBezTo>
                    <a:pt x="8374" y="13629"/>
                    <a:pt x="8404" y="13630"/>
                    <a:pt x="8435" y="13632"/>
                  </a:cubicBezTo>
                  <a:cubicBezTo>
                    <a:pt x="9173" y="13660"/>
                    <a:pt x="9912" y="13745"/>
                    <a:pt x="10622" y="13916"/>
                  </a:cubicBezTo>
                  <a:cubicBezTo>
                    <a:pt x="11644" y="14171"/>
                    <a:pt x="12609" y="14541"/>
                    <a:pt x="13575" y="14881"/>
                  </a:cubicBezTo>
                  <a:cubicBezTo>
                    <a:pt x="14597" y="15279"/>
                    <a:pt x="15648" y="15506"/>
                    <a:pt x="16727" y="15591"/>
                  </a:cubicBezTo>
                  <a:cubicBezTo>
                    <a:pt x="17352" y="15591"/>
                    <a:pt x="17977" y="15506"/>
                    <a:pt x="18602" y="15478"/>
                  </a:cubicBezTo>
                  <a:cubicBezTo>
                    <a:pt x="18744" y="15449"/>
                    <a:pt x="18857" y="15421"/>
                    <a:pt x="18971" y="15336"/>
                  </a:cubicBezTo>
                  <a:cubicBezTo>
                    <a:pt x="18999" y="15307"/>
                    <a:pt x="18999" y="15279"/>
                    <a:pt x="18999" y="15279"/>
                  </a:cubicBezTo>
                  <a:cubicBezTo>
                    <a:pt x="19028" y="15222"/>
                    <a:pt x="18999" y="15194"/>
                    <a:pt x="18971" y="15165"/>
                  </a:cubicBezTo>
                  <a:cubicBezTo>
                    <a:pt x="18822" y="15101"/>
                    <a:pt x="18673" y="15069"/>
                    <a:pt x="18524" y="15069"/>
                  </a:cubicBezTo>
                  <a:cubicBezTo>
                    <a:pt x="18474" y="15069"/>
                    <a:pt x="18424" y="15073"/>
                    <a:pt x="18374" y="15080"/>
                  </a:cubicBezTo>
                  <a:lnTo>
                    <a:pt x="17153" y="15137"/>
                  </a:lnTo>
                  <a:cubicBezTo>
                    <a:pt x="16415" y="15109"/>
                    <a:pt x="15677" y="14995"/>
                    <a:pt x="14967" y="14768"/>
                  </a:cubicBezTo>
                  <a:cubicBezTo>
                    <a:pt x="14001" y="14512"/>
                    <a:pt x="13092" y="14171"/>
                    <a:pt x="12155" y="13831"/>
                  </a:cubicBezTo>
                  <a:cubicBezTo>
                    <a:pt x="11104" y="13405"/>
                    <a:pt x="9997" y="13177"/>
                    <a:pt x="8889" y="13149"/>
                  </a:cubicBezTo>
                  <a:cubicBezTo>
                    <a:pt x="8776" y="13149"/>
                    <a:pt x="8662" y="13149"/>
                    <a:pt x="8548" y="13121"/>
                  </a:cubicBezTo>
                  <a:cubicBezTo>
                    <a:pt x="8463" y="13121"/>
                    <a:pt x="8406" y="13007"/>
                    <a:pt x="8435" y="12922"/>
                  </a:cubicBezTo>
                  <a:cubicBezTo>
                    <a:pt x="8492" y="12865"/>
                    <a:pt x="8548" y="12780"/>
                    <a:pt x="8634" y="12723"/>
                  </a:cubicBezTo>
                  <a:cubicBezTo>
                    <a:pt x="9571" y="11814"/>
                    <a:pt x="10536" y="10962"/>
                    <a:pt x="11530" y="10139"/>
                  </a:cubicBezTo>
                  <a:cubicBezTo>
                    <a:pt x="11813" y="9926"/>
                    <a:pt x="12136" y="9812"/>
                    <a:pt x="12465" y="9812"/>
                  </a:cubicBezTo>
                  <a:cubicBezTo>
                    <a:pt x="12532" y="9812"/>
                    <a:pt x="12599" y="9817"/>
                    <a:pt x="12666" y="9826"/>
                  </a:cubicBezTo>
                  <a:cubicBezTo>
                    <a:pt x="13575" y="9940"/>
                    <a:pt x="14484" y="10139"/>
                    <a:pt x="15364" y="10451"/>
                  </a:cubicBezTo>
                  <a:cubicBezTo>
                    <a:pt x="16443" y="10877"/>
                    <a:pt x="17551" y="11218"/>
                    <a:pt x="18687" y="11502"/>
                  </a:cubicBezTo>
                  <a:cubicBezTo>
                    <a:pt x="19366" y="11618"/>
                    <a:pt x="20045" y="11676"/>
                    <a:pt x="20724" y="11676"/>
                  </a:cubicBezTo>
                  <a:cubicBezTo>
                    <a:pt x="21210" y="11676"/>
                    <a:pt x="21695" y="11646"/>
                    <a:pt x="22180" y="11587"/>
                  </a:cubicBezTo>
                  <a:cubicBezTo>
                    <a:pt x="22265" y="11587"/>
                    <a:pt x="22350" y="11559"/>
                    <a:pt x="22436" y="11530"/>
                  </a:cubicBezTo>
                  <a:cubicBezTo>
                    <a:pt x="22549" y="11502"/>
                    <a:pt x="22663" y="11473"/>
                    <a:pt x="22691" y="11331"/>
                  </a:cubicBezTo>
                  <a:cubicBezTo>
                    <a:pt x="22748" y="11218"/>
                    <a:pt x="22606" y="11161"/>
                    <a:pt x="22407" y="11133"/>
                  </a:cubicBezTo>
                  <a:lnTo>
                    <a:pt x="21129" y="11133"/>
                  </a:lnTo>
                  <a:cubicBezTo>
                    <a:pt x="20922" y="11151"/>
                    <a:pt x="20717" y="11159"/>
                    <a:pt x="20514" y="11159"/>
                  </a:cubicBezTo>
                  <a:cubicBezTo>
                    <a:pt x="19103" y="11159"/>
                    <a:pt x="17787" y="10752"/>
                    <a:pt x="16472" y="10281"/>
                  </a:cubicBezTo>
                  <a:cubicBezTo>
                    <a:pt x="15591" y="9968"/>
                    <a:pt x="14711" y="9684"/>
                    <a:pt x="13831" y="9457"/>
                  </a:cubicBezTo>
                  <a:cubicBezTo>
                    <a:pt x="13575" y="9429"/>
                    <a:pt x="13348" y="9400"/>
                    <a:pt x="13092" y="9372"/>
                  </a:cubicBezTo>
                  <a:cubicBezTo>
                    <a:pt x="13007" y="9372"/>
                    <a:pt x="12922" y="9372"/>
                    <a:pt x="12865" y="9258"/>
                  </a:cubicBezTo>
                  <a:cubicBezTo>
                    <a:pt x="12893" y="9088"/>
                    <a:pt x="13035" y="9031"/>
                    <a:pt x="13177" y="8946"/>
                  </a:cubicBezTo>
                  <a:cubicBezTo>
                    <a:pt x="14399" y="8122"/>
                    <a:pt x="15733" y="7498"/>
                    <a:pt x="17125" y="7072"/>
                  </a:cubicBezTo>
                  <a:cubicBezTo>
                    <a:pt x="18119" y="6759"/>
                    <a:pt x="19113" y="6504"/>
                    <a:pt x="20107" y="6220"/>
                  </a:cubicBezTo>
                  <a:cubicBezTo>
                    <a:pt x="20817" y="5992"/>
                    <a:pt x="21527" y="5737"/>
                    <a:pt x="22237" y="5510"/>
                  </a:cubicBezTo>
                  <a:cubicBezTo>
                    <a:pt x="22294" y="5481"/>
                    <a:pt x="22322" y="5396"/>
                    <a:pt x="22294" y="5339"/>
                  </a:cubicBezTo>
                  <a:cubicBezTo>
                    <a:pt x="22265" y="5282"/>
                    <a:pt x="22237" y="5254"/>
                    <a:pt x="22208" y="5254"/>
                  </a:cubicBezTo>
                  <a:cubicBezTo>
                    <a:pt x="22123" y="5245"/>
                    <a:pt x="22038" y="5238"/>
                    <a:pt x="21955" y="5238"/>
                  </a:cubicBezTo>
                  <a:cubicBezTo>
                    <a:pt x="21789" y="5238"/>
                    <a:pt x="21631" y="5264"/>
                    <a:pt x="21498" y="5339"/>
                  </a:cubicBezTo>
                  <a:cubicBezTo>
                    <a:pt x="20959" y="5481"/>
                    <a:pt x="20419" y="5652"/>
                    <a:pt x="19880" y="5822"/>
                  </a:cubicBezTo>
                  <a:cubicBezTo>
                    <a:pt x="19056" y="6049"/>
                    <a:pt x="18261" y="6276"/>
                    <a:pt x="17466" y="6475"/>
                  </a:cubicBezTo>
                  <a:cubicBezTo>
                    <a:pt x="16017" y="6844"/>
                    <a:pt x="14626" y="7441"/>
                    <a:pt x="13348" y="8236"/>
                  </a:cubicBezTo>
                  <a:cubicBezTo>
                    <a:pt x="13263" y="8293"/>
                    <a:pt x="13177" y="8321"/>
                    <a:pt x="13092" y="8350"/>
                  </a:cubicBezTo>
                  <a:cubicBezTo>
                    <a:pt x="13082" y="8355"/>
                    <a:pt x="13070" y="8357"/>
                    <a:pt x="13059" y="8357"/>
                  </a:cubicBezTo>
                  <a:cubicBezTo>
                    <a:pt x="13007" y="8357"/>
                    <a:pt x="12950" y="8311"/>
                    <a:pt x="12950" y="8264"/>
                  </a:cubicBezTo>
                  <a:cubicBezTo>
                    <a:pt x="12950" y="8208"/>
                    <a:pt x="12950" y="8151"/>
                    <a:pt x="12950" y="8122"/>
                  </a:cubicBezTo>
                  <a:cubicBezTo>
                    <a:pt x="13348" y="7214"/>
                    <a:pt x="13745" y="6305"/>
                    <a:pt x="14143" y="5396"/>
                  </a:cubicBezTo>
                  <a:cubicBezTo>
                    <a:pt x="14825" y="3806"/>
                    <a:pt x="15904" y="2414"/>
                    <a:pt x="17239" y="1307"/>
                  </a:cubicBezTo>
                  <a:cubicBezTo>
                    <a:pt x="17636" y="937"/>
                    <a:pt x="18034" y="597"/>
                    <a:pt x="18460" y="227"/>
                  </a:cubicBezTo>
                  <a:cubicBezTo>
                    <a:pt x="18516" y="199"/>
                    <a:pt x="18545" y="114"/>
                    <a:pt x="18516" y="57"/>
                  </a:cubicBezTo>
                  <a:cubicBezTo>
                    <a:pt x="18460" y="29"/>
                    <a:pt x="18403" y="0"/>
                    <a:pt x="1834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2" name="Google Shape;3892;p54"/>
            <p:cNvSpPr/>
            <p:nvPr/>
          </p:nvSpPr>
          <p:spPr>
            <a:xfrm>
              <a:off x="419150" y="1312175"/>
              <a:ext cx="621975" cy="755600"/>
            </a:xfrm>
            <a:custGeom>
              <a:avLst/>
              <a:gdLst/>
              <a:ahLst/>
              <a:cxnLst/>
              <a:rect l="l" t="t" r="r" b="b"/>
              <a:pathLst>
                <a:path w="24879" h="30224" extrusionOk="0">
                  <a:moveTo>
                    <a:pt x="10627" y="0"/>
                  </a:moveTo>
                  <a:cubicBezTo>
                    <a:pt x="10255" y="0"/>
                    <a:pt x="9883" y="34"/>
                    <a:pt x="9514" y="102"/>
                  </a:cubicBezTo>
                  <a:cubicBezTo>
                    <a:pt x="8435" y="272"/>
                    <a:pt x="7413" y="670"/>
                    <a:pt x="6504" y="1238"/>
                  </a:cubicBezTo>
                  <a:cubicBezTo>
                    <a:pt x="5425" y="1919"/>
                    <a:pt x="4431" y="2771"/>
                    <a:pt x="3607" y="3737"/>
                  </a:cubicBezTo>
                  <a:cubicBezTo>
                    <a:pt x="2841" y="4532"/>
                    <a:pt x="2244" y="5469"/>
                    <a:pt x="1761" y="6463"/>
                  </a:cubicBezTo>
                  <a:cubicBezTo>
                    <a:pt x="767" y="8508"/>
                    <a:pt x="200" y="10723"/>
                    <a:pt x="86" y="12995"/>
                  </a:cubicBezTo>
                  <a:cubicBezTo>
                    <a:pt x="1" y="14074"/>
                    <a:pt x="86" y="15125"/>
                    <a:pt x="342" y="16147"/>
                  </a:cubicBezTo>
                  <a:cubicBezTo>
                    <a:pt x="711" y="17539"/>
                    <a:pt x="1477" y="18817"/>
                    <a:pt x="2557" y="19782"/>
                  </a:cubicBezTo>
                  <a:cubicBezTo>
                    <a:pt x="2784" y="19981"/>
                    <a:pt x="3011" y="20151"/>
                    <a:pt x="3267" y="20293"/>
                  </a:cubicBezTo>
                  <a:cubicBezTo>
                    <a:pt x="4232" y="20890"/>
                    <a:pt x="5283" y="21287"/>
                    <a:pt x="6390" y="21486"/>
                  </a:cubicBezTo>
                  <a:cubicBezTo>
                    <a:pt x="6902" y="21571"/>
                    <a:pt x="7413" y="21628"/>
                    <a:pt x="7924" y="21742"/>
                  </a:cubicBezTo>
                  <a:cubicBezTo>
                    <a:pt x="9060" y="21969"/>
                    <a:pt x="10196" y="22281"/>
                    <a:pt x="11304" y="22650"/>
                  </a:cubicBezTo>
                  <a:cubicBezTo>
                    <a:pt x="12326" y="22963"/>
                    <a:pt x="13235" y="23531"/>
                    <a:pt x="14001" y="24269"/>
                  </a:cubicBezTo>
                  <a:cubicBezTo>
                    <a:pt x="14172" y="24468"/>
                    <a:pt x="14371" y="24638"/>
                    <a:pt x="14569" y="24837"/>
                  </a:cubicBezTo>
                  <a:cubicBezTo>
                    <a:pt x="15279" y="25576"/>
                    <a:pt x="15989" y="26342"/>
                    <a:pt x="16728" y="27052"/>
                  </a:cubicBezTo>
                  <a:cubicBezTo>
                    <a:pt x="17835" y="28217"/>
                    <a:pt x="19142" y="29154"/>
                    <a:pt x="20562" y="29864"/>
                  </a:cubicBezTo>
                  <a:cubicBezTo>
                    <a:pt x="21097" y="30104"/>
                    <a:pt x="21680" y="30224"/>
                    <a:pt x="22265" y="30224"/>
                  </a:cubicBezTo>
                  <a:cubicBezTo>
                    <a:pt x="22579" y="30224"/>
                    <a:pt x="22895" y="30189"/>
                    <a:pt x="23203" y="30119"/>
                  </a:cubicBezTo>
                  <a:cubicBezTo>
                    <a:pt x="23572" y="30034"/>
                    <a:pt x="23884" y="29835"/>
                    <a:pt x="24083" y="29551"/>
                  </a:cubicBezTo>
                  <a:cubicBezTo>
                    <a:pt x="24339" y="29239"/>
                    <a:pt x="24509" y="28898"/>
                    <a:pt x="24594" y="28529"/>
                  </a:cubicBezTo>
                  <a:cubicBezTo>
                    <a:pt x="24793" y="27819"/>
                    <a:pt x="24878" y="27081"/>
                    <a:pt x="24793" y="26342"/>
                  </a:cubicBezTo>
                  <a:cubicBezTo>
                    <a:pt x="24708" y="25718"/>
                    <a:pt x="24623" y="25064"/>
                    <a:pt x="24537" y="24411"/>
                  </a:cubicBezTo>
                  <a:cubicBezTo>
                    <a:pt x="24282" y="23190"/>
                    <a:pt x="24168" y="21969"/>
                    <a:pt x="24197" y="20719"/>
                  </a:cubicBezTo>
                  <a:lnTo>
                    <a:pt x="24197" y="19441"/>
                  </a:lnTo>
                  <a:cubicBezTo>
                    <a:pt x="24197" y="18561"/>
                    <a:pt x="24225" y="17709"/>
                    <a:pt x="24197" y="16829"/>
                  </a:cubicBezTo>
                  <a:cubicBezTo>
                    <a:pt x="24168" y="15664"/>
                    <a:pt x="23913" y="14528"/>
                    <a:pt x="23430" y="13506"/>
                  </a:cubicBezTo>
                  <a:cubicBezTo>
                    <a:pt x="22947" y="12540"/>
                    <a:pt x="22351" y="11688"/>
                    <a:pt x="21612" y="10922"/>
                  </a:cubicBezTo>
                  <a:cubicBezTo>
                    <a:pt x="20988" y="10297"/>
                    <a:pt x="20476" y="9615"/>
                    <a:pt x="20022" y="8877"/>
                  </a:cubicBezTo>
                  <a:cubicBezTo>
                    <a:pt x="19568" y="8053"/>
                    <a:pt x="19113" y="7201"/>
                    <a:pt x="18630" y="6378"/>
                  </a:cubicBezTo>
                  <a:cubicBezTo>
                    <a:pt x="17949" y="5185"/>
                    <a:pt x="17182" y="4049"/>
                    <a:pt x="16273" y="3027"/>
                  </a:cubicBezTo>
                  <a:cubicBezTo>
                    <a:pt x="15535" y="2118"/>
                    <a:pt x="14626" y="1351"/>
                    <a:pt x="13604" y="783"/>
                  </a:cubicBezTo>
                  <a:cubicBezTo>
                    <a:pt x="12685" y="261"/>
                    <a:pt x="11659" y="0"/>
                    <a:pt x="106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3" name="Google Shape;3893;p54"/>
            <p:cNvSpPr/>
            <p:nvPr/>
          </p:nvSpPr>
          <p:spPr>
            <a:xfrm>
              <a:off x="520675" y="1381850"/>
              <a:ext cx="486250" cy="642950"/>
            </a:xfrm>
            <a:custGeom>
              <a:avLst/>
              <a:gdLst/>
              <a:ahLst/>
              <a:cxnLst/>
              <a:rect l="l" t="t" r="r" b="b"/>
              <a:pathLst>
                <a:path w="19450" h="25718" extrusionOk="0">
                  <a:moveTo>
                    <a:pt x="6989" y="1"/>
                  </a:moveTo>
                  <a:cubicBezTo>
                    <a:pt x="6942" y="1"/>
                    <a:pt x="6893" y="21"/>
                    <a:pt x="6873" y="41"/>
                  </a:cubicBezTo>
                  <a:cubicBezTo>
                    <a:pt x="6788" y="98"/>
                    <a:pt x="6817" y="155"/>
                    <a:pt x="6873" y="211"/>
                  </a:cubicBezTo>
                  <a:cubicBezTo>
                    <a:pt x="7157" y="666"/>
                    <a:pt x="7470" y="1120"/>
                    <a:pt x="7754" y="1546"/>
                  </a:cubicBezTo>
                  <a:cubicBezTo>
                    <a:pt x="8776" y="2938"/>
                    <a:pt x="9458" y="4585"/>
                    <a:pt x="9742" y="6289"/>
                  </a:cubicBezTo>
                  <a:cubicBezTo>
                    <a:pt x="9912" y="7254"/>
                    <a:pt x="10054" y="8248"/>
                    <a:pt x="10224" y="9214"/>
                  </a:cubicBezTo>
                  <a:cubicBezTo>
                    <a:pt x="10224" y="9242"/>
                    <a:pt x="10224" y="9299"/>
                    <a:pt x="10224" y="9356"/>
                  </a:cubicBezTo>
                  <a:cubicBezTo>
                    <a:pt x="10204" y="9397"/>
                    <a:pt x="10152" y="9424"/>
                    <a:pt x="10104" y="9424"/>
                  </a:cubicBezTo>
                  <a:cubicBezTo>
                    <a:pt x="10086" y="9424"/>
                    <a:pt x="10069" y="9420"/>
                    <a:pt x="10054" y="9413"/>
                  </a:cubicBezTo>
                  <a:cubicBezTo>
                    <a:pt x="9997" y="9356"/>
                    <a:pt x="9912" y="9299"/>
                    <a:pt x="9855" y="9242"/>
                  </a:cubicBezTo>
                  <a:cubicBezTo>
                    <a:pt x="8804" y="8163"/>
                    <a:pt x="7612" y="7254"/>
                    <a:pt x="6277" y="6516"/>
                  </a:cubicBezTo>
                  <a:cubicBezTo>
                    <a:pt x="5539" y="6118"/>
                    <a:pt x="4829" y="5692"/>
                    <a:pt x="4119" y="5266"/>
                  </a:cubicBezTo>
                  <a:cubicBezTo>
                    <a:pt x="3636" y="4982"/>
                    <a:pt x="3153" y="4698"/>
                    <a:pt x="2670" y="4414"/>
                  </a:cubicBezTo>
                  <a:cubicBezTo>
                    <a:pt x="2471" y="4272"/>
                    <a:pt x="2244" y="4187"/>
                    <a:pt x="1989" y="4159"/>
                  </a:cubicBezTo>
                  <a:cubicBezTo>
                    <a:pt x="1960" y="4159"/>
                    <a:pt x="1904" y="4187"/>
                    <a:pt x="1875" y="4216"/>
                  </a:cubicBezTo>
                  <a:cubicBezTo>
                    <a:pt x="1818" y="4272"/>
                    <a:pt x="1847" y="4358"/>
                    <a:pt x="1904" y="4386"/>
                  </a:cubicBezTo>
                  <a:cubicBezTo>
                    <a:pt x="2528" y="4784"/>
                    <a:pt x="3125" y="5210"/>
                    <a:pt x="3778" y="5579"/>
                  </a:cubicBezTo>
                  <a:cubicBezTo>
                    <a:pt x="4687" y="6118"/>
                    <a:pt x="5567" y="6601"/>
                    <a:pt x="6447" y="7141"/>
                  </a:cubicBezTo>
                  <a:cubicBezTo>
                    <a:pt x="7697" y="7908"/>
                    <a:pt x="8833" y="8845"/>
                    <a:pt x="9827" y="9952"/>
                  </a:cubicBezTo>
                  <a:cubicBezTo>
                    <a:pt x="9912" y="10066"/>
                    <a:pt x="10026" y="10151"/>
                    <a:pt x="10026" y="10350"/>
                  </a:cubicBezTo>
                  <a:cubicBezTo>
                    <a:pt x="9992" y="10401"/>
                    <a:pt x="9947" y="10411"/>
                    <a:pt x="9899" y="10411"/>
                  </a:cubicBezTo>
                  <a:cubicBezTo>
                    <a:pt x="9867" y="10411"/>
                    <a:pt x="9832" y="10407"/>
                    <a:pt x="9798" y="10407"/>
                  </a:cubicBezTo>
                  <a:cubicBezTo>
                    <a:pt x="9543" y="10378"/>
                    <a:pt x="9316" y="10293"/>
                    <a:pt x="9060" y="10293"/>
                  </a:cubicBezTo>
                  <a:cubicBezTo>
                    <a:pt x="8151" y="10293"/>
                    <a:pt x="7214" y="10350"/>
                    <a:pt x="6305" y="10463"/>
                  </a:cubicBezTo>
                  <a:cubicBezTo>
                    <a:pt x="5691" y="10518"/>
                    <a:pt x="5077" y="10560"/>
                    <a:pt x="4465" y="10560"/>
                  </a:cubicBezTo>
                  <a:cubicBezTo>
                    <a:pt x="3491" y="10560"/>
                    <a:pt x="2522" y="10454"/>
                    <a:pt x="1563" y="10123"/>
                  </a:cubicBezTo>
                  <a:cubicBezTo>
                    <a:pt x="1165" y="10009"/>
                    <a:pt x="739" y="9924"/>
                    <a:pt x="342" y="9810"/>
                  </a:cubicBezTo>
                  <a:cubicBezTo>
                    <a:pt x="280" y="9801"/>
                    <a:pt x="224" y="9795"/>
                    <a:pt x="176" y="9795"/>
                  </a:cubicBezTo>
                  <a:cubicBezTo>
                    <a:pt x="69" y="9795"/>
                    <a:pt x="1" y="9826"/>
                    <a:pt x="1" y="9924"/>
                  </a:cubicBezTo>
                  <a:cubicBezTo>
                    <a:pt x="1" y="10066"/>
                    <a:pt x="114" y="10123"/>
                    <a:pt x="200" y="10179"/>
                  </a:cubicBezTo>
                  <a:cubicBezTo>
                    <a:pt x="285" y="10236"/>
                    <a:pt x="342" y="10265"/>
                    <a:pt x="427" y="10293"/>
                  </a:cubicBezTo>
                  <a:cubicBezTo>
                    <a:pt x="1534" y="10719"/>
                    <a:pt x="2670" y="10975"/>
                    <a:pt x="3835" y="11060"/>
                  </a:cubicBezTo>
                  <a:cubicBezTo>
                    <a:pt x="4999" y="11060"/>
                    <a:pt x="6163" y="11003"/>
                    <a:pt x="7328" y="10889"/>
                  </a:cubicBezTo>
                  <a:cubicBezTo>
                    <a:pt x="7763" y="10850"/>
                    <a:pt x="8191" y="10829"/>
                    <a:pt x="8617" y="10829"/>
                  </a:cubicBezTo>
                  <a:cubicBezTo>
                    <a:pt x="9108" y="10829"/>
                    <a:pt x="9595" y="10857"/>
                    <a:pt x="10082" y="10918"/>
                  </a:cubicBezTo>
                  <a:cubicBezTo>
                    <a:pt x="10480" y="10975"/>
                    <a:pt x="10849" y="11173"/>
                    <a:pt x="11105" y="11514"/>
                  </a:cubicBezTo>
                  <a:cubicBezTo>
                    <a:pt x="11872" y="12565"/>
                    <a:pt x="12610" y="13616"/>
                    <a:pt x="13291" y="14752"/>
                  </a:cubicBezTo>
                  <a:cubicBezTo>
                    <a:pt x="13348" y="14808"/>
                    <a:pt x="13377" y="14894"/>
                    <a:pt x="13433" y="14979"/>
                  </a:cubicBezTo>
                  <a:cubicBezTo>
                    <a:pt x="13433" y="15064"/>
                    <a:pt x="13377" y="15149"/>
                    <a:pt x="13291" y="15149"/>
                  </a:cubicBezTo>
                  <a:cubicBezTo>
                    <a:pt x="13178" y="15121"/>
                    <a:pt x="13064" y="15092"/>
                    <a:pt x="12951" y="15092"/>
                  </a:cubicBezTo>
                  <a:cubicBezTo>
                    <a:pt x="12239" y="14928"/>
                    <a:pt x="11515" y="14846"/>
                    <a:pt x="10795" y="14846"/>
                  </a:cubicBezTo>
                  <a:cubicBezTo>
                    <a:pt x="10394" y="14846"/>
                    <a:pt x="9995" y="14871"/>
                    <a:pt x="9600" y="14922"/>
                  </a:cubicBezTo>
                  <a:cubicBezTo>
                    <a:pt x="8606" y="15036"/>
                    <a:pt x="7640" y="15149"/>
                    <a:pt x="6646" y="15149"/>
                  </a:cubicBezTo>
                  <a:cubicBezTo>
                    <a:pt x="6462" y="15163"/>
                    <a:pt x="6277" y="15171"/>
                    <a:pt x="6092" y="15171"/>
                  </a:cubicBezTo>
                  <a:cubicBezTo>
                    <a:pt x="5539" y="15171"/>
                    <a:pt x="4985" y="15107"/>
                    <a:pt x="4431" y="14979"/>
                  </a:cubicBezTo>
                  <a:lnTo>
                    <a:pt x="3267" y="14610"/>
                  </a:lnTo>
                  <a:cubicBezTo>
                    <a:pt x="3142" y="14568"/>
                    <a:pt x="2987" y="14542"/>
                    <a:pt x="2835" y="14542"/>
                  </a:cubicBezTo>
                  <a:cubicBezTo>
                    <a:pt x="2779" y="14542"/>
                    <a:pt x="2724" y="14545"/>
                    <a:pt x="2670" y="14553"/>
                  </a:cubicBezTo>
                  <a:cubicBezTo>
                    <a:pt x="2613" y="14553"/>
                    <a:pt x="2613" y="14581"/>
                    <a:pt x="2613" y="14638"/>
                  </a:cubicBezTo>
                  <a:cubicBezTo>
                    <a:pt x="2613" y="14666"/>
                    <a:pt x="2613" y="14666"/>
                    <a:pt x="2642" y="14695"/>
                  </a:cubicBezTo>
                  <a:cubicBezTo>
                    <a:pt x="2699" y="14808"/>
                    <a:pt x="2812" y="14894"/>
                    <a:pt x="2954" y="14922"/>
                  </a:cubicBezTo>
                  <a:cubicBezTo>
                    <a:pt x="3551" y="15121"/>
                    <a:pt x="4147" y="15348"/>
                    <a:pt x="4743" y="15490"/>
                  </a:cubicBezTo>
                  <a:cubicBezTo>
                    <a:pt x="5407" y="15612"/>
                    <a:pt x="6070" y="15670"/>
                    <a:pt x="6734" y="15670"/>
                  </a:cubicBezTo>
                  <a:cubicBezTo>
                    <a:pt x="7150" y="15670"/>
                    <a:pt x="7565" y="15647"/>
                    <a:pt x="7981" y="15604"/>
                  </a:cubicBezTo>
                  <a:cubicBezTo>
                    <a:pt x="9003" y="15518"/>
                    <a:pt x="10026" y="15376"/>
                    <a:pt x="11048" y="15376"/>
                  </a:cubicBezTo>
                  <a:cubicBezTo>
                    <a:pt x="11786" y="15405"/>
                    <a:pt x="12525" y="15490"/>
                    <a:pt x="13263" y="15660"/>
                  </a:cubicBezTo>
                  <a:cubicBezTo>
                    <a:pt x="13689" y="15717"/>
                    <a:pt x="14058" y="16001"/>
                    <a:pt x="14229" y="16399"/>
                  </a:cubicBezTo>
                  <a:cubicBezTo>
                    <a:pt x="14740" y="17535"/>
                    <a:pt x="15279" y="18671"/>
                    <a:pt x="15819" y="19835"/>
                  </a:cubicBezTo>
                  <a:cubicBezTo>
                    <a:pt x="15847" y="19920"/>
                    <a:pt x="15876" y="20034"/>
                    <a:pt x="15904" y="20147"/>
                  </a:cubicBezTo>
                  <a:cubicBezTo>
                    <a:pt x="15929" y="20221"/>
                    <a:pt x="15868" y="20295"/>
                    <a:pt x="15796" y="20295"/>
                  </a:cubicBezTo>
                  <a:cubicBezTo>
                    <a:pt x="15785" y="20295"/>
                    <a:pt x="15774" y="20293"/>
                    <a:pt x="15762" y="20289"/>
                  </a:cubicBezTo>
                  <a:lnTo>
                    <a:pt x="15563" y="20204"/>
                  </a:lnTo>
                  <a:cubicBezTo>
                    <a:pt x="15081" y="20005"/>
                    <a:pt x="14598" y="19835"/>
                    <a:pt x="14087" y="19721"/>
                  </a:cubicBezTo>
                  <a:cubicBezTo>
                    <a:pt x="12837" y="19437"/>
                    <a:pt x="11616" y="19068"/>
                    <a:pt x="10423" y="18614"/>
                  </a:cubicBezTo>
                  <a:cubicBezTo>
                    <a:pt x="9997" y="18472"/>
                    <a:pt x="9571" y="18302"/>
                    <a:pt x="9174" y="18160"/>
                  </a:cubicBezTo>
                  <a:cubicBezTo>
                    <a:pt x="9123" y="18134"/>
                    <a:pt x="9066" y="18120"/>
                    <a:pt x="9014" y="18120"/>
                  </a:cubicBezTo>
                  <a:cubicBezTo>
                    <a:pt x="8950" y="18120"/>
                    <a:pt x="8893" y="18141"/>
                    <a:pt x="8861" y="18188"/>
                  </a:cubicBezTo>
                  <a:cubicBezTo>
                    <a:pt x="8833" y="18302"/>
                    <a:pt x="8918" y="18358"/>
                    <a:pt x="8975" y="18415"/>
                  </a:cubicBezTo>
                  <a:cubicBezTo>
                    <a:pt x="9202" y="18614"/>
                    <a:pt x="9458" y="18756"/>
                    <a:pt x="9742" y="18869"/>
                  </a:cubicBezTo>
                  <a:cubicBezTo>
                    <a:pt x="10906" y="19324"/>
                    <a:pt x="12099" y="19721"/>
                    <a:pt x="13320" y="20034"/>
                  </a:cubicBezTo>
                  <a:cubicBezTo>
                    <a:pt x="14172" y="20233"/>
                    <a:pt x="15052" y="20488"/>
                    <a:pt x="15876" y="20857"/>
                  </a:cubicBezTo>
                  <a:cubicBezTo>
                    <a:pt x="16188" y="20971"/>
                    <a:pt x="16444" y="21198"/>
                    <a:pt x="16586" y="21511"/>
                  </a:cubicBezTo>
                  <a:cubicBezTo>
                    <a:pt x="16785" y="21993"/>
                    <a:pt x="17012" y="22476"/>
                    <a:pt x="17211" y="22931"/>
                  </a:cubicBezTo>
                  <a:cubicBezTo>
                    <a:pt x="17381" y="23243"/>
                    <a:pt x="17523" y="23584"/>
                    <a:pt x="17665" y="23896"/>
                  </a:cubicBezTo>
                  <a:cubicBezTo>
                    <a:pt x="17608" y="23924"/>
                    <a:pt x="17544" y="23939"/>
                    <a:pt x="17484" y="23939"/>
                  </a:cubicBezTo>
                  <a:cubicBezTo>
                    <a:pt x="17424" y="23939"/>
                    <a:pt x="17367" y="23924"/>
                    <a:pt x="17324" y="23896"/>
                  </a:cubicBezTo>
                  <a:cubicBezTo>
                    <a:pt x="16103" y="23442"/>
                    <a:pt x="14853" y="23044"/>
                    <a:pt x="13661" y="22533"/>
                  </a:cubicBezTo>
                  <a:cubicBezTo>
                    <a:pt x="13547" y="22448"/>
                    <a:pt x="13405" y="22419"/>
                    <a:pt x="13263" y="22419"/>
                  </a:cubicBezTo>
                  <a:cubicBezTo>
                    <a:pt x="13235" y="22419"/>
                    <a:pt x="13206" y="22448"/>
                    <a:pt x="13178" y="22505"/>
                  </a:cubicBezTo>
                  <a:cubicBezTo>
                    <a:pt x="13178" y="22533"/>
                    <a:pt x="13178" y="22590"/>
                    <a:pt x="13206" y="22618"/>
                  </a:cubicBezTo>
                  <a:cubicBezTo>
                    <a:pt x="13348" y="22760"/>
                    <a:pt x="13519" y="22874"/>
                    <a:pt x="13689" y="22959"/>
                  </a:cubicBezTo>
                  <a:cubicBezTo>
                    <a:pt x="14200" y="23215"/>
                    <a:pt x="14683" y="23442"/>
                    <a:pt x="15166" y="23640"/>
                  </a:cubicBezTo>
                  <a:cubicBezTo>
                    <a:pt x="16046" y="23953"/>
                    <a:pt x="16898" y="24237"/>
                    <a:pt x="17779" y="24549"/>
                  </a:cubicBezTo>
                  <a:cubicBezTo>
                    <a:pt x="18006" y="24578"/>
                    <a:pt x="18204" y="24720"/>
                    <a:pt x="18318" y="24918"/>
                  </a:cubicBezTo>
                  <a:cubicBezTo>
                    <a:pt x="18460" y="25117"/>
                    <a:pt x="18630" y="25344"/>
                    <a:pt x="18801" y="25543"/>
                  </a:cubicBezTo>
                  <a:cubicBezTo>
                    <a:pt x="18914" y="25657"/>
                    <a:pt x="19028" y="25714"/>
                    <a:pt x="19170" y="25714"/>
                  </a:cubicBezTo>
                  <a:cubicBezTo>
                    <a:pt x="19182" y="25716"/>
                    <a:pt x="19195" y="25717"/>
                    <a:pt x="19207" y="25717"/>
                  </a:cubicBezTo>
                  <a:cubicBezTo>
                    <a:pt x="19335" y="25717"/>
                    <a:pt x="19449" y="25588"/>
                    <a:pt x="19397" y="25458"/>
                  </a:cubicBezTo>
                  <a:cubicBezTo>
                    <a:pt x="19284" y="25202"/>
                    <a:pt x="19142" y="24947"/>
                    <a:pt x="19000" y="24691"/>
                  </a:cubicBezTo>
                  <a:cubicBezTo>
                    <a:pt x="18488" y="23726"/>
                    <a:pt x="18006" y="22732"/>
                    <a:pt x="17580" y="21709"/>
                  </a:cubicBezTo>
                  <a:cubicBezTo>
                    <a:pt x="17523" y="21539"/>
                    <a:pt x="17466" y="21369"/>
                    <a:pt x="17466" y="21198"/>
                  </a:cubicBezTo>
                  <a:cubicBezTo>
                    <a:pt x="17409" y="20545"/>
                    <a:pt x="17438" y="19892"/>
                    <a:pt x="17495" y="19239"/>
                  </a:cubicBezTo>
                  <a:cubicBezTo>
                    <a:pt x="17665" y="18160"/>
                    <a:pt x="17722" y="17080"/>
                    <a:pt x="17722" y="16001"/>
                  </a:cubicBezTo>
                  <a:cubicBezTo>
                    <a:pt x="17693" y="15263"/>
                    <a:pt x="17665" y="14553"/>
                    <a:pt x="17608" y="13843"/>
                  </a:cubicBezTo>
                  <a:cubicBezTo>
                    <a:pt x="17551" y="13360"/>
                    <a:pt x="17438" y="12877"/>
                    <a:pt x="17353" y="12395"/>
                  </a:cubicBezTo>
                  <a:cubicBezTo>
                    <a:pt x="17353" y="12281"/>
                    <a:pt x="17267" y="12167"/>
                    <a:pt x="17182" y="12111"/>
                  </a:cubicBezTo>
                  <a:cubicBezTo>
                    <a:pt x="17161" y="12100"/>
                    <a:pt x="17137" y="12094"/>
                    <a:pt x="17113" y="12094"/>
                  </a:cubicBezTo>
                  <a:cubicBezTo>
                    <a:pt x="17071" y="12094"/>
                    <a:pt x="17030" y="12113"/>
                    <a:pt x="17012" y="12167"/>
                  </a:cubicBezTo>
                  <a:cubicBezTo>
                    <a:pt x="16983" y="12253"/>
                    <a:pt x="16983" y="12338"/>
                    <a:pt x="16983" y="12423"/>
                  </a:cubicBezTo>
                  <a:cubicBezTo>
                    <a:pt x="17125" y="13247"/>
                    <a:pt x="17182" y="14070"/>
                    <a:pt x="17211" y="14922"/>
                  </a:cubicBezTo>
                  <a:cubicBezTo>
                    <a:pt x="17267" y="16456"/>
                    <a:pt x="17211" y="18018"/>
                    <a:pt x="17040" y="19551"/>
                  </a:cubicBezTo>
                  <a:cubicBezTo>
                    <a:pt x="17012" y="19693"/>
                    <a:pt x="17040" y="19863"/>
                    <a:pt x="16870" y="19949"/>
                  </a:cubicBezTo>
                  <a:cubicBezTo>
                    <a:pt x="16813" y="19920"/>
                    <a:pt x="16785" y="19863"/>
                    <a:pt x="16728" y="19807"/>
                  </a:cubicBezTo>
                  <a:cubicBezTo>
                    <a:pt x="16444" y="19210"/>
                    <a:pt x="16160" y="18585"/>
                    <a:pt x="15876" y="17989"/>
                  </a:cubicBezTo>
                  <a:cubicBezTo>
                    <a:pt x="15620" y="17478"/>
                    <a:pt x="15393" y="16967"/>
                    <a:pt x="15109" y="16484"/>
                  </a:cubicBezTo>
                  <a:cubicBezTo>
                    <a:pt x="14825" y="16030"/>
                    <a:pt x="14683" y="15490"/>
                    <a:pt x="14683" y="14950"/>
                  </a:cubicBezTo>
                  <a:cubicBezTo>
                    <a:pt x="14655" y="13956"/>
                    <a:pt x="14598" y="12963"/>
                    <a:pt x="14569" y="11997"/>
                  </a:cubicBezTo>
                  <a:cubicBezTo>
                    <a:pt x="14541" y="11117"/>
                    <a:pt x="14427" y="10236"/>
                    <a:pt x="14285" y="9384"/>
                  </a:cubicBezTo>
                  <a:cubicBezTo>
                    <a:pt x="13945" y="7680"/>
                    <a:pt x="13320" y="6062"/>
                    <a:pt x="12440" y="4556"/>
                  </a:cubicBezTo>
                  <a:cubicBezTo>
                    <a:pt x="12383" y="4386"/>
                    <a:pt x="12269" y="4244"/>
                    <a:pt x="12127" y="4130"/>
                  </a:cubicBezTo>
                  <a:cubicBezTo>
                    <a:pt x="12108" y="4126"/>
                    <a:pt x="12089" y="4123"/>
                    <a:pt x="12071" y="4123"/>
                  </a:cubicBezTo>
                  <a:cubicBezTo>
                    <a:pt x="11987" y="4123"/>
                    <a:pt x="11928" y="4178"/>
                    <a:pt x="11928" y="4272"/>
                  </a:cubicBezTo>
                  <a:cubicBezTo>
                    <a:pt x="11957" y="4358"/>
                    <a:pt x="11985" y="4471"/>
                    <a:pt x="12014" y="4585"/>
                  </a:cubicBezTo>
                  <a:cubicBezTo>
                    <a:pt x="12298" y="5210"/>
                    <a:pt x="12553" y="5863"/>
                    <a:pt x="12837" y="6488"/>
                  </a:cubicBezTo>
                  <a:cubicBezTo>
                    <a:pt x="13348" y="7652"/>
                    <a:pt x="13689" y="8873"/>
                    <a:pt x="13916" y="10123"/>
                  </a:cubicBezTo>
                  <a:cubicBezTo>
                    <a:pt x="13945" y="10407"/>
                    <a:pt x="13973" y="10691"/>
                    <a:pt x="13973" y="10975"/>
                  </a:cubicBezTo>
                  <a:cubicBezTo>
                    <a:pt x="14030" y="12025"/>
                    <a:pt x="14087" y="13076"/>
                    <a:pt x="14115" y="14155"/>
                  </a:cubicBezTo>
                  <a:cubicBezTo>
                    <a:pt x="14115" y="14269"/>
                    <a:pt x="14172" y="14411"/>
                    <a:pt x="14058" y="14496"/>
                  </a:cubicBezTo>
                  <a:cubicBezTo>
                    <a:pt x="14030" y="14496"/>
                    <a:pt x="13973" y="14496"/>
                    <a:pt x="13945" y="14468"/>
                  </a:cubicBezTo>
                  <a:cubicBezTo>
                    <a:pt x="13831" y="14297"/>
                    <a:pt x="13717" y="14127"/>
                    <a:pt x="13604" y="13956"/>
                  </a:cubicBezTo>
                  <a:cubicBezTo>
                    <a:pt x="12951" y="12963"/>
                    <a:pt x="12212" y="11969"/>
                    <a:pt x="11474" y="11031"/>
                  </a:cubicBezTo>
                  <a:cubicBezTo>
                    <a:pt x="11332" y="10889"/>
                    <a:pt x="11218" y="10719"/>
                    <a:pt x="11162" y="10520"/>
                  </a:cubicBezTo>
                  <a:cubicBezTo>
                    <a:pt x="10991" y="10123"/>
                    <a:pt x="10878" y="9725"/>
                    <a:pt x="10792" y="9299"/>
                  </a:cubicBezTo>
                  <a:cubicBezTo>
                    <a:pt x="10650" y="8333"/>
                    <a:pt x="10508" y="7396"/>
                    <a:pt x="10366" y="6431"/>
                  </a:cubicBezTo>
                  <a:cubicBezTo>
                    <a:pt x="10253" y="5607"/>
                    <a:pt x="10026" y="4812"/>
                    <a:pt x="9770" y="4017"/>
                  </a:cubicBezTo>
                  <a:cubicBezTo>
                    <a:pt x="9316" y="2767"/>
                    <a:pt x="8549" y="1745"/>
                    <a:pt x="7782" y="666"/>
                  </a:cubicBezTo>
                  <a:cubicBezTo>
                    <a:pt x="7640" y="495"/>
                    <a:pt x="7498" y="325"/>
                    <a:pt x="7328" y="183"/>
                  </a:cubicBezTo>
                  <a:cubicBezTo>
                    <a:pt x="7243" y="98"/>
                    <a:pt x="7157" y="41"/>
                    <a:pt x="7044" y="13"/>
                  </a:cubicBezTo>
                  <a:cubicBezTo>
                    <a:pt x="7027" y="4"/>
                    <a:pt x="7008" y="1"/>
                    <a:pt x="69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4" name="Google Shape;3894;p54"/>
            <p:cNvSpPr/>
            <p:nvPr/>
          </p:nvSpPr>
          <p:spPr>
            <a:xfrm>
              <a:off x="1134800" y="1787950"/>
              <a:ext cx="863350" cy="886175"/>
            </a:xfrm>
            <a:custGeom>
              <a:avLst/>
              <a:gdLst/>
              <a:ahLst/>
              <a:cxnLst/>
              <a:rect l="l" t="t" r="r" b="b"/>
              <a:pathLst>
                <a:path w="34534" h="35447" extrusionOk="0">
                  <a:moveTo>
                    <a:pt x="25042" y="1"/>
                  </a:moveTo>
                  <a:cubicBezTo>
                    <a:pt x="23632" y="1"/>
                    <a:pt x="22234" y="376"/>
                    <a:pt x="21016" y="1092"/>
                  </a:cubicBezTo>
                  <a:cubicBezTo>
                    <a:pt x="20079" y="1632"/>
                    <a:pt x="19227" y="2256"/>
                    <a:pt x="18460" y="2995"/>
                  </a:cubicBezTo>
                  <a:cubicBezTo>
                    <a:pt x="17523" y="3875"/>
                    <a:pt x="16586" y="4699"/>
                    <a:pt x="15563" y="5494"/>
                  </a:cubicBezTo>
                  <a:cubicBezTo>
                    <a:pt x="14882" y="6005"/>
                    <a:pt x="14257" y="6573"/>
                    <a:pt x="13661" y="7198"/>
                  </a:cubicBezTo>
                  <a:cubicBezTo>
                    <a:pt x="12411" y="8561"/>
                    <a:pt x="11360" y="10094"/>
                    <a:pt x="10622" y="11798"/>
                  </a:cubicBezTo>
                  <a:cubicBezTo>
                    <a:pt x="10082" y="12906"/>
                    <a:pt x="9628" y="14042"/>
                    <a:pt x="9145" y="15149"/>
                  </a:cubicBezTo>
                  <a:cubicBezTo>
                    <a:pt x="8521" y="16598"/>
                    <a:pt x="7754" y="17989"/>
                    <a:pt x="6845" y="19267"/>
                  </a:cubicBezTo>
                  <a:cubicBezTo>
                    <a:pt x="5851" y="20659"/>
                    <a:pt x="4800" y="21937"/>
                    <a:pt x="3721" y="23215"/>
                  </a:cubicBezTo>
                  <a:cubicBezTo>
                    <a:pt x="1960" y="25288"/>
                    <a:pt x="768" y="27730"/>
                    <a:pt x="256" y="30371"/>
                  </a:cubicBezTo>
                  <a:cubicBezTo>
                    <a:pt x="1" y="31536"/>
                    <a:pt x="86" y="32757"/>
                    <a:pt x="484" y="33893"/>
                  </a:cubicBezTo>
                  <a:cubicBezTo>
                    <a:pt x="739" y="34688"/>
                    <a:pt x="1421" y="35256"/>
                    <a:pt x="2244" y="35369"/>
                  </a:cubicBezTo>
                  <a:cubicBezTo>
                    <a:pt x="2494" y="35421"/>
                    <a:pt x="2744" y="35447"/>
                    <a:pt x="2993" y="35447"/>
                  </a:cubicBezTo>
                  <a:cubicBezTo>
                    <a:pt x="3422" y="35447"/>
                    <a:pt x="3847" y="35371"/>
                    <a:pt x="4261" y="35227"/>
                  </a:cubicBezTo>
                  <a:cubicBezTo>
                    <a:pt x="4971" y="34943"/>
                    <a:pt x="5681" y="34716"/>
                    <a:pt x="6419" y="34574"/>
                  </a:cubicBezTo>
                  <a:cubicBezTo>
                    <a:pt x="7356" y="34319"/>
                    <a:pt x="8180" y="33836"/>
                    <a:pt x="8861" y="33154"/>
                  </a:cubicBezTo>
                  <a:cubicBezTo>
                    <a:pt x="9202" y="32785"/>
                    <a:pt x="9571" y="32416"/>
                    <a:pt x="9912" y="32047"/>
                  </a:cubicBezTo>
                  <a:cubicBezTo>
                    <a:pt x="10395" y="31564"/>
                    <a:pt x="10934" y="31138"/>
                    <a:pt x="11531" y="30797"/>
                  </a:cubicBezTo>
                  <a:cubicBezTo>
                    <a:pt x="12468" y="30314"/>
                    <a:pt x="13519" y="29974"/>
                    <a:pt x="14569" y="29860"/>
                  </a:cubicBezTo>
                  <a:cubicBezTo>
                    <a:pt x="15876" y="29661"/>
                    <a:pt x="17182" y="29491"/>
                    <a:pt x="18489" y="29349"/>
                  </a:cubicBezTo>
                  <a:cubicBezTo>
                    <a:pt x="19539" y="29178"/>
                    <a:pt x="20590" y="28923"/>
                    <a:pt x="21612" y="28610"/>
                  </a:cubicBezTo>
                  <a:cubicBezTo>
                    <a:pt x="23458" y="27986"/>
                    <a:pt x="25219" y="27105"/>
                    <a:pt x="26809" y="25998"/>
                  </a:cubicBezTo>
                  <a:cubicBezTo>
                    <a:pt x="27974" y="25174"/>
                    <a:pt x="29053" y="24180"/>
                    <a:pt x="29990" y="23101"/>
                  </a:cubicBezTo>
                  <a:cubicBezTo>
                    <a:pt x="30785" y="22221"/>
                    <a:pt x="31467" y="21284"/>
                    <a:pt x="32063" y="20290"/>
                  </a:cubicBezTo>
                  <a:cubicBezTo>
                    <a:pt x="32773" y="19040"/>
                    <a:pt x="33370" y="17734"/>
                    <a:pt x="33796" y="16342"/>
                  </a:cubicBezTo>
                  <a:cubicBezTo>
                    <a:pt x="34250" y="14951"/>
                    <a:pt x="34506" y="13502"/>
                    <a:pt x="34534" y="12026"/>
                  </a:cubicBezTo>
                  <a:cubicBezTo>
                    <a:pt x="34534" y="11685"/>
                    <a:pt x="34534" y="11316"/>
                    <a:pt x="34506" y="10946"/>
                  </a:cubicBezTo>
                  <a:cubicBezTo>
                    <a:pt x="34307" y="9157"/>
                    <a:pt x="33824" y="7396"/>
                    <a:pt x="33086" y="5749"/>
                  </a:cubicBezTo>
                  <a:cubicBezTo>
                    <a:pt x="32290" y="4045"/>
                    <a:pt x="31069" y="2569"/>
                    <a:pt x="29564" y="1461"/>
                  </a:cubicBezTo>
                  <a:cubicBezTo>
                    <a:pt x="28485" y="638"/>
                    <a:pt x="27207" y="155"/>
                    <a:pt x="25844" y="41"/>
                  </a:cubicBezTo>
                  <a:cubicBezTo>
                    <a:pt x="25577" y="14"/>
                    <a:pt x="25310" y="1"/>
                    <a:pt x="250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5" name="Google Shape;3895;p54"/>
            <p:cNvSpPr/>
            <p:nvPr/>
          </p:nvSpPr>
          <p:spPr>
            <a:xfrm>
              <a:off x="1210075" y="1840800"/>
              <a:ext cx="729150" cy="761650"/>
            </a:xfrm>
            <a:custGeom>
              <a:avLst/>
              <a:gdLst/>
              <a:ahLst/>
              <a:cxnLst/>
              <a:rect l="l" t="t" r="r" b="b"/>
              <a:pathLst>
                <a:path w="29166" h="30466" extrusionOk="0">
                  <a:moveTo>
                    <a:pt x="14938" y="12411"/>
                  </a:moveTo>
                  <a:lnTo>
                    <a:pt x="14995" y="12439"/>
                  </a:lnTo>
                  <a:lnTo>
                    <a:pt x="14938" y="12439"/>
                  </a:lnTo>
                  <a:lnTo>
                    <a:pt x="14938" y="12411"/>
                  </a:lnTo>
                  <a:close/>
                  <a:moveTo>
                    <a:pt x="19737" y="0"/>
                  </a:moveTo>
                  <a:cubicBezTo>
                    <a:pt x="19652" y="0"/>
                    <a:pt x="19595" y="0"/>
                    <a:pt x="19539" y="57"/>
                  </a:cubicBezTo>
                  <a:cubicBezTo>
                    <a:pt x="19397" y="142"/>
                    <a:pt x="19311" y="227"/>
                    <a:pt x="19198" y="341"/>
                  </a:cubicBezTo>
                  <a:cubicBezTo>
                    <a:pt x="18829" y="795"/>
                    <a:pt x="18431" y="1221"/>
                    <a:pt x="18090" y="1676"/>
                  </a:cubicBezTo>
                  <a:cubicBezTo>
                    <a:pt x="17579" y="2329"/>
                    <a:pt x="17125" y="2982"/>
                    <a:pt x="16699" y="3664"/>
                  </a:cubicBezTo>
                  <a:cubicBezTo>
                    <a:pt x="16102" y="4686"/>
                    <a:pt x="15648" y="5794"/>
                    <a:pt x="15336" y="6958"/>
                  </a:cubicBezTo>
                  <a:cubicBezTo>
                    <a:pt x="14796" y="8634"/>
                    <a:pt x="14342" y="10366"/>
                    <a:pt x="14001" y="12098"/>
                  </a:cubicBezTo>
                  <a:cubicBezTo>
                    <a:pt x="13916" y="12439"/>
                    <a:pt x="13745" y="12780"/>
                    <a:pt x="13518" y="13064"/>
                  </a:cubicBezTo>
                  <a:cubicBezTo>
                    <a:pt x="12496" y="14313"/>
                    <a:pt x="11502" y="15563"/>
                    <a:pt x="10565" y="16869"/>
                  </a:cubicBezTo>
                  <a:cubicBezTo>
                    <a:pt x="10337" y="17238"/>
                    <a:pt x="10053" y="17579"/>
                    <a:pt x="9769" y="17892"/>
                  </a:cubicBezTo>
                  <a:cubicBezTo>
                    <a:pt x="9713" y="17579"/>
                    <a:pt x="9713" y="17295"/>
                    <a:pt x="9798" y="16983"/>
                  </a:cubicBezTo>
                  <a:cubicBezTo>
                    <a:pt x="9968" y="15847"/>
                    <a:pt x="10110" y="14711"/>
                    <a:pt x="10167" y="13575"/>
                  </a:cubicBezTo>
                  <a:cubicBezTo>
                    <a:pt x="10252" y="12354"/>
                    <a:pt x="10536" y="11133"/>
                    <a:pt x="10962" y="9968"/>
                  </a:cubicBezTo>
                  <a:cubicBezTo>
                    <a:pt x="11530" y="8548"/>
                    <a:pt x="12183" y="7157"/>
                    <a:pt x="12950" y="5822"/>
                  </a:cubicBezTo>
                  <a:cubicBezTo>
                    <a:pt x="13092" y="5538"/>
                    <a:pt x="13206" y="5254"/>
                    <a:pt x="13319" y="4942"/>
                  </a:cubicBezTo>
                  <a:cubicBezTo>
                    <a:pt x="13348" y="4885"/>
                    <a:pt x="13319" y="4800"/>
                    <a:pt x="13262" y="4771"/>
                  </a:cubicBezTo>
                  <a:cubicBezTo>
                    <a:pt x="13239" y="4760"/>
                    <a:pt x="13211" y="4753"/>
                    <a:pt x="13181" y="4753"/>
                  </a:cubicBezTo>
                  <a:cubicBezTo>
                    <a:pt x="13140" y="4753"/>
                    <a:pt x="13097" y="4766"/>
                    <a:pt x="13064" y="4800"/>
                  </a:cubicBezTo>
                  <a:cubicBezTo>
                    <a:pt x="12950" y="4885"/>
                    <a:pt x="12865" y="4999"/>
                    <a:pt x="12780" y="5112"/>
                  </a:cubicBezTo>
                  <a:cubicBezTo>
                    <a:pt x="12552" y="5510"/>
                    <a:pt x="12297" y="5907"/>
                    <a:pt x="12070" y="6305"/>
                  </a:cubicBezTo>
                  <a:cubicBezTo>
                    <a:pt x="11161" y="7867"/>
                    <a:pt x="10451" y="9514"/>
                    <a:pt x="9968" y="11246"/>
                  </a:cubicBezTo>
                  <a:cubicBezTo>
                    <a:pt x="9826" y="11757"/>
                    <a:pt x="9713" y="12297"/>
                    <a:pt x="9656" y="12837"/>
                  </a:cubicBezTo>
                  <a:cubicBezTo>
                    <a:pt x="9514" y="13944"/>
                    <a:pt x="9457" y="15052"/>
                    <a:pt x="9343" y="16159"/>
                  </a:cubicBezTo>
                  <a:cubicBezTo>
                    <a:pt x="9258" y="17040"/>
                    <a:pt x="9116" y="17892"/>
                    <a:pt x="8889" y="18744"/>
                  </a:cubicBezTo>
                  <a:cubicBezTo>
                    <a:pt x="8804" y="19141"/>
                    <a:pt x="8633" y="19482"/>
                    <a:pt x="8378" y="19794"/>
                  </a:cubicBezTo>
                  <a:cubicBezTo>
                    <a:pt x="7384" y="21044"/>
                    <a:pt x="6418" y="22322"/>
                    <a:pt x="5424" y="23571"/>
                  </a:cubicBezTo>
                  <a:cubicBezTo>
                    <a:pt x="5254" y="23827"/>
                    <a:pt x="5055" y="24026"/>
                    <a:pt x="4800" y="24168"/>
                  </a:cubicBezTo>
                  <a:cubicBezTo>
                    <a:pt x="4778" y="24232"/>
                    <a:pt x="4757" y="24264"/>
                    <a:pt x="4736" y="24264"/>
                  </a:cubicBezTo>
                  <a:cubicBezTo>
                    <a:pt x="4729" y="24264"/>
                    <a:pt x="4721" y="24260"/>
                    <a:pt x="4714" y="24253"/>
                  </a:cubicBezTo>
                  <a:cubicBezTo>
                    <a:pt x="4686" y="24196"/>
                    <a:pt x="4714" y="24139"/>
                    <a:pt x="4771" y="24139"/>
                  </a:cubicBezTo>
                  <a:cubicBezTo>
                    <a:pt x="4771" y="23571"/>
                    <a:pt x="4828" y="23032"/>
                    <a:pt x="4942" y="22464"/>
                  </a:cubicBezTo>
                  <a:cubicBezTo>
                    <a:pt x="5055" y="21527"/>
                    <a:pt x="5112" y="20533"/>
                    <a:pt x="5339" y="19596"/>
                  </a:cubicBezTo>
                  <a:cubicBezTo>
                    <a:pt x="5510" y="18772"/>
                    <a:pt x="5652" y="17920"/>
                    <a:pt x="5794" y="17068"/>
                  </a:cubicBezTo>
                  <a:cubicBezTo>
                    <a:pt x="5794" y="17011"/>
                    <a:pt x="5794" y="16926"/>
                    <a:pt x="5794" y="16869"/>
                  </a:cubicBezTo>
                  <a:cubicBezTo>
                    <a:pt x="5775" y="16794"/>
                    <a:pt x="5718" y="16756"/>
                    <a:pt x="5657" y="16756"/>
                  </a:cubicBezTo>
                  <a:cubicBezTo>
                    <a:pt x="5626" y="16756"/>
                    <a:pt x="5595" y="16765"/>
                    <a:pt x="5566" y="16784"/>
                  </a:cubicBezTo>
                  <a:cubicBezTo>
                    <a:pt x="5481" y="16898"/>
                    <a:pt x="5424" y="16983"/>
                    <a:pt x="5368" y="17096"/>
                  </a:cubicBezTo>
                  <a:cubicBezTo>
                    <a:pt x="5197" y="17551"/>
                    <a:pt x="5084" y="18034"/>
                    <a:pt x="5027" y="18516"/>
                  </a:cubicBezTo>
                  <a:cubicBezTo>
                    <a:pt x="4856" y="19368"/>
                    <a:pt x="4658" y="20220"/>
                    <a:pt x="4544" y="21101"/>
                  </a:cubicBezTo>
                  <a:cubicBezTo>
                    <a:pt x="4402" y="22379"/>
                    <a:pt x="4232" y="23600"/>
                    <a:pt x="4061" y="24849"/>
                  </a:cubicBezTo>
                  <a:cubicBezTo>
                    <a:pt x="4033" y="25105"/>
                    <a:pt x="3948" y="25332"/>
                    <a:pt x="3777" y="25531"/>
                  </a:cubicBezTo>
                  <a:lnTo>
                    <a:pt x="1846" y="27803"/>
                  </a:lnTo>
                  <a:cubicBezTo>
                    <a:pt x="1800" y="27849"/>
                    <a:pt x="1753" y="27896"/>
                    <a:pt x="1691" y="27896"/>
                  </a:cubicBezTo>
                  <a:cubicBezTo>
                    <a:pt x="1678" y="27896"/>
                    <a:pt x="1663" y="27893"/>
                    <a:pt x="1647" y="27888"/>
                  </a:cubicBezTo>
                  <a:cubicBezTo>
                    <a:pt x="1534" y="27718"/>
                    <a:pt x="1590" y="27547"/>
                    <a:pt x="1619" y="27405"/>
                  </a:cubicBezTo>
                  <a:cubicBezTo>
                    <a:pt x="1789" y="26241"/>
                    <a:pt x="1960" y="25105"/>
                    <a:pt x="2130" y="23941"/>
                  </a:cubicBezTo>
                  <a:cubicBezTo>
                    <a:pt x="2158" y="23855"/>
                    <a:pt x="2158" y="23742"/>
                    <a:pt x="2130" y="23657"/>
                  </a:cubicBezTo>
                  <a:cubicBezTo>
                    <a:pt x="2130" y="23600"/>
                    <a:pt x="2102" y="23571"/>
                    <a:pt x="2073" y="23543"/>
                  </a:cubicBezTo>
                  <a:cubicBezTo>
                    <a:pt x="2053" y="23530"/>
                    <a:pt x="2035" y="23524"/>
                    <a:pt x="2018" y="23524"/>
                  </a:cubicBezTo>
                  <a:cubicBezTo>
                    <a:pt x="1962" y="23524"/>
                    <a:pt x="1918" y="23585"/>
                    <a:pt x="1874" y="23628"/>
                  </a:cubicBezTo>
                  <a:cubicBezTo>
                    <a:pt x="1846" y="23742"/>
                    <a:pt x="1789" y="23827"/>
                    <a:pt x="1732" y="23969"/>
                  </a:cubicBezTo>
                  <a:cubicBezTo>
                    <a:pt x="1562" y="24565"/>
                    <a:pt x="1420" y="25190"/>
                    <a:pt x="1335" y="25815"/>
                  </a:cubicBezTo>
                  <a:cubicBezTo>
                    <a:pt x="1164" y="26582"/>
                    <a:pt x="1108" y="27348"/>
                    <a:pt x="1136" y="28144"/>
                  </a:cubicBezTo>
                  <a:cubicBezTo>
                    <a:pt x="1136" y="28342"/>
                    <a:pt x="1079" y="28541"/>
                    <a:pt x="966" y="28740"/>
                  </a:cubicBezTo>
                  <a:cubicBezTo>
                    <a:pt x="795" y="29052"/>
                    <a:pt x="597" y="29365"/>
                    <a:pt x="341" y="29620"/>
                  </a:cubicBezTo>
                  <a:cubicBezTo>
                    <a:pt x="171" y="29791"/>
                    <a:pt x="57" y="30018"/>
                    <a:pt x="0" y="30245"/>
                  </a:cubicBezTo>
                  <a:cubicBezTo>
                    <a:pt x="0" y="30330"/>
                    <a:pt x="29" y="30387"/>
                    <a:pt x="85" y="30444"/>
                  </a:cubicBezTo>
                  <a:cubicBezTo>
                    <a:pt x="114" y="30458"/>
                    <a:pt x="149" y="30465"/>
                    <a:pt x="185" y="30465"/>
                  </a:cubicBezTo>
                  <a:cubicBezTo>
                    <a:pt x="220" y="30465"/>
                    <a:pt x="256" y="30458"/>
                    <a:pt x="284" y="30444"/>
                  </a:cubicBezTo>
                  <a:cubicBezTo>
                    <a:pt x="369" y="30359"/>
                    <a:pt x="455" y="30274"/>
                    <a:pt x="540" y="30188"/>
                  </a:cubicBezTo>
                  <a:lnTo>
                    <a:pt x="1250" y="29365"/>
                  </a:lnTo>
                  <a:cubicBezTo>
                    <a:pt x="1392" y="29223"/>
                    <a:pt x="1562" y="29138"/>
                    <a:pt x="1761" y="29138"/>
                  </a:cubicBezTo>
                  <a:cubicBezTo>
                    <a:pt x="2670" y="29052"/>
                    <a:pt x="3550" y="28882"/>
                    <a:pt x="4402" y="28683"/>
                  </a:cubicBezTo>
                  <a:cubicBezTo>
                    <a:pt x="4743" y="28598"/>
                    <a:pt x="5055" y="28484"/>
                    <a:pt x="5368" y="28314"/>
                  </a:cubicBezTo>
                  <a:cubicBezTo>
                    <a:pt x="5424" y="28286"/>
                    <a:pt x="5481" y="28229"/>
                    <a:pt x="5538" y="28200"/>
                  </a:cubicBezTo>
                  <a:cubicBezTo>
                    <a:pt x="5566" y="28172"/>
                    <a:pt x="5595" y="28115"/>
                    <a:pt x="5595" y="28058"/>
                  </a:cubicBezTo>
                  <a:cubicBezTo>
                    <a:pt x="5595" y="27973"/>
                    <a:pt x="5510" y="27973"/>
                    <a:pt x="5424" y="27973"/>
                  </a:cubicBezTo>
                  <a:lnTo>
                    <a:pt x="5226" y="27973"/>
                  </a:lnTo>
                  <a:cubicBezTo>
                    <a:pt x="4658" y="28115"/>
                    <a:pt x="4090" y="28229"/>
                    <a:pt x="3522" y="28342"/>
                  </a:cubicBezTo>
                  <a:cubicBezTo>
                    <a:pt x="3010" y="28456"/>
                    <a:pt x="2499" y="28513"/>
                    <a:pt x="1988" y="28513"/>
                  </a:cubicBezTo>
                  <a:cubicBezTo>
                    <a:pt x="2215" y="28257"/>
                    <a:pt x="2386" y="28058"/>
                    <a:pt x="2556" y="27860"/>
                  </a:cubicBezTo>
                  <a:cubicBezTo>
                    <a:pt x="3096" y="27206"/>
                    <a:pt x="3664" y="26582"/>
                    <a:pt x="4232" y="25928"/>
                  </a:cubicBezTo>
                  <a:cubicBezTo>
                    <a:pt x="4374" y="25730"/>
                    <a:pt x="4601" y="25588"/>
                    <a:pt x="4828" y="25588"/>
                  </a:cubicBezTo>
                  <a:cubicBezTo>
                    <a:pt x="4970" y="25588"/>
                    <a:pt x="5084" y="25474"/>
                    <a:pt x="5226" y="25417"/>
                  </a:cubicBezTo>
                  <a:cubicBezTo>
                    <a:pt x="5623" y="25219"/>
                    <a:pt x="6049" y="25105"/>
                    <a:pt x="6475" y="25048"/>
                  </a:cubicBezTo>
                  <a:cubicBezTo>
                    <a:pt x="7362" y="24997"/>
                    <a:pt x="8225" y="24902"/>
                    <a:pt x="9087" y="24902"/>
                  </a:cubicBezTo>
                  <a:cubicBezTo>
                    <a:pt x="9191" y="24902"/>
                    <a:pt x="9296" y="24903"/>
                    <a:pt x="9400" y="24906"/>
                  </a:cubicBezTo>
                  <a:cubicBezTo>
                    <a:pt x="9658" y="24914"/>
                    <a:pt x="9916" y="24918"/>
                    <a:pt x="10174" y="24918"/>
                  </a:cubicBezTo>
                  <a:cubicBezTo>
                    <a:pt x="10796" y="24918"/>
                    <a:pt x="11419" y="24898"/>
                    <a:pt x="12041" y="24878"/>
                  </a:cubicBezTo>
                  <a:cubicBezTo>
                    <a:pt x="12638" y="24849"/>
                    <a:pt x="13234" y="24793"/>
                    <a:pt x="13859" y="24707"/>
                  </a:cubicBezTo>
                  <a:cubicBezTo>
                    <a:pt x="14881" y="24537"/>
                    <a:pt x="15904" y="24281"/>
                    <a:pt x="16897" y="23997"/>
                  </a:cubicBezTo>
                  <a:cubicBezTo>
                    <a:pt x="17352" y="23855"/>
                    <a:pt x="17778" y="23685"/>
                    <a:pt x="18204" y="23515"/>
                  </a:cubicBezTo>
                  <a:cubicBezTo>
                    <a:pt x="18374" y="23458"/>
                    <a:pt x="18545" y="23344"/>
                    <a:pt x="18658" y="23174"/>
                  </a:cubicBezTo>
                  <a:cubicBezTo>
                    <a:pt x="18715" y="23145"/>
                    <a:pt x="18715" y="23089"/>
                    <a:pt x="18715" y="23060"/>
                  </a:cubicBezTo>
                  <a:cubicBezTo>
                    <a:pt x="18687" y="23003"/>
                    <a:pt x="18630" y="23003"/>
                    <a:pt x="18601" y="22975"/>
                  </a:cubicBezTo>
                  <a:cubicBezTo>
                    <a:pt x="18403" y="23003"/>
                    <a:pt x="18204" y="23032"/>
                    <a:pt x="18033" y="23117"/>
                  </a:cubicBezTo>
                  <a:cubicBezTo>
                    <a:pt x="16926" y="23515"/>
                    <a:pt x="15790" y="23799"/>
                    <a:pt x="14654" y="23997"/>
                  </a:cubicBezTo>
                  <a:cubicBezTo>
                    <a:pt x="13503" y="24253"/>
                    <a:pt x="12351" y="24371"/>
                    <a:pt x="11179" y="24371"/>
                  </a:cubicBezTo>
                  <a:cubicBezTo>
                    <a:pt x="11050" y="24371"/>
                    <a:pt x="10921" y="24369"/>
                    <a:pt x="10792" y="24367"/>
                  </a:cubicBezTo>
                  <a:cubicBezTo>
                    <a:pt x="10658" y="24363"/>
                    <a:pt x="10524" y="24362"/>
                    <a:pt x="10389" y="24362"/>
                  </a:cubicBezTo>
                  <a:cubicBezTo>
                    <a:pt x="9297" y="24362"/>
                    <a:pt x="8184" y="24455"/>
                    <a:pt x="7071" y="24480"/>
                  </a:cubicBezTo>
                  <a:cubicBezTo>
                    <a:pt x="6901" y="24480"/>
                    <a:pt x="6731" y="24509"/>
                    <a:pt x="6589" y="24537"/>
                  </a:cubicBezTo>
                  <a:cubicBezTo>
                    <a:pt x="6191" y="24622"/>
                    <a:pt x="5794" y="24679"/>
                    <a:pt x="5453" y="24764"/>
                  </a:cubicBezTo>
                  <a:cubicBezTo>
                    <a:pt x="5424" y="24651"/>
                    <a:pt x="5453" y="24537"/>
                    <a:pt x="5538" y="24480"/>
                  </a:cubicBezTo>
                  <a:cubicBezTo>
                    <a:pt x="5822" y="24111"/>
                    <a:pt x="6134" y="23713"/>
                    <a:pt x="6447" y="23344"/>
                  </a:cubicBezTo>
                  <a:cubicBezTo>
                    <a:pt x="7242" y="22350"/>
                    <a:pt x="8037" y="21385"/>
                    <a:pt x="8832" y="20391"/>
                  </a:cubicBezTo>
                  <a:cubicBezTo>
                    <a:pt x="9042" y="20102"/>
                    <a:pt x="9228" y="19788"/>
                    <a:pt x="9615" y="19788"/>
                  </a:cubicBezTo>
                  <a:cubicBezTo>
                    <a:pt x="9646" y="19788"/>
                    <a:pt x="9679" y="19790"/>
                    <a:pt x="9713" y="19794"/>
                  </a:cubicBezTo>
                  <a:cubicBezTo>
                    <a:pt x="9798" y="19794"/>
                    <a:pt x="9855" y="19738"/>
                    <a:pt x="9911" y="19681"/>
                  </a:cubicBezTo>
                  <a:cubicBezTo>
                    <a:pt x="11161" y="19198"/>
                    <a:pt x="12439" y="18772"/>
                    <a:pt x="13745" y="18488"/>
                  </a:cubicBezTo>
                  <a:cubicBezTo>
                    <a:pt x="14682" y="18261"/>
                    <a:pt x="15648" y="18119"/>
                    <a:pt x="16585" y="17863"/>
                  </a:cubicBezTo>
                  <a:cubicBezTo>
                    <a:pt x="17778" y="17579"/>
                    <a:pt x="18999" y="17380"/>
                    <a:pt x="20220" y="17040"/>
                  </a:cubicBezTo>
                  <a:cubicBezTo>
                    <a:pt x="21072" y="16812"/>
                    <a:pt x="21924" y="16500"/>
                    <a:pt x="22776" y="16188"/>
                  </a:cubicBezTo>
                  <a:cubicBezTo>
                    <a:pt x="23770" y="15790"/>
                    <a:pt x="24707" y="15336"/>
                    <a:pt x="25644" y="14768"/>
                  </a:cubicBezTo>
                  <a:cubicBezTo>
                    <a:pt x="26212" y="14455"/>
                    <a:pt x="26752" y="14086"/>
                    <a:pt x="27320" y="13745"/>
                  </a:cubicBezTo>
                  <a:cubicBezTo>
                    <a:pt x="27519" y="13575"/>
                    <a:pt x="27717" y="13405"/>
                    <a:pt x="27916" y="13234"/>
                  </a:cubicBezTo>
                  <a:cubicBezTo>
                    <a:pt x="27945" y="13177"/>
                    <a:pt x="27973" y="13092"/>
                    <a:pt x="27945" y="13035"/>
                  </a:cubicBezTo>
                  <a:cubicBezTo>
                    <a:pt x="27908" y="12980"/>
                    <a:pt x="27848" y="12949"/>
                    <a:pt x="27787" y="12949"/>
                  </a:cubicBezTo>
                  <a:cubicBezTo>
                    <a:pt x="27753" y="12949"/>
                    <a:pt x="27719" y="12958"/>
                    <a:pt x="27689" y="12979"/>
                  </a:cubicBezTo>
                  <a:cubicBezTo>
                    <a:pt x="27519" y="13121"/>
                    <a:pt x="27348" y="13263"/>
                    <a:pt x="27150" y="13376"/>
                  </a:cubicBezTo>
                  <a:cubicBezTo>
                    <a:pt x="25758" y="14171"/>
                    <a:pt x="24281" y="14938"/>
                    <a:pt x="22804" y="15591"/>
                  </a:cubicBezTo>
                  <a:cubicBezTo>
                    <a:pt x="21385" y="16159"/>
                    <a:pt x="19908" y="16585"/>
                    <a:pt x="18403" y="16898"/>
                  </a:cubicBezTo>
                  <a:cubicBezTo>
                    <a:pt x="17295" y="17125"/>
                    <a:pt x="16159" y="17324"/>
                    <a:pt x="15052" y="17579"/>
                  </a:cubicBezTo>
                  <a:cubicBezTo>
                    <a:pt x="14058" y="17806"/>
                    <a:pt x="13064" y="18034"/>
                    <a:pt x="12098" y="18374"/>
                  </a:cubicBezTo>
                  <a:cubicBezTo>
                    <a:pt x="11558" y="18516"/>
                    <a:pt x="11019" y="18687"/>
                    <a:pt x="10508" y="18914"/>
                  </a:cubicBezTo>
                  <a:cubicBezTo>
                    <a:pt x="10366" y="18942"/>
                    <a:pt x="10224" y="18971"/>
                    <a:pt x="10082" y="18999"/>
                  </a:cubicBezTo>
                  <a:cubicBezTo>
                    <a:pt x="10062" y="19019"/>
                    <a:pt x="10029" y="19052"/>
                    <a:pt x="9992" y="19052"/>
                  </a:cubicBezTo>
                  <a:cubicBezTo>
                    <a:pt x="9975" y="19052"/>
                    <a:pt x="9957" y="19045"/>
                    <a:pt x="9940" y="19028"/>
                  </a:cubicBezTo>
                  <a:cubicBezTo>
                    <a:pt x="9940" y="19028"/>
                    <a:pt x="9997" y="18971"/>
                    <a:pt x="10025" y="18942"/>
                  </a:cubicBezTo>
                  <a:cubicBezTo>
                    <a:pt x="10110" y="18772"/>
                    <a:pt x="10224" y="18602"/>
                    <a:pt x="10309" y="18460"/>
                  </a:cubicBezTo>
                  <a:cubicBezTo>
                    <a:pt x="11331" y="17011"/>
                    <a:pt x="12382" y="15648"/>
                    <a:pt x="13461" y="14228"/>
                  </a:cubicBezTo>
                  <a:cubicBezTo>
                    <a:pt x="13887" y="13660"/>
                    <a:pt x="14455" y="13234"/>
                    <a:pt x="15137" y="13007"/>
                  </a:cubicBezTo>
                  <a:cubicBezTo>
                    <a:pt x="16301" y="12581"/>
                    <a:pt x="17465" y="12240"/>
                    <a:pt x="18687" y="11928"/>
                  </a:cubicBezTo>
                  <a:cubicBezTo>
                    <a:pt x="20107" y="11559"/>
                    <a:pt x="21555" y="11189"/>
                    <a:pt x="22975" y="10792"/>
                  </a:cubicBezTo>
                  <a:cubicBezTo>
                    <a:pt x="23628" y="10593"/>
                    <a:pt x="24281" y="10366"/>
                    <a:pt x="24906" y="10082"/>
                  </a:cubicBezTo>
                  <a:cubicBezTo>
                    <a:pt x="26241" y="9429"/>
                    <a:pt x="27547" y="8634"/>
                    <a:pt x="28740" y="7725"/>
                  </a:cubicBezTo>
                  <a:cubicBezTo>
                    <a:pt x="28910" y="7640"/>
                    <a:pt x="29052" y="7469"/>
                    <a:pt x="29137" y="7299"/>
                  </a:cubicBezTo>
                  <a:cubicBezTo>
                    <a:pt x="29166" y="7270"/>
                    <a:pt x="29166" y="7214"/>
                    <a:pt x="29137" y="7185"/>
                  </a:cubicBezTo>
                  <a:cubicBezTo>
                    <a:pt x="29109" y="7128"/>
                    <a:pt x="29052" y="7128"/>
                    <a:pt x="29024" y="7128"/>
                  </a:cubicBezTo>
                  <a:cubicBezTo>
                    <a:pt x="28768" y="7185"/>
                    <a:pt x="28569" y="7299"/>
                    <a:pt x="28371" y="7441"/>
                  </a:cubicBezTo>
                  <a:cubicBezTo>
                    <a:pt x="27746" y="7838"/>
                    <a:pt x="27150" y="8236"/>
                    <a:pt x="26525" y="8634"/>
                  </a:cubicBezTo>
                  <a:cubicBezTo>
                    <a:pt x="25673" y="9173"/>
                    <a:pt x="24736" y="9628"/>
                    <a:pt x="23770" y="9968"/>
                  </a:cubicBezTo>
                  <a:cubicBezTo>
                    <a:pt x="22719" y="10309"/>
                    <a:pt x="21697" y="10593"/>
                    <a:pt x="20618" y="10877"/>
                  </a:cubicBezTo>
                  <a:cubicBezTo>
                    <a:pt x="18885" y="11275"/>
                    <a:pt x="17181" y="11757"/>
                    <a:pt x="15506" y="12325"/>
                  </a:cubicBezTo>
                  <a:cubicBezTo>
                    <a:pt x="15455" y="12351"/>
                    <a:pt x="15398" y="12365"/>
                    <a:pt x="15346" y="12365"/>
                  </a:cubicBezTo>
                  <a:cubicBezTo>
                    <a:pt x="15282" y="12365"/>
                    <a:pt x="15225" y="12344"/>
                    <a:pt x="15194" y="12297"/>
                  </a:cubicBezTo>
                  <a:cubicBezTo>
                    <a:pt x="15137" y="12212"/>
                    <a:pt x="15194" y="12127"/>
                    <a:pt x="15250" y="12041"/>
                  </a:cubicBezTo>
                  <a:cubicBezTo>
                    <a:pt x="15648" y="11559"/>
                    <a:pt x="15989" y="11076"/>
                    <a:pt x="16386" y="10621"/>
                  </a:cubicBezTo>
                  <a:cubicBezTo>
                    <a:pt x="17693" y="9173"/>
                    <a:pt x="18999" y="7782"/>
                    <a:pt x="20391" y="6447"/>
                  </a:cubicBezTo>
                  <a:cubicBezTo>
                    <a:pt x="21385" y="5481"/>
                    <a:pt x="22407" y="4544"/>
                    <a:pt x="23458" y="3664"/>
                  </a:cubicBezTo>
                  <a:cubicBezTo>
                    <a:pt x="23969" y="3238"/>
                    <a:pt x="24452" y="2783"/>
                    <a:pt x="24934" y="2357"/>
                  </a:cubicBezTo>
                  <a:cubicBezTo>
                    <a:pt x="25105" y="2187"/>
                    <a:pt x="25275" y="1988"/>
                    <a:pt x="25360" y="1761"/>
                  </a:cubicBezTo>
                  <a:cubicBezTo>
                    <a:pt x="25360" y="1704"/>
                    <a:pt x="25332" y="1676"/>
                    <a:pt x="25304" y="1619"/>
                  </a:cubicBezTo>
                  <a:cubicBezTo>
                    <a:pt x="25275" y="1591"/>
                    <a:pt x="25247" y="1591"/>
                    <a:pt x="25190" y="1591"/>
                  </a:cubicBezTo>
                  <a:cubicBezTo>
                    <a:pt x="24934" y="1676"/>
                    <a:pt x="24707" y="1789"/>
                    <a:pt x="24508" y="1988"/>
                  </a:cubicBezTo>
                  <a:cubicBezTo>
                    <a:pt x="23713" y="2585"/>
                    <a:pt x="22975" y="3266"/>
                    <a:pt x="22208" y="3919"/>
                  </a:cubicBezTo>
                  <a:cubicBezTo>
                    <a:pt x="19993" y="5850"/>
                    <a:pt x="17891" y="7924"/>
                    <a:pt x="15932" y="10110"/>
                  </a:cubicBezTo>
                  <a:cubicBezTo>
                    <a:pt x="15847" y="10224"/>
                    <a:pt x="15762" y="10366"/>
                    <a:pt x="15676" y="10479"/>
                  </a:cubicBezTo>
                  <a:cubicBezTo>
                    <a:pt x="15392" y="10792"/>
                    <a:pt x="15137" y="11104"/>
                    <a:pt x="14853" y="11388"/>
                  </a:cubicBezTo>
                  <a:lnTo>
                    <a:pt x="14768" y="11388"/>
                  </a:lnTo>
                  <a:cubicBezTo>
                    <a:pt x="14654" y="11218"/>
                    <a:pt x="14768" y="11019"/>
                    <a:pt x="14796" y="10849"/>
                  </a:cubicBezTo>
                  <a:cubicBezTo>
                    <a:pt x="15222" y="9230"/>
                    <a:pt x="15648" y="7611"/>
                    <a:pt x="16216" y="6021"/>
                  </a:cubicBezTo>
                  <a:cubicBezTo>
                    <a:pt x="16557" y="5027"/>
                    <a:pt x="17039" y="4090"/>
                    <a:pt x="17636" y="3238"/>
                  </a:cubicBezTo>
                  <a:cubicBezTo>
                    <a:pt x="18147" y="2528"/>
                    <a:pt x="18687" y="1818"/>
                    <a:pt x="19198" y="1108"/>
                  </a:cubicBezTo>
                  <a:cubicBezTo>
                    <a:pt x="19397" y="852"/>
                    <a:pt x="19567" y="540"/>
                    <a:pt x="19766" y="256"/>
                  </a:cubicBezTo>
                  <a:cubicBezTo>
                    <a:pt x="19823" y="199"/>
                    <a:pt x="19823" y="57"/>
                    <a:pt x="1973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6" name="Google Shape;3896;p54"/>
            <p:cNvSpPr/>
            <p:nvPr/>
          </p:nvSpPr>
          <p:spPr>
            <a:xfrm>
              <a:off x="1458550" y="2312925"/>
              <a:ext cx="3575" cy="4000"/>
            </a:xfrm>
            <a:custGeom>
              <a:avLst/>
              <a:gdLst/>
              <a:ahLst/>
              <a:cxnLst/>
              <a:rect l="l" t="t" r="r" b="b"/>
              <a:pathLst>
                <a:path w="143" h="160" extrusionOk="0">
                  <a:moveTo>
                    <a:pt x="86" y="1"/>
                  </a:moveTo>
                  <a:cubicBezTo>
                    <a:pt x="58" y="57"/>
                    <a:pt x="1" y="114"/>
                    <a:pt x="1" y="114"/>
                  </a:cubicBezTo>
                  <a:cubicBezTo>
                    <a:pt x="23" y="148"/>
                    <a:pt x="41" y="159"/>
                    <a:pt x="58" y="159"/>
                  </a:cubicBezTo>
                  <a:cubicBezTo>
                    <a:pt x="84" y="159"/>
                    <a:pt x="108" y="131"/>
                    <a:pt x="143" y="114"/>
                  </a:cubicBezTo>
                  <a:lnTo>
                    <a:pt x="86" y="1"/>
                  </a:lnTo>
                  <a:close/>
                </a:path>
              </a:pathLst>
            </a:custGeom>
            <a:solidFill>
              <a:srgbClr val="386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7" name="Google Shape;3897;p54"/>
            <p:cNvSpPr/>
            <p:nvPr/>
          </p:nvSpPr>
          <p:spPr>
            <a:xfrm>
              <a:off x="1326500" y="2444975"/>
              <a:ext cx="3575" cy="3150"/>
            </a:xfrm>
            <a:custGeom>
              <a:avLst/>
              <a:gdLst/>
              <a:ahLst/>
              <a:cxnLst/>
              <a:rect l="l" t="t" r="r" b="b"/>
              <a:pathLst>
                <a:path w="143" h="126" extrusionOk="0">
                  <a:moveTo>
                    <a:pt x="86" y="1"/>
                  </a:moveTo>
                  <a:cubicBezTo>
                    <a:pt x="29" y="29"/>
                    <a:pt x="1" y="86"/>
                    <a:pt x="29" y="114"/>
                  </a:cubicBezTo>
                  <a:cubicBezTo>
                    <a:pt x="44" y="122"/>
                    <a:pt x="57" y="125"/>
                    <a:pt x="69" y="125"/>
                  </a:cubicBezTo>
                  <a:cubicBezTo>
                    <a:pt x="101" y="125"/>
                    <a:pt x="122" y="99"/>
                    <a:pt x="143" y="58"/>
                  </a:cubicBezTo>
                  <a:lnTo>
                    <a:pt x="86" y="1"/>
                  </a:lnTo>
                  <a:close/>
                </a:path>
              </a:pathLst>
            </a:custGeom>
            <a:solidFill>
              <a:srgbClr val="386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8" name="Google Shape;3898;p54"/>
            <p:cNvSpPr/>
            <p:nvPr/>
          </p:nvSpPr>
          <p:spPr>
            <a:xfrm>
              <a:off x="1583500" y="2151050"/>
              <a:ext cx="1450" cy="750"/>
            </a:xfrm>
            <a:custGeom>
              <a:avLst/>
              <a:gdLst/>
              <a:ahLst/>
              <a:cxnLst/>
              <a:rect l="l" t="t" r="r" b="b"/>
              <a:pathLst>
                <a:path w="58" h="30" extrusionOk="0">
                  <a:moveTo>
                    <a:pt x="1" y="1"/>
                  </a:moveTo>
                  <a:lnTo>
                    <a:pt x="1" y="29"/>
                  </a:lnTo>
                  <a:lnTo>
                    <a:pt x="58" y="2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86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9" name="Google Shape;3899;p54"/>
            <p:cNvSpPr/>
            <p:nvPr/>
          </p:nvSpPr>
          <p:spPr>
            <a:xfrm>
              <a:off x="237400" y="2357375"/>
              <a:ext cx="891050" cy="778975"/>
            </a:xfrm>
            <a:custGeom>
              <a:avLst/>
              <a:gdLst/>
              <a:ahLst/>
              <a:cxnLst/>
              <a:rect l="l" t="t" r="r" b="b"/>
              <a:pathLst>
                <a:path w="35642" h="31159" extrusionOk="0">
                  <a:moveTo>
                    <a:pt x="8624" y="0"/>
                  </a:moveTo>
                  <a:cubicBezTo>
                    <a:pt x="8047" y="0"/>
                    <a:pt x="7469" y="61"/>
                    <a:pt x="6902" y="182"/>
                  </a:cubicBezTo>
                  <a:cubicBezTo>
                    <a:pt x="5652" y="494"/>
                    <a:pt x="4488" y="1119"/>
                    <a:pt x="3550" y="2028"/>
                  </a:cubicBezTo>
                  <a:cubicBezTo>
                    <a:pt x="2244" y="3278"/>
                    <a:pt x="1279" y="4868"/>
                    <a:pt x="739" y="6600"/>
                  </a:cubicBezTo>
                  <a:cubicBezTo>
                    <a:pt x="228" y="8247"/>
                    <a:pt x="1" y="9980"/>
                    <a:pt x="29" y="11712"/>
                  </a:cubicBezTo>
                  <a:cubicBezTo>
                    <a:pt x="29" y="12053"/>
                    <a:pt x="57" y="12394"/>
                    <a:pt x="114" y="12734"/>
                  </a:cubicBezTo>
                  <a:cubicBezTo>
                    <a:pt x="341" y="14126"/>
                    <a:pt x="767" y="15489"/>
                    <a:pt x="1364" y="16767"/>
                  </a:cubicBezTo>
                  <a:cubicBezTo>
                    <a:pt x="1960" y="18017"/>
                    <a:pt x="2670" y="19209"/>
                    <a:pt x="3522" y="20317"/>
                  </a:cubicBezTo>
                  <a:cubicBezTo>
                    <a:pt x="4204" y="21197"/>
                    <a:pt x="4999" y="22021"/>
                    <a:pt x="5851" y="22731"/>
                  </a:cubicBezTo>
                  <a:cubicBezTo>
                    <a:pt x="6873" y="23668"/>
                    <a:pt x="8037" y="24463"/>
                    <a:pt x="9259" y="25116"/>
                  </a:cubicBezTo>
                  <a:cubicBezTo>
                    <a:pt x="10934" y="25968"/>
                    <a:pt x="12695" y="26565"/>
                    <a:pt x="14541" y="26934"/>
                  </a:cubicBezTo>
                  <a:cubicBezTo>
                    <a:pt x="15563" y="27133"/>
                    <a:pt x="16586" y="27218"/>
                    <a:pt x="17608" y="27246"/>
                  </a:cubicBezTo>
                  <a:cubicBezTo>
                    <a:pt x="18460" y="27246"/>
                    <a:pt x="19312" y="27234"/>
                    <a:pt x="20155" y="27234"/>
                  </a:cubicBezTo>
                  <a:cubicBezTo>
                    <a:pt x="20577" y="27234"/>
                    <a:pt x="20997" y="27237"/>
                    <a:pt x="21413" y="27246"/>
                  </a:cubicBezTo>
                  <a:cubicBezTo>
                    <a:pt x="21488" y="27244"/>
                    <a:pt x="21563" y="27243"/>
                    <a:pt x="21638" y="27243"/>
                  </a:cubicBezTo>
                  <a:cubicBezTo>
                    <a:pt x="22610" y="27243"/>
                    <a:pt x="23555" y="27415"/>
                    <a:pt x="24452" y="27757"/>
                  </a:cubicBezTo>
                  <a:cubicBezTo>
                    <a:pt x="25077" y="28013"/>
                    <a:pt x="25645" y="28354"/>
                    <a:pt x="26184" y="28751"/>
                  </a:cubicBezTo>
                  <a:cubicBezTo>
                    <a:pt x="26582" y="29064"/>
                    <a:pt x="26951" y="29376"/>
                    <a:pt x="27349" y="29660"/>
                  </a:cubicBezTo>
                  <a:cubicBezTo>
                    <a:pt x="28059" y="30257"/>
                    <a:pt x="28911" y="30597"/>
                    <a:pt x="29819" y="30711"/>
                  </a:cubicBezTo>
                  <a:cubicBezTo>
                    <a:pt x="30558" y="30768"/>
                    <a:pt x="31268" y="30910"/>
                    <a:pt x="31949" y="31080"/>
                  </a:cubicBezTo>
                  <a:cubicBezTo>
                    <a:pt x="32196" y="31134"/>
                    <a:pt x="32447" y="31159"/>
                    <a:pt x="32697" y="31159"/>
                  </a:cubicBezTo>
                  <a:cubicBezTo>
                    <a:pt x="33109" y="31159"/>
                    <a:pt x="33520" y="31090"/>
                    <a:pt x="33909" y="30966"/>
                  </a:cubicBezTo>
                  <a:cubicBezTo>
                    <a:pt x="34676" y="30739"/>
                    <a:pt x="35244" y="30115"/>
                    <a:pt x="35386" y="29319"/>
                  </a:cubicBezTo>
                  <a:cubicBezTo>
                    <a:pt x="35641" y="28183"/>
                    <a:pt x="35556" y="27019"/>
                    <a:pt x="35187" y="25940"/>
                  </a:cubicBezTo>
                  <a:cubicBezTo>
                    <a:pt x="34335" y="23469"/>
                    <a:pt x="32887" y="21282"/>
                    <a:pt x="30984" y="19550"/>
                  </a:cubicBezTo>
                  <a:cubicBezTo>
                    <a:pt x="29791" y="18443"/>
                    <a:pt x="28598" y="17335"/>
                    <a:pt x="27491" y="16171"/>
                  </a:cubicBezTo>
                  <a:cubicBezTo>
                    <a:pt x="26440" y="15035"/>
                    <a:pt x="25531" y="13814"/>
                    <a:pt x="24764" y="12507"/>
                  </a:cubicBezTo>
                  <a:cubicBezTo>
                    <a:pt x="24168" y="11513"/>
                    <a:pt x="23572" y="10491"/>
                    <a:pt x="22947" y="9497"/>
                  </a:cubicBezTo>
                  <a:cubicBezTo>
                    <a:pt x="22010" y="7992"/>
                    <a:pt x="20817" y="6629"/>
                    <a:pt x="19454" y="5493"/>
                  </a:cubicBezTo>
                  <a:cubicBezTo>
                    <a:pt x="18801" y="4981"/>
                    <a:pt x="18119" y="4527"/>
                    <a:pt x="17409" y="4101"/>
                  </a:cubicBezTo>
                  <a:cubicBezTo>
                    <a:pt x="16358" y="3505"/>
                    <a:pt x="15364" y="2823"/>
                    <a:pt x="14370" y="2113"/>
                  </a:cubicBezTo>
                  <a:cubicBezTo>
                    <a:pt x="13518" y="1488"/>
                    <a:pt x="12610" y="1006"/>
                    <a:pt x="11673" y="580"/>
                  </a:cubicBezTo>
                  <a:cubicBezTo>
                    <a:pt x="10704" y="196"/>
                    <a:pt x="9665" y="0"/>
                    <a:pt x="86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0" name="Google Shape;3900;p54"/>
            <p:cNvSpPr/>
            <p:nvPr/>
          </p:nvSpPr>
          <p:spPr>
            <a:xfrm>
              <a:off x="287100" y="2401850"/>
              <a:ext cx="771050" cy="666800"/>
            </a:xfrm>
            <a:custGeom>
              <a:avLst/>
              <a:gdLst/>
              <a:ahLst/>
              <a:cxnLst/>
              <a:rect l="l" t="t" r="r" b="b"/>
              <a:pathLst>
                <a:path w="30842" h="26672" extrusionOk="0">
                  <a:moveTo>
                    <a:pt x="14314" y="11268"/>
                  </a:moveTo>
                  <a:lnTo>
                    <a:pt x="14314" y="11296"/>
                  </a:lnTo>
                  <a:lnTo>
                    <a:pt x="14257" y="11296"/>
                  </a:lnTo>
                  <a:lnTo>
                    <a:pt x="14314" y="11268"/>
                  </a:lnTo>
                  <a:close/>
                  <a:moveTo>
                    <a:pt x="8268" y="1"/>
                  </a:moveTo>
                  <a:cubicBezTo>
                    <a:pt x="8236" y="1"/>
                    <a:pt x="8208" y="8"/>
                    <a:pt x="8179" y="22"/>
                  </a:cubicBezTo>
                  <a:cubicBezTo>
                    <a:pt x="8094" y="79"/>
                    <a:pt x="8094" y="192"/>
                    <a:pt x="8179" y="249"/>
                  </a:cubicBezTo>
                  <a:cubicBezTo>
                    <a:pt x="8378" y="505"/>
                    <a:pt x="8605" y="760"/>
                    <a:pt x="8833" y="987"/>
                  </a:cubicBezTo>
                  <a:lnTo>
                    <a:pt x="10565" y="2833"/>
                  </a:lnTo>
                  <a:cubicBezTo>
                    <a:pt x="11247" y="3572"/>
                    <a:pt x="11843" y="4395"/>
                    <a:pt x="12297" y="5304"/>
                  </a:cubicBezTo>
                  <a:cubicBezTo>
                    <a:pt x="13036" y="6752"/>
                    <a:pt x="13632" y="8257"/>
                    <a:pt x="14228" y="9734"/>
                  </a:cubicBezTo>
                  <a:cubicBezTo>
                    <a:pt x="14314" y="9905"/>
                    <a:pt x="14427" y="10075"/>
                    <a:pt x="14342" y="10274"/>
                  </a:cubicBezTo>
                  <a:lnTo>
                    <a:pt x="14257" y="10274"/>
                  </a:lnTo>
                  <a:cubicBezTo>
                    <a:pt x="13973" y="9990"/>
                    <a:pt x="13660" y="9734"/>
                    <a:pt x="13376" y="9479"/>
                  </a:cubicBezTo>
                  <a:cubicBezTo>
                    <a:pt x="13263" y="9393"/>
                    <a:pt x="13178" y="9280"/>
                    <a:pt x="13064" y="9166"/>
                  </a:cubicBezTo>
                  <a:cubicBezTo>
                    <a:pt x="10906" y="7320"/>
                    <a:pt x="8662" y="5616"/>
                    <a:pt x="6277" y="4054"/>
                  </a:cubicBezTo>
                  <a:cubicBezTo>
                    <a:pt x="5482" y="3515"/>
                    <a:pt x="4686" y="2975"/>
                    <a:pt x="3863" y="2493"/>
                  </a:cubicBezTo>
                  <a:cubicBezTo>
                    <a:pt x="3636" y="2351"/>
                    <a:pt x="3408" y="2265"/>
                    <a:pt x="3153" y="2209"/>
                  </a:cubicBezTo>
                  <a:cubicBezTo>
                    <a:pt x="3096" y="2209"/>
                    <a:pt x="3068" y="2237"/>
                    <a:pt x="3039" y="2265"/>
                  </a:cubicBezTo>
                  <a:cubicBezTo>
                    <a:pt x="3011" y="2294"/>
                    <a:pt x="3011" y="2351"/>
                    <a:pt x="3011" y="2407"/>
                  </a:cubicBezTo>
                  <a:cubicBezTo>
                    <a:pt x="3124" y="2606"/>
                    <a:pt x="3295" y="2777"/>
                    <a:pt x="3494" y="2919"/>
                  </a:cubicBezTo>
                  <a:cubicBezTo>
                    <a:pt x="4005" y="3259"/>
                    <a:pt x="4516" y="3628"/>
                    <a:pt x="5056" y="3969"/>
                  </a:cubicBezTo>
                  <a:cubicBezTo>
                    <a:pt x="6191" y="4679"/>
                    <a:pt x="7271" y="5474"/>
                    <a:pt x="8321" y="6241"/>
                  </a:cubicBezTo>
                  <a:cubicBezTo>
                    <a:pt x="9798" y="7320"/>
                    <a:pt x="11247" y="8513"/>
                    <a:pt x="12638" y="9706"/>
                  </a:cubicBezTo>
                  <a:cubicBezTo>
                    <a:pt x="13092" y="10103"/>
                    <a:pt x="13490" y="10529"/>
                    <a:pt x="13916" y="10927"/>
                  </a:cubicBezTo>
                  <a:cubicBezTo>
                    <a:pt x="13973" y="10984"/>
                    <a:pt x="14086" y="11041"/>
                    <a:pt x="14030" y="11154"/>
                  </a:cubicBezTo>
                  <a:cubicBezTo>
                    <a:pt x="13973" y="11230"/>
                    <a:pt x="13903" y="11255"/>
                    <a:pt x="13830" y="11255"/>
                  </a:cubicBezTo>
                  <a:cubicBezTo>
                    <a:pt x="13793" y="11255"/>
                    <a:pt x="13755" y="11249"/>
                    <a:pt x="13717" y="11239"/>
                  </a:cubicBezTo>
                  <a:cubicBezTo>
                    <a:pt x="12042" y="10899"/>
                    <a:pt x="10338" y="10643"/>
                    <a:pt x="8634" y="10501"/>
                  </a:cubicBezTo>
                  <a:cubicBezTo>
                    <a:pt x="7583" y="10387"/>
                    <a:pt x="6561" y="10217"/>
                    <a:pt x="5510" y="10018"/>
                  </a:cubicBezTo>
                  <a:cubicBezTo>
                    <a:pt x="4544" y="9819"/>
                    <a:pt x="3607" y="9507"/>
                    <a:pt x="2727" y="9081"/>
                  </a:cubicBezTo>
                  <a:cubicBezTo>
                    <a:pt x="2074" y="8797"/>
                    <a:pt x="1449" y="8485"/>
                    <a:pt x="824" y="8201"/>
                  </a:cubicBezTo>
                  <a:cubicBezTo>
                    <a:pt x="597" y="8087"/>
                    <a:pt x="398" y="8002"/>
                    <a:pt x="143" y="7974"/>
                  </a:cubicBezTo>
                  <a:cubicBezTo>
                    <a:pt x="57" y="7974"/>
                    <a:pt x="1" y="8087"/>
                    <a:pt x="57" y="8172"/>
                  </a:cubicBezTo>
                  <a:cubicBezTo>
                    <a:pt x="171" y="8314"/>
                    <a:pt x="313" y="8428"/>
                    <a:pt x="483" y="8513"/>
                  </a:cubicBezTo>
                  <a:cubicBezTo>
                    <a:pt x="1733" y="9251"/>
                    <a:pt x="3068" y="9848"/>
                    <a:pt x="4459" y="10302"/>
                  </a:cubicBezTo>
                  <a:cubicBezTo>
                    <a:pt x="5084" y="10473"/>
                    <a:pt x="5737" y="10615"/>
                    <a:pt x="6362" y="10728"/>
                  </a:cubicBezTo>
                  <a:cubicBezTo>
                    <a:pt x="7782" y="10899"/>
                    <a:pt x="9202" y="11097"/>
                    <a:pt x="10622" y="11268"/>
                  </a:cubicBezTo>
                  <a:cubicBezTo>
                    <a:pt x="11814" y="11381"/>
                    <a:pt x="13007" y="11580"/>
                    <a:pt x="14200" y="11836"/>
                  </a:cubicBezTo>
                  <a:cubicBezTo>
                    <a:pt x="14853" y="11978"/>
                    <a:pt x="15450" y="12319"/>
                    <a:pt x="15932" y="12801"/>
                  </a:cubicBezTo>
                  <a:cubicBezTo>
                    <a:pt x="17125" y="13994"/>
                    <a:pt x="18346" y="15158"/>
                    <a:pt x="19454" y="16436"/>
                  </a:cubicBezTo>
                  <a:cubicBezTo>
                    <a:pt x="19596" y="16550"/>
                    <a:pt x="19709" y="16720"/>
                    <a:pt x="19823" y="16862"/>
                  </a:cubicBezTo>
                  <a:lnTo>
                    <a:pt x="19908" y="16948"/>
                  </a:lnTo>
                  <a:cubicBezTo>
                    <a:pt x="19886" y="16981"/>
                    <a:pt x="19864" y="16993"/>
                    <a:pt x="19841" y="16993"/>
                  </a:cubicBezTo>
                  <a:cubicBezTo>
                    <a:pt x="19807" y="16993"/>
                    <a:pt x="19772" y="16965"/>
                    <a:pt x="19738" y="16948"/>
                  </a:cubicBezTo>
                  <a:cubicBezTo>
                    <a:pt x="19596" y="16948"/>
                    <a:pt x="19454" y="16948"/>
                    <a:pt x="19312" y="16919"/>
                  </a:cubicBezTo>
                  <a:cubicBezTo>
                    <a:pt x="18801" y="16777"/>
                    <a:pt x="18261" y="16664"/>
                    <a:pt x="17750" y="16607"/>
                  </a:cubicBezTo>
                  <a:cubicBezTo>
                    <a:pt x="16784" y="16408"/>
                    <a:pt x="15790" y="16294"/>
                    <a:pt x="14825" y="16209"/>
                  </a:cubicBezTo>
                  <a:cubicBezTo>
                    <a:pt x="13717" y="16096"/>
                    <a:pt x="12638" y="16067"/>
                    <a:pt x="11530" y="15982"/>
                  </a:cubicBezTo>
                  <a:cubicBezTo>
                    <a:pt x="10054" y="15897"/>
                    <a:pt x="8605" y="15670"/>
                    <a:pt x="7185" y="15300"/>
                  </a:cubicBezTo>
                  <a:cubicBezTo>
                    <a:pt x="5680" y="14874"/>
                    <a:pt x="4204" y="14335"/>
                    <a:pt x="2755" y="13738"/>
                  </a:cubicBezTo>
                  <a:cubicBezTo>
                    <a:pt x="2556" y="13653"/>
                    <a:pt x="2386" y="13540"/>
                    <a:pt x="2187" y="13454"/>
                  </a:cubicBezTo>
                  <a:cubicBezTo>
                    <a:pt x="2157" y="13434"/>
                    <a:pt x="2123" y="13425"/>
                    <a:pt x="2091" y="13425"/>
                  </a:cubicBezTo>
                  <a:cubicBezTo>
                    <a:pt x="2032" y="13425"/>
                    <a:pt x="1978" y="13456"/>
                    <a:pt x="1960" y="13511"/>
                  </a:cubicBezTo>
                  <a:cubicBezTo>
                    <a:pt x="1932" y="13568"/>
                    <a:pt x="1960" y="13653"/>
                    <a:pt x="2017" y="13710"/>
                  </a:cubicBezTo>
                  <a:cubicBezTo>
                    <a:pt x="2216" y="13852"/>
                    <a:pt x="2414" y="13994"/>
                    <a:pt x="2642" y="14108"/>
                  </a:cubicBezTo>
                  <a:cubicBezTo>
                    <a:pt x="3238" y="14392"/>
                    <a:pt x="3806" y="14647"/>
                    <a:pt x="4374" y="14903"/>
                  </a:cubicBezTo>
                  <a:cubicBezTo>
                    <a:pt x="5340" y="15300"/>
                    <a:pt x="6305" y="15641"/>
                    <a:pt x="7299" y="15897"/>
                  </a:cubicBezTo>
                  <a:cubicBezTo>
                    <a:pt x="8151" y="16096"/>
                    <a:pt x="9003" y="16294"/>
                    <a:pt x="9855" y="16380"/>
                  </a:cubicBezTo>
                  <a:cubicBezTo>
                    <a:pt x="11019" y="16550"/>
                    <a:pt x="12212" y="16578"/>
                    <a:pt x="13405" y="16720"/>
                  </a:cubicBezTo>
                  <a:cubicBezTo>
                    <a:pt x="14342" y="16834"/>
                    <a:pt x="15279" y="16834"/>
                    <a:pt x="16188" y="16948"/>
                  </a:cubicBezTo>
                  <a:cubicBezTo>
                    <a:pt x="17494" y="17061"/>
                    <a:pt x="18772" y="17288"/>
                    <a:pt x="19993" y="17629"/>
                  </a:cubicBezTo>
                  <a:cubicBezTo>
                    <a:pt x="20079" y="17629"/>
                    <a:pt x="20135" y="17686"/>
                    <a:pt x="20192" y="17686"/>
                  </a:cubicBezTo>
                  <a:cubicBezTo>
                    <a:pt x="20258" y="17669"/>
                    <a:pt x="20319" y="17662"/>
                    <a:pt x="20377" y="17662"/>
                  </a:cubicBezTo>
                  <a:cubicBezTo>
                    <a:pt x="20713" y="17662"/>
                    <a:pt x="20911" y="17922"/>
                    <a:pt x="21129" y="18140"/>
                  </a:cubicBezTo>
                  <a:cubicBezTo>
                    <a:pt x="22010" y="18992"/>
                    <a:pt x="22890" y="19816"/>
                    <a:pt x="23799" y="20668"/>
                  </a:cubicBezTo>
                  <a:cubicBezTo>
                    <a:pt x="24140" y="20980"/>
                    <a:pt x="24452" y="21293"/>
                    <a:pt x="24793" y="21633"/>
                  </a:cubicBezTo>
                  <a:cubicBezTo>
                    <a:pt x="24878" y="21690"/>
                    <a:pt x="24935" y="21775"/>
                    <a:pt x="24906" y="21889"/>
                  </a:cubicBezTo>
                  <a:lnTo>
                    <a:pt x="23799" y="21832"/>
                  </a:lnTo>
                  <a:cubicBezTo>
                    <a:pt x="23728" y="21818"/>
                    <a:pt x="23650" y="21811"/>
                    <a:pt x="23568" y="21811"/>
                  </a:cubicBezTo>
                  <a:cubicBezTo>
                    <a:pt x="23486" y="21811"/>
                    <a:pt x="23401" y="21818"/>
                    <a:pt x="23316" y="21832"/>
                  </a:cubicBezTo>
                  <a:cubicBezTo>
                    <a:pt x="22123" y="21946"/>
                    <a:pt x="20931" y="22003"/>
                    <a:pt x="19738" y="22173"/>
                  </a:cubicBezTo>
                  <a:cubicBezTo>
                    <a:pt x="18883" y="22312"/>
                    <a:pt x="18014" y="22382"/>
                    <a:pt x="17151" y="22382"/>
                  </a:cubicBezTo>
                  <a:cubicBezTo>
                    <a:pt x="16781" y="22382"/>
                    <a:pt x="16412" y="22369"/>
                    <a:pt x="16046" y="22343"/>
                  </a:cubicBezTo>
                  <a:cubicBezTo>
                    <a:pt x="14910" y="22287"/>
                    <a:pt x="13802" y="22145"/>
                    <a:pt x="12695" y="21917"/>
                  </a:cubicBezTo>
                  <a:cubicBezTo>
                    <a:pt x="12524" y="21861"/>
                    <a:pt x="12326" y="21861"/>
                    <a:pt x="12155" y="21861"/>
                  </a:cubicBezTo>
                  <a:cubicBezTo>
                    <a:pt x="12098" y="21889"/>
                    <a:pt x="12042" y="21917"/>
                    <a:pt x="12042" y="21946"/>
                  </a:cubicBezTo>
                  <a:cubicBezTo>
                    <a:pt x="12042" y="22003"/>
                    <a:pt x="12070" y="22031"/>
                    <a:pt x="12098" y="22059"/>
                  </a:cubicBezTo>
                  <a:cubicBezTo>
                    <a:pt x="12240" y="22201"/>
                    <a:pt x="12411" y="22287"/>
                    <a:pt x="12581" y="22315"/>
                  </a:cubicBezTo>
                  <a:cubicBezTo>
                    <a:pt x="13007" y="22457"/>
                    <a:pt x="13462" y="22542"/>
                    <a:pt x="13888" y="22627"/>
                  </a:cubicBezTo>
                  <a:cubicBezTo>
                    <a:pt x="14882" y="22769"/>
                    <a:pt x="15876" y="22883"/>
                    <a:pt x="16898" y="22911"/>
                  </a:cubicBezTo>
                  <a:cubicBezTo>
                    <a:pt x="17466" y="22911"/>
                    <a:pt x="18062" y="22911"/>
                    <a:pt x="18630" y="22855"/>
                  </a:cubicBezTo>
                  <a:cubicBezTo>
                    <a:pt x="19482" y="22769"/>
                    <a:pt x="20334" y="22684"/>
                    <a:pt x="21158" y="22542"/>
                  </a:cubicBezTo>
                  <a:cubicBezTo>
                    <a:pt x="22095" y="22400"/>
                    <a:pt x="23032" y="22400"/>
                    <a:pt x="23969" y="22315"/>
                  </a:cubicBezTo>
                  <a:cubicBezTo>
                    <a:pt x="24395" y="22315"/>
                    <a:pt x="24793" y="22372"/>
                    <a:pt x="25219" y="22514"/>
                  </a:cubicBezTo>
                  <a:cubicBezTo>
                    <a:pt x="25320" y="22539"/>
                    <a:pt x="25444" y="22632"/>
                    <a:pt x="25570" y="22632"/>
                  </a:cubicBezTo>
                  <a:cubicBezTo>
                    <a:pt x="25585" y="22632"/>
                    <a:pt x="25601" y="22630"/>
                    <a:pt x="25616" y="22627"/>
                  </a:cubicBezTo>
                  <a:cubicBezTo>
                    <a:pt x="25645" y="22624"/>
                    <a:pt x="25673" y="22622"/>
                    <a:pt x="25701" y="22622"/>
                  </a:cubicBezTo>
                  <a:cubicBezTo>
                    <a:pt x="25899" y="22622"/>
                    <a:pt x="26092" y="22709"/>
                    <a:pt x="26241" y="22883"/>
                  </a:cubicBezTo>
                  <a:lnTo>
                    <a:pt x="28087" y="24502"/>
                  </a:lnTo>
                  <a:cubicBezTo>
                    <a:pt x="28257" y="24672"/>
                    <a:pt x="28456" y="24842"/>
                    <a:pt x="28683" y="25070"/>
                  </a:cubicBezTo>
                  <a:cubicBezTo>
                    <a:pt x="28442" y="25098"/>
                    <a:pt x="28201" y="25112"/>
                    <a:pt x="27956" y="25112"/>
                  </a:cubicBezTo>
                  <a:cubicBezTo>
                    <a:pt x="27711" y="25112"/>
                    <a:pt x="27462" y="25098"/>
                    <a:pt x="27207" y="25070"/>
                  </a:cubicBezTo>
                  <a:cubicBezTo>
                    <a:pt x="26667" y="25070"/>
                    <a:pt x="26099" y="24984"/>
                    <a:pt x="25531" y="24956"/>
                  </a:cubicBezTo>
                  <a:lnTo>
                    <a:pt x="25332" y="24956"/>
                  </a:lnTo>
                  <a:cubicBezTo>
                    <a:pt x="25247" y="24956"/>
                    <a:pt x="25190" y="24984"/>
                    <a:pt x="25190" y="25070"/>
                  </a:cubicBezTo>
                  <a:cubicBezTo>
                    <a:pt x="25190" y="25126"/>
                    <a:pt x="25219" y="25155"/>
                    <a:pt x="25247" y="25183"/>
                  </a:cubicBezTo>
                  <a:cubicBezTo>
                    <a:pt x="25304" y="25212"/>
                    <a:pt x="25389" y="25240"/>
                    <a:pt x="25446" y="25268"/>
                  </a:cubicBezTo>
                  <a:cubicBezTo>
                    <a:pt x="25758" y="25382"/>
                    <a:pt x="26071" y="25467"/>
                    <a:pt x="26412" y="25496"/>
                  </a:cubicBezTo>
                  <a:cubicBezTo>
                    <a:pt x="27062" y="25582"/>
                    <a:pt x="27713" y="25619"/>
                    <a:pt x="28377" y="25619"/>
                  </a:cubicBezTo>
                  <a:cubicBezTo>
                    <a:pt x="28582" y="25619"/>
                    <a:pt x="28788" y="25616"/>
                    <a:pt x="28996" y="25609"/>
                  </a:cubicBezTo>
                  <a:cubicBezTo>
                    <a:pt x="29025" y="25604"/>
                    <a:pt x="29055" y="25602"/>
                    <a:pt x="29086" y="25602"/>
                  </a:cubicBezTo>
                  <a:cubicBezTo>
                    <a:pt x="29233" y="25602"/>
                    <a:pt x="29389" y="25657"/>
                    <a:pt x="29507" y="25751"/>
                  </a:cubicBezTo>
                  <a:cubicBezTo>
                    <a:pt x="29763" y="25978"/>
                    <a:pt x="30047" y="26234"/>
                    <a:pt x="30302" y="26461"/>
                  </a:cubicBezTo>
                  <a:cubicBezTo>
                    <a:pt x="30387" y="26546"/>
                    <a:pt x="30473" y="26603"/>
                    <a:pt x="30586" y="26660"/>
                  </a:cubicBezTo>
                  <a:cubicBezTo>
                    <a:pt x="30603" y="26668"/>
                    <a:pt x="30619" y="26672"/>
                    <a:pt x="30636" y="26672"/>
                  </a:cubicBezTo>
                  <a:cubicBezTo>
                    <a:pt x="30676" y="26672"/>
                    <a:pt x="30716" y="26652"/>
                    <a:pt x="30757" y="26632"/>
                  </a:cubicBezTo>
                  <a:cubicBezTo>
                    <a:pt x="30813" y="26575"/>
                    <a:pt x="30842" y="26518"/>
                    <a:pt x="30842" y="26433"/>
                  </a:cubicBezTo>
                  <a:cubicBezTo>
                    <a:pt x="30757" y="26234"/>
                    <a:pt x="30615" y="26035"/>
                    <a:pt x="30416" y="25893"/>
                  </a:cubicBezTo>
                  <a:cubicBezTo>
                    <a:pt x="30160" y="25666"/>
                    <a:pt x="29905" y="25410"/>
                    <a:pt x="29706" y="25126"/>
                  </a:cubicBezTo>
                  <a:cubicBezTo>
                    <a:pt x="29592" y="24956"/>
                    <a:pt x="29507" y="24757"/>
                    <a:pt x="29479" y="24558"/>
                  </a:cubicBezTo>
                  <a:cubicBezTo>
                    <a:pt x="29422" y="23820"/>
                    <a:pt x="29251" y="23082"/>
                    <a:pt x="28996" y="22400"/>
                  </a:cubicBezTo>
                  <a:cubicBezTo>
                    <a:pt x="28825" y="21804"/>
                    <a:pt x="28627" y="21236"/>
                    <a:pt x="28371" y="20668"/>
                  </a:cubicBezTo>
                  <a:cubicBezTo>
                    <a:pt x="28314" y="20554"/>
                    <a:pt x="28257" y="20469"/>
                    <a:pt x="28201" y="20355"/>
                  </a:cubicBezTo>
                  <a:cubicBezTo>
                    <a:pt x="28161" y="20336"/>
                    <a:pt x="28122" y="20303"/>
                    <a:pt x="28074" y="20303"/>
                  </a:cubicBezTo>
                  <a:cubicBezTo>
                    <a:pt x="28052" y="20303"/>
                    <a:pt x="28028" y="20309"/>
                    <a:pt x="28002" y="20327"/>
                  </a:cubicBezTo>
                  <a:cubicBezTo>
                    <a:pt x="27973" y="20327"/>
                    <a:pt x="27945" y="20384"/>
                    <a:pt x="27945" y="20441"/>
                  </a:cubicBezTo>
                  <a:cubicBezTo>
                    <a:pt x="27945" y="20526"/>
                    <a:pt x="27973" y="20611"/>
                    <a:pt x="28002" y="20696"/>
                  </a:cubicBezTo>
                  <a:cubicBezTo>
                    <a:pt x="28314" y="21775"/>
                    <a:pt x="28627" y="22883"/>
                    <a:pt x="28939" y="23934"/>
                  </a:cubicBezTo>
                  <a:cubicBezTo>
                    <a:pt x="28967" y="24076"/>
                    <a:pt x="29053" y="24246"/>
                    <a:pt x="28967" y="24388"/>
                  </a:cubicBezTo>
                  <a:cubicBezTo>
                    <a:pt x="28932" y="24400"/>
                    <a:pt x="28897" y="24407"/>
                    <a:pt x="28866" y="24407"/>
                  </a:cubicBezTo>
                  <a:cubicBezTo>
                    <a:pt x="28821" y="24407"/>
                    <a:pt x="28785" y="24393"/>
                    <a:pt x="28769" y="24360"/>
                  </a:cubicBezTo>
                  <a:cubicBezTo>
                    <a:pt x="28059" y="23706"/>
                    <a:pt x="27349" y="23082"/>
                    <a:pt x="26639" y="22429"/>
                  </a:cubicBezTo>
                  <a:cubicBezTo>
                    <a:pt x="26468" y="22258"/>
                    <a:pt x="26326" y="22059"/>
                    <a:pt x="26270" y="21832"/>
                  </a:cubicBezTo>
                  <a:cubicBezTo>
                    <a:pt x="25957" y="20639"/>
                    <a:pt x="25616" y="19475"/>
                    <a:pt x="25332" y="18282"/>
                  </a:cubicBezTo>
                  <a:cubicBezTo>
                    <a:pt x="25134" y="17487"/>
                    <a:pt x="24821" y="16692"/>
                    <a:pt x="24566" y="15897"/>
                  </a:cubicBezTo>
                  <a:cubicBezTo>
                    <a:pt x="24424" y="15442"/>
                    <a:pt x="24253" y="15016"/>
                    <a:pt x="24026" y="14590"/>
                  </a:cubicBezTo>
                  <a:cubicBezTo>
                    <a:pt x="23969" y="14505"/>
                    <a:pt x="23884" y="14392"/>
                    <a:pt x="23799" y="14335"/>
                  </a:cubicBezTo>
                  <a:cubicBezTo>
                    <a:pt x="23785" y="14321"/>
                    <a:pt x="23763" y="14314"/>
                    <a:pt x="23742" y="14314"/>
                  </a:cubicBezTo>
                  <a:cubicBezTo>
                    <a:pt x="23721" y="14314"/>
                    <a:pt x="23699" y="14321"/>
                    <a:pt x="23685" y="14335"/>
                  </a:cubicBezTo>
                  <a:cubicBezTo>
                    <a:pt x="23628" y="14335"/>
                    <a:pt x="23600" y="14392"/>
                    <a:pt x="23600" y="14420"/>
                  </a:cubicBezTo>
                  <a:cubicBezTo>
                    <a:pt x="23600" y="14505"/>
                    <a:pt x="23600" y="14562"/>
                    <a:pt x="23628" y="14647"/>
                  </a:cubicBezTo>
                  <a:cubicBezTo>
                    <a:pt x="23884" y="15414"/>
                    <a:pt x="24111" y="16209"/>
                    <a:pt x="24395" y="16976"/>
                  </a:cubicBezTo>
                  <a:cubicBezTo>
                    <a:pt x="24708" y="17856"/>
                    <a:pt x="24878" y="18765"/>
                    <a:pt x="25105" y="19674"/>
                  </a:cubicBezTo>
                  <a:cubicBezTo>
                    <a:pt x="25304" y="20185"/>
                    <a:pt x="25418" y="20725"/>
                    <a:pt x="25503" y="21236"/>
                  </a:cubicBezTo>
                  <a:cubicBezTo>
                    <a:pt x="25560" y="21264"/>
                    <a:pt x="25588" y="21293"/>
                    <a:pt x="25560" y="21349"/>
                  </a:cubicBezTo>
                  <a:cubicBezTo>
                    <a:pt x="25552" y="21357"/>
                    <a:pt x="25544" y="21361"/>
                    <a:pt x="25537" y="21361"/>
                  </a:cubicBezTo>
                  <a:cubicBezTo>
                    <a:pt x="25516" y="21361"/>
                    <a:pt x="25495" y="21334"/>
                    <a:pt x="25474" y="21293"/>
                  </a:cubicBezTo>
                  <a:cubicBezTo>
                    <a:pt x="25219" y="21179"/>
                    <a:pt x="24992" y="21009"/>
                    <a:pt x="24793" y="20781"/>
                  </a:cubicBezTo>
                  <a:cubicBezTo>
                    <a:pt x="23685" y="19702"/>
                    <a:pt x="22606" y="18623"/>
                    <a:pt x="21499" y="17544"/>
                  </a:cubicBezTo>
                  <a:cubicBezTo>
                    <a:pt x="21215" y="17288"/>
                    <a:pt x="21016" y="16976"/>
                    <a:pt x="20874" y="16635"/>
                  </a:cubicBezTo>
                  <a:cubicBezTo>
                    <a:pt x="20561" y="15840"/>
                    <a:pt x="20306" y="15045"/>
                    <a:pt x="20135" y="14221"/>
                  </a:cubicBezTo>
                  <a:cubicBezTo>
                    <a:pt x="19880" y="13171"/>
                    <a:pt x="19681" y="12120"/>
                    <a:pt x="19425" y="11069"/>
                  </a:cubicBezTo>
                  <a:cubicBezTo>
                    <a:pt x="19283" y="10558"/>
                    <a:pt x="19113" y="10075"/>
                    <a:pt x="18914" y="9592"/>
                  </a:cubicBezTo>
                  <a:cubicBezTo>
                    <a:pt x="18233" y="8002"/>
                    <a:pt x="17352" y="6497"/>
                    <a:pt x="16273" y="5134"/>
                  </a:cubicBezTo>
                  <a:cubicBezTo>
                    <a:pt x="16018" y="4793"/>
                    <a:pt x="15734" y="4452"/>
                    <a:pt x="15450" y="4111"/>
                  </a:cubicBezTo>
                  <a:cubicBezTo>
                    <a:pt x="15336" y="3998"/>
                    <a:pt x="15251" y="3884"/>
                    <a:pt x="15137" y="3827"/>
                  </a:cubicBezTo>
                  <a:cubicBezTo>
                    <a:pt x="15109" y="3799"/>
                    <a:pt x="15073" y="3785"/>
                    <a:pt x="15038" y="3785"/>
                  </a:cubicBezTo>
                  <a:cubicBezTo>
                    <a:pt x="15002" y="3785"/>
                    <a:pt x="14967" y="3799"/>
                    <a:pt x="14938" y="3827"/>
                  </a:cubicBezTo>
                  <a:cubicBezTo>
                    <a:pt x="14882" y="3856"/>
                    <a:pt x="14882" y="3941"/>
                    <a:pt x="14910" y="3998"/>
                  </a:cubicBezTo>
                  <a:cubicBezTo>
                    <a:pt x="15052" y="4253"/>
                    <a:pt x="15194" y="4537"/>
                    <a:pt x="15364" y="4793"/>
                  </a:cubicBezTo>
                  <a:cubicBezTo>
                    <a:pt x="16245" y="5957"/>
                    <a:pt x="17068" y="7207"/>
                    <a:pt x="17778" y="8485"/>
                  </a:cubicBezTo>
                  <a:cubicBezTo>
                    <a:pt x="18346" y="9535"/>
                    <a:pt x="18772" y="10671"/>
                    <a:pt x="19028" y="11836"/>
                  </a:cubicBezTo>
                  <a:cubicBezTo>
                    <a:pt x="19227" y="12915"/>
                    <a:pt x="19482" y="13994"/>
                    <a:pt x="19795" y="15045"/>
                  </a:cubicBezTo>
                  <a:cubicBezTo>
                    <a:pt x="19880" y="15300"/>
                    <a:pt x="19937" y="15556"/>
                    <a:pt x="19937" y="15840"/>
                  </a:cubicBezTo>
                  <a:cubicBezTo>
                    <a:pt x="19596" y="15584"/>
                    <a:pt x="19312" y="15300"/>
                    <a:pt x="19056" y="14960"/>
                  </a:cubicBezTo>
                  <a:cubicBezTo>
                    <a:pt x="17977" y="13852"/>
                    <a:pt x="16869" y="12773"/>
                    <a:pt x="15734" y="11722"/>
                  </a:cubicBezTo>
                  <a:cubicBezTo>
                    <a:pt x="15478" y="11467"/>
                    <a:pt x="15279" y="11183"/>
                    <a:pt x="15166" y="10842"/>
                  </a:cubicBezTo>
                  <a:cubicBezTo>
                    <a:pt x="14598" y="9223"/>
                    <a:pt x="13973" y="7661"/>
                    <a:pt x="13234" y="6099"/>
                  </a:cubicBezTo>
                  <a:cubicBezTo>
                    <a:pt x="12808" y="5048"/>
                    <a:pt x="12212" y="4026"/>
                    <a:pt x="11530" y="3117"/>
                  </a:cubicBezTo>
                  <a:cubicBezTo>
                    <a:pt x="11048" y="2521"/>
                    <a:pt x="10508" y="1953"/>
                    <a:pt x="9969" y="1385"/>
                  </a:cubicBezTo>
                  <a:cubicBezTo>
                    <a:pt x="9571" y="987"/>
                    <a:pt x="9145" y="618"/>
                    <a:pt x="8719" y="249"/>
                  </a:cubicBezTo>
                  <a:cubicBezTo>
                    <a:pt x="8605" y="164"/>
                    <a:pt x="8492" y="79"/>
                    <a:pt x="8378" y="22"/>
                  </a:cubicBezTo>
                  <a:cubicBezTo>
                    <a:pt x="8336" y="8"/>
                    <a:pt x="8300" y="1"/>
                    <a:pt x="826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1" name="Google Shape;3901;p54"/>
            <p:cNvSpPr/>
            <p:nvPr/>
          </p:nvSpPr>
          <p:spPr>
            <a:xfrm>
              <a:off x="781250" y="2823400"/>
              <a:ext cx="3575" cy="3275"/>
            </a:xfrm>
            <a:custGeom>
              <a:avLst/>
              <a:gdLst/>
              <a:ahLst/>
              <a:cxnLst/>
              <a:rect l="l" t="t" r="r" b="b"/>
              <a:pathLst>
                <a:path w="143" h="131" extrusionOk="0">
                  <a:moveTo>
                    <a:pt x="57" y="0"/>
                  </a:moveTo>
                  <a:lnTo>
                    <a:pt x="0" y="86"/>
                  </a:lnTo>
                  <a:cubicBezTo>
                    <a:pt x="17" y="103"/>
                    <a:pt x="45" y="131"/>
                    <a:pt x="77" y="131"/>
                  </a:cubicBezTo>
                  <a:cubicBezTo>
                    <a:pt x="98" y="131"/>
                    <a:pt x="120" y="119"/>
                    <a:pt x="142" y="86"/>
                  </a:cubicBezTo>
                  <a:lnTo>
                    <a:pt x="57" y="0"/>
                  </a:lnTo>
                  <a:close/>
                </a:path>
              </a:pathLst>
            </a:custGeom>
            <a:solidFill>
              <a:srgbClr val="386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2" name="Google Shape;3902;p54"/>
            <p:cNvSpPr/>
            <p:nvPr/>
          </p:nvSpPr>
          <p:spPr>
            <a:xfrm>
              <a:off x="923950" y="2932025"/>
              <a:ext cx="2850" cy="3150"/>
            </a:xfrm>
            <a:custGeom>
              <a:avLst/>
              <a:gdLst/>
              <a:ahLst/>
              <a:cxnLst/>
              <a:rect l="l" t="t" r="r" b="b"/>
              <a:pathLst>
                <a:path w="114" h="126" extrusionOk="0">
                  <a:moveTo>
                    <a:pt x="29" y="0"/>
                  </a:moveTo>
                  <a:lnTo>
                    <a:pt x="0" y="57"/>
                  </a:lnTo>
                  <a:cubicBezTo>
                    <a:pt x="21" y="99"/>
                    <a:pt x="42" y="125"/>
                    <a:pt x="63" y="125"/>
                  </a:cubicBezTo>
                  <a:cubicBezTo>
                    <a:pt x="70" y="125"/>
                    <a:pt x="78" y="122"/>
                    <a:pt x="86" y="114"/>
                  </a:cubicBezTo>
                  <a:cubicBezTo>
                    <a:pt x="114" y="57"/>
                    <a:pt x="86" y="29"/>
                    <a:pt x="29" y="0"/>
                  </a:cubicBezTo>
                  <a:close/>
                </a:path>
              </a:pathLst>
            </a:custGeom>
            <a:solidFill>
              <a:srgbClr val="386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3" name="Google Shape;3903;p54"/>
            <p:cNvSpPr/>
            <p:nvPr/>
          </p:nvSpPr>
          <p:spPr>
            <a:xfrm>
              <a:off x="643500" y="2683525"/>
              <a:ext cx="1450" cy="750"/>
            </a:xfrm>
            <a:custGeom>
              <a:avLst/>
              <a:gdLst/>
              <a:ahLst/>
              <a:cxnLst/>
              <a:rect l="l" t="t" r="r" b="b"/>
              <a:pathLst>
                <a:path w="58" h="30" extrusionOk="0">
                  <a:moveTo>
                    <a:pt x="29" y="1"/>
                  </a:moveTo>
                  <a:lnTo>
                    <a:pt x="1" y="29"/>
                  </a:lnTo>
                  <a:lnTo>
                    <a:pt x="58" y="29"/>
                  </a:lnTo>
                  <a:lnTo>
                    <a:pt x="29" y="1"/>
                  </a:lnTo>
                  <a:close/>
                </a:path>
              </a:pathLst>
            </a:custGeom>
            <a:solidFill>
              <a:srgbClr val="386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4" name="Google Shape;3904;p54"/>
            <p:cNvSpPr/>
            <p:nvPr/>
          </p:nvSpPr>
          <p:spPr>
            <a:xfrm>
              <a:off x="1220000" y="1004925"/>
              <a:ext cx="661025" cy="702250"/>
            </a:xfrm>
            <a:custGeom>
              <a:avLst/>
              <a:gdLst/>
              <a:ahLst/>
              <a:cxnLst/>
              <a:rect l="l" t="t" r="r" b="b"/>
              <a:pathLst>
                <a:path w="26441" h="28090" extrusionOk="0">
                  <a:moveTo>
                    <a:pt x="17888" y="1"/>
                  </a:moveTo>
                  <a:cubicBezTo>
                    <a:pt x="16994" y="1"/>
                    <a:pt x="16102" y="165"/>
                    <a:pt x="15279" y="521"/>
                  </a:cubicBezTo>
                  <a:cubicBezTo>
                    <a:pt x="14456" y="862"/>
                    <a:pt x="13717" y="1345"/>
                    <a:pt x="13149" y="2026"/>
                  </a:cubicBezTo>
                  <a:cubicBezTo>
                    <a:pt x="12922" y="2282"/>
                    <a:pt x="12667" y="2509"/>
                    <a:pt x="12439" y="2736"/>
                  </a:cubicBezTo>
                  <a:cubicBezTo>
                    <a:pt x="10821" y="4355"/>
                    <a:pt x="9174" y="5917"/>
                    <a:pt x="7725" y="7706"/>
                  </a:cubicBezTo>
                  <a:cubicBezTo>
                    <a:pt x="6930" y="8615"/>
                    <a:pt x="6220" y="9609"/>
                    <a:pt x="5595" y="10659"/>
                  </a:cubicBezTo>
                  <a:cubicBezTo>
                    <a:pt x="4999" y="11710"/>
                    <a:pt x="4403" y="12733"/>
                    <a:pt x="3806" y="13755"/>
                  </a:cubicBezTo>
                  <a:cubicBezTo>
                    <a:pt x="3465" y="14380"/>
                    <a:pt x="3096" y="15033"/>
                    <a:pt x="2755" y="15686"/>
                  </a:cubicBezTo>
                  <a:cubicBezTo>
                    <a:pt x="2329" y="16481"/>
                    <a:pt x="2017" y="17305"/>
                    <a:pt x="1790" y="18185"/>
                  </a:cubicBezTo>
                  <a:cubicBezTo>
                    <a:pt x="1477" y="19463"/>
                    <a:pt x="1222" y="20769"/>
                    <a:pt x="909" y="22047"/>
                  </a:cubicBezTo>
                  <a:cubicBezTo>
                    <a:pt x="767" y="22757"/>
                    <a:pt x="625" y="23467"/>
                    <a:pt x="398" y="24177"/>
                  </a:cubicBezTo>
                  <a:cubicBezTo>
                    <a:pt x="285" y="24461"/>
                    <a:pt x="200" y="24774"/>
                    <a:pt x="114" y="25058"/>
                  </a:cubicBezTo>
                  <a:cubicBezTo>
                    <a:pt x="29" y="25427"/>
                    <a:pt x="1" y="25796"/>
                    <a:pt x="29" y="26165"/>
                  </a:cubicBezTo>
                  <a:cubicBezTo>
                    <a:pt x="143" y="26960"/>
                    <a:pt x="682" y="27670"/>
                    <a:pt x="1449" y="27926"/>
                  </a:cubicBezTo>
                  <a:cubicBezTo>
                    <a:pt x="1849" y="28031"/>
                    <a:pt x="2249" y="28090"/>
                    <a:pt x="2650" y="28090"/>
                  </a:cubicBezTo>
                  <a:cubicBezTo>
                    <a:pt x="2789" y="28090"/>
                    <a:pt x="2928" y="28083"/>
                    <a:pt x="3068" y="28068"/>
                  </a:cubicBezTo>
                  <a:cubicBezTo>
                    <a:pt x="3778" y="27983"/>
                    <a:pt x="4488" y="27784"/>
                    <a:pt x="5198" y="27528"/>
                  </a:cubicBezTo>
                  <a:cubicBezTo>
                    <a:pt x="6788" y="26875"/>
                    <a:pt x="8322" y="26023"/>
                    <a:pt x="9713" y="24972"/>
                  </a:cubicBezTo>
                  <a:cubicBezTo>
                    <a:pt x="10594" y="24348"/>
                    <a:pt x="11445" y="23638"/>
                    <a:pt x="12354" y="23041"/>
                  </a:cubicBezTo>
                  <a:cubicBezTo>
                    <a:pt x="14456" y="21735"/>
                    <a:pt x="16699" y="20599"/>
                    <a:pt x="19000" y="19719"/>
                  </a:cubicBezTo>
                  <a:cubicBezTo>
                    <a:pt x="20221" y="19264"/>
                    <a:pt x="21385" y="18696"/>
                    <a:pt x="22493" y="18043"/>
                  </a:cubicBezTo>
                  <a:cubicBezTo>
                    <a:pt x="23373" y="17532"/>
                    <a:pt x="24140" y="16794"/>
                    <a:pt x="24679" y="15942"/>
                  </a:cubicBezTo>
                  <a:cubicBezTo>
                    <a:pt x="25134" y="15232"/>
                    <a:pt x="25475" y="14436"/>
                    <a:pt x="25844" y="13670"/>
                  </a:cubicBezTo>
                  <a:cubicBezTo>
                    <a:pt x="26156" y="13102"/>
                    <a:pt x="26327" y="12477"/>
                    <a:pt x="26412" y="11852"/>
                  </a:cubicBezTo>
                  <a:cubicBezTo>
                    <a:pt x="26440" y="11455"/>
                    <a:pt x="26440" y="11085"/>
                    <a:pt x="26412" y="10688"/>
                  </a:cubicBezTo>
                  <a:cubicBezTo>
                    <a:pt x="26355" y="9097"/>
                    <a:pt x="26071" y="7536"/>
                    <a:pt x="25645" y="6030"/>
                  </a:cubicBezTo>
                  <a:cubicBezTo>
                    <a:pt x="25304" y="4894"/>
                    <a:pt x="24850" y="3815"/>
                    <a:pt x="23998" y="2963"/>
                  </a:cubicBezTo>
                  <a:cubicBezTo>
                    <a:pt x="22805" y="1856"/>
                    <a:pt x="21414" y="947"/>
                    <a:pt x="19908" y="351"/>
                  </a:cubicBezTo>
                  <a:cubicBezTo>
                    <a:pt x="19482" y="209"/>
                    <a:pt x="19056" y="95"/>
                    <a:pt x="18630" y="38"/>
                  </a:cubicBezTo>
                  <a:cubicBezTo>
                    <a:pt x="18384" y="14"/>
                    <a:pt x="18136" y="1"/>
                    <a:pt x="178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5" name="Google Shape;3905;p54"/>
            <p:cNvSpPr/>
            <p:nvPr/>
          </p:nvSpPr>
          <p:spPr>
            <a:xfrm>
              <a:off x="1244850" y="1041775"/>
              <a:ext cx="587175" cy="623025"/>
            </a:xfrm>
            <a:custGeom>
              <a:avLst/>
              <a:gdLst/>
              <a:ahLst/>
              <a:cxnLst/>
              <a:rect l="l" t="t" r="r" b="b"/>
              <a:pathLst>
                <a:path w="23487" h="24921" extrusionOk="0">
                  <a:moveTo>
                    <a:pt x="8662" y="13048"/>
                  </a:moveTo>
                  <a:lnTo>
                    <a:pt x="8719" y="13104"/>
                  </a:lnTo>
                  <a:lnTo>
                    <a:pt x="8662" y="13104"/>
                  </a:lnTo>
                  <a:lnTo>
                    <a:pt x="8662" y="13048"/>
                  </a:lnTo>
                  <a:close/>
                  <a:moveTo>
                    <a:pt x="15676" y="1"/>
                  </a:moveTo>
                  <a:cubicBezTo>
                    <a:pt x="15656" y="1"/>
                    <a:pt x="15637" y="4"/>
                    <a:pt x="15620" y="13"/>
                  </a:cubicBezTo>
                  <a:cubicBezTo>
                    <a:pt x="15535" y="41"/>
                    <a:pt x="15450" y="98"/>
                    <a:pt x="15364" y="155"/>
                  </a:cubicBezTo>
                  <a:cubicBezTo>
                    <a:pt x="15109" y="410"/>
                    <a:pt x="14825" y="637"/>
                    <a:pt x="14598" y="921"/>
                  </a:cubicBezTo>
                  <a:cubicBezTo>
                    <a:pt x="13803" y="1688"/>
                    <a:pt x="13149" y="2568"/>
                    <a:pt x="12638" y="3534"/>
                  </a:cubicBezTo>
                  <a:cubicBezTo>
                    <a:pt x="11758" y="5181"/>
                    <a:pt x="11218" y="6970"/>
                    <a:pt x="10991" y="8788"/>
                  </a:cubicBezTo>
                  <a:cubicBezTo>
                    <a:pt x="10963" y="9100"/>
                    <a:pt x="10877" y="9384"/>
                    <a:pt x="10792" y="9640"/>
                  </a:cubicBezTo>
                  <a:cubicBezTo>
                    <a:pt x="10735" y="9867"/>
                    <a:pt x="10622" y="10037"/>
                    <a:pt x="10451" y="10179"/>
                  </a:cubicBezTo>
                  <a:cubicBezTo>
                    <a:pt x="9685" y="10918"/>
                    <a:pt x="8975" y="11656"/>
                    <a:pt x="8208" y="12394"/>
                  </a:cubicBezTo>
                  <a:cubicBezTo>
                    <a:pt x="8094" y="12508"/>
                    <a:pt x="8009" y="12678"/>
                    <a:pt x="7782" y="12678"/>
                  </a:cubicBezTo>
                  <a:cubicBezTo>
                    <a:pt x="7782" y="12281"/>
                    <a:pt x="7725" y="11855"/>
                    <a:pt x="7782" y="11457"/>
                  </a:cubicBezTo>
                  <a:cubicBezTo>
                    <a:pt x="7867" y="10009"/>
                    <a:pt x="8236" y="8617"/>
                    <a:pt x="8833" y="7311"/>
                  </a:cubicBezTo>
                  <a:cubicBezTo>
                    <a:pt x="9145" y="6658"/>
                    <a:pt x="9429" y="5976"/>
                    <a:pt x="9713" y="5295"/>
                  </a:cubicBezTo>
                  <a:cubicBezTo>
                    <a:pt x="9770" y="5210"/>
                    <a:pt x="9713" y="5096"/>
                    <a:pt x="9628" y="5068"/>
                  </a:cubicBezTo>
                  <a:cubicBezTo>
                    <a:pt x="9605" y="5060"/>
                    <a:pt x="9582" y="5056"/>
                    <a:pt x="9561" y="5056"/>
                  </a:cubicBezTo>
                  <a:cubicBezTo>
                    <a:pt x="9501" y="5056"/>
                    <a:pt x="9450" y="5083"/>
                    <a:pt x="9429" y="5124"/>
                  </a:cubicBezTo>
                  <a:cubicBezTo>
                    <a:pt x="9344" y="5210"/>
                    <a:pt x="9287" y="5323"/>
                    <a:pt x="9230" y="5437"/>
                  </a:cubicBezTo>
                  <a:cubicBezTo>
                    <a:pt x="8748" y="6289"/>
                    <a:pt x="8322" y="7197"/>
                    <a:pt x="7981" y="8135"/>
                  </a:cubicBezTo>
                  <a:cubicBezTo>
                    <a:pt x="7725" y="8759"/>
                    <a:pt x="7555" y="9384"/>
                    <a:pt x="7441" y="10037"/>
                  </a:cubicBezTo>
                  <a:cubicBezTo>
                    <a:pt x="7328" y="10634"/>
                    <a:pt x="7242" y="11230"/>
                    <a:pt x="7242" y="11826"/>
                  </a:cubicBezTo>
                  <a:cubicBezTo>
                    <a:pt x="7242" y="12338"/>
                    <a:pt x="7157" y="12849"/>
                    <a:pt x="7129" y="13360"/>
                  </a:cubicBezTo>
                  <a:cubicBezTo>
                    <a:pt x="7100" y="13587"/>
                    <a:pt x="7015" y="13786"/>
                    <a:pt x="6873" y="13956"/>
                  </a:cubicBezTo>
                  <a:cubicBezTo>
                    <a:pt x="6334" y="14666"/>
                    <a:pt x="5794" y="15433"/>
                    <a:pt x="5283" y="16143"/>
                  </a:cubicBezTo>
                  <a:cubicBezTo>
                    <a:pt x="4999" y="16512"/>
                    <a:pt x="4743" y="16881"/>
                    <a:pt x="4459" y="17251"/>
                  </a:cubicBezTo>
                  <a:cubicBezTo>
                    <a:pt x="4419" y="17291"/>
                    <a:pt x="4379" y="17331"/>
                    <a:pt x="4329" y="17331"/>
                  </a:cubicBezTo>
                  <a:cubicBezTo>
                    <a:pt x="4308" y="17331"/>
                    <a:pt x="4285" y="17324"/>
                    <a:pt x="4261" y="17307"/>
                  </a:cubicBezTo>
                  <a:cubicBezTo>
                    <a:pt x="4232" y="17279"/>
                    <a:pt x="4204" y="17251"/>
                    <a:pt x="4204" y="17194"/>
                  </a:cubicBezTo>
                  <a:cubicBezTo>
                    <a:pt x="4062" y="16285"/>
                    <a:pt x="4062" y="15348"/>
                    <a:pt x="4204" y="14439"/>
                  </a:cubicBezTo>
                  <a:cubicBezTo>
                    <a:pt x="4488" y="13161"/>
                    <a:pt x="4601" y="11855"/>
                    <a:pt x="5112" y="10634"/>
                  </a:cubicBezTo>
                  <a:cubicBezTo>
                    <a:pt x="5169" y="10549"/>
                    <a:pt x="5141" y="10463"/>
                    <a:pt x="5056" y="10463"/>
                  </a:cubicBezTo>
                  <a:cubicBezTo>
                    <a:pt x="5039" y="10455"/>
                    <a:pt x="5025" y="10452"/>
                    <a:pt x="5012" y="10452"/>
                  </a:cubicBezTo>
                  <a:cubicBezTo>
                    <a:pt x="4980" y="10452"/>
                    <a:pt x="4954" y="10472"/>
                    <a:pt x="4914" y="10492"/>
                  </a:cubicBezTo>
                  <a:cubicBezTo>
                    <a:pt x="4658" y="10719"/>
                    <a:pt x="4488" y="11003"/>
                    <a:pt x="4403" y="11344"/>
                  </a:cubicBezTo>
                  <a:cubicBezTo>
                    <a:pt x="4261" y="11826"/>
                    <a:pt x="4147" y="12281"/>
                    <a:pt x="4033" y="12764"/>
                  </a:cubicBezTo>
                  <a:cubicBezTo>
                    <a:pt x="3664" y="14212"/>
                    <a:pt x="3551" y="15689"/>
                    <a:pt x="3693" y="17165"/>
                  </a:cubicBezTo>
                  <a:cubicBezTo>
                    <a:pt x="3806" y="18358"/>
                    <a:pt x="3778" y="18358"/>
                    <a:pt x="3153" y="19437"/>
                  </a:cubicBezTo>
                  <a:cubicBezTo>
                    <a:pt x="3096" y="19551"/>
                    <a:pt x="3039" y="19636"/>
                    <a:pt x="2983" y="19750"/>
                  </a:cubicBezTo>
                  <a:cubicBezTo>
                    <a:pt x="2727" y="20176"/>
                    <a:pt x="2471" y="20573"/>
                    <a:pt x="2187" y="20971"/>
                  </a:cubicBezTo>
                  <a:cubicBezTo>
                    <a:pt x="2159" y="20999"/>
                    <a:pt x="2131" y="21028"/>
                    <a:pt x="2074" y="21028"/>
                  </a:cubicBezTo>
                  <a:cubicBezTo>
                    <a:pt x="2045" y="20999"/>
                    <a:pt x="2017" y="20971"/>
                    <a:pt x="1989" y="20943"/>
                  </a:cubicBezTo>
                  <a:cubicBezTo>
                    <a:pt x="1960" y="20488"/>
                    <a:pt x="1960" y="20062"/>
                    <a:pt x="1989" y="19608"/>
                  </a:cubicBezTo>
                  <a:cubicBezTo>
                    <a:pt x="2074" y="19068"/>
                    <a:pt x="2131" y="18500"/>
                    <a:pt x="2187" y="17961"/>
                  </a:cubicBezTo>
                  <a:lnTo>
                    <a:pt x="2187" y="17591"/>
                  </a:lnTo>
                  <a:cubicBezTo>
                    <a:pt x="2187" y="17535"/>
                    <a:pt x="2131" y="17506"/>
                    <a:pt x="2074" y="17506"/>
                  </a:cubicBezTo>
                  <a:cubicBezTo>
                    <a:pt x="2045" y="17506"/>
                    <a:pt x="1960" y="17535"/>
                    <a:pt x="1960" y="17563"/>
                  </a:cubicBezTo>
                  <a:cubicBezTo>
                    <a:pt x="1818" y="17790"/>
                    <a:pt x="1733" y="18046"/>
                    <a:pt x="1705" y="18301"/>
                  </a:cubicBezTo>
                  <a:cubicBezTo>
                    <a:pt x="1506" y="19381"/>
                    <a:pt x="1449" y="20488"/>
                    <a:pt x="1534" y="21596"/>
                  </a:cubicBezTo>
                  <a:cubicBezTo>
                    <a:pt x="1563" y="21851"/>
                    <a:pt x="1506" y="22107"/>
                    <a:pt x="1364" y="22334"/>
                  </a:cubicBezTo>
                  <a:cubicBezTo>
                    <a:pt x="966" y="22959"/>
                    <a:pt x="597" y="23584"/>
                    <a:pt x="228" y="24208"/>
                  </a:cubicBezTo>
                  <a:cubicBezTo>
                    <a:pt x="143" y="24322"/>
                    <a:pt x="86" y="24464"/>
                    <a:pt x="29" y="24606"/>
                  </a:cubicBezTo>
                  <a:cubicBezTo>
                    <a:pt x="1" y="24691"/>
                    <a:pt x="57" y="24805"/>
                    <a:pt x="143" y="24862"/>
                  </a:cubicBezTo>
                  <a:cubicBezTo>
                    <a:pt x="178" y="24897"/>
                    <a:pt x="235" y="24921"/>
                    <a:pt x="293" y="24921"/>
                  </a:cubicBezTo>
                  <a:cubicBezTo>
                    <a:pt x="329" y="24921"/>
                    <a:pt x="366" y="24912"/>
                    <a:pt x="398" y="24890"/>
                  </a:cubicBezTo>
                  <a:cubicBezTo>
                    <a:pt x="597" y="24805"/>
                    <a:pt x="767" y="24634"/>
                    <a:pt x="881" y="24464"/>
                  </a:cubicBezTo>
                  <a:cubicBezTo>
                    <a:pt x="1193" y="24010"/>
                    <a:pt x="1506" y="23584"/>
                    <a:pt x="1790" y="23129"/>
                  </a:cubicBezTo>
                  <a:cubicBezTo>
                    <a:pt x="1979" y="22752"/>
                    <a:pt x="2372" y="22502"/>
                    <a:pt x="2800" y="22502"/>
                  </a:cubicBezTo>
                  <a:cubicBezTo>
                    <a:pt x="2823" y="22502"/>
                    <a:pt x="2846" y="22503"/>
                    <a:pt x="2869" y="22504"/>
                  </a:cubicBezTo>
                  <a:cubicBezTo>
                    <a:pt x="3465" y="22476"/>
                    <a:pt x="4062" y="22448"/>
                    <a:pt x="4687" y="22448"/>
                  </a:cubicBezTo>
                  <a:cubicBezTo>
                    <a:pt x="5766" y="22419"/>
                    <a:pt x="6845" y="22164"/>
                    <a:pt x="7839" y="21709"/>
                  </a:cubicBezTo>
                  <a:cubicBezTo>
                    <a:pt x="8066" y="21624"/>
                    <a:pt x="8236" y="21482"/>
                    <a:pt x="8350" y="21283"/>
                  </a:cubicBezTo>
                  <a:cubicBezTo>
                    <a:pt x="8378" y="21255"/>
                    <a:pt x="8378" y="21198"/>
                    <a:pt x="8350" y="21170"/>
                  </a:cubicBezTo>
                  <a:cubicBezTo>
                    <a:pt x="8322" y="21113"/>
                    <a:pt x="8293" y="21085"/>
                    <a:pt x="8236" y="21085"/>
                  </a:cubicBezTo>
                  <a:cubicBezTo>
                    <a:pt x="8038" y="21170"/>
                    <a:pt x="7810" y="21227"/>
                    <a:pt x="7612" y="21283"/>
                  </a:cubicBezTo>
                  <a:cubicBezTo>
                    <a:pt x="6674" y="21653"/>
                    <a:pt x="5709" y="21851"/>
                    <a:pt x="4715" y="21908"/>
                  </a:cubicBezTo>
                  <a:cubicBezTo>
                    <a:pt x="4412" y="21908"/>
                    <a:pt x="4122" y="21895"/>
                    <a:pt x="3827" y="21895"/>
                  </a:cubicBezTo>
                  <a:cubicBezTo>
                    <a:pt x="3680" y="21895"/>
                    <a:pt x="3532" y="21899"/>
                    <a:pt x="3380" y="21908"/>
                  </a:cubicBezTo>
                  <a:cubicBezTo>
                    <a:pt x="3288" y="21921"/>
                    <a:pt x="3178" y="21940"/>
                    <a:pt x="3075" y="21940"/>
                  </a:cubicBezTo>
                  <a:cubicBezTo>
                    <a:pt x="2955" y="21940"/>
                    <a:pt x="2845" y="21914"/>
                    <a:pt x="2784" y="21823"/>
                  </a:cubicBezTo>
                  <a:cubicBezTo>
                    <a:pt x="2699" y="21653"/>
                    <a:pt x="2897" y="21482"/>
                    <a:pt x="3011" y="21312"/>
                  </a:cubicBezTo>
                  <a:cubicBezTo>
                    <a:pt x="3039" y="21227"/>
                    <a:pt x="3096" y="21141"/>
                    <a:pt x="3153" y="21056"/>
                  </a:cubicBezTo>
                  <a:cubicBezTo>
                    <a:pt x="3664" y="20261"/>
                    <a:pt x="4204" y="19466"/>
                    <a:pt x="4658" y="18642"/>
                  </a:cubicBezTo>
                  <a:cubicBezTo>
                    <a:pt x="4914" y="18195"/>
                    <a:pt x="4962" y="18067"/>
                    <a:pt x="5269" y="18067"/>
                  </a:cubicBezTo>
                  <a:cubicBezTo>
                    <a:pt x="5372" y="18067"/>
                    <a:pt x="5503" y="18081"/>
                    <a:pt x="5680" y="18103"/>
                  </a:cubicBezTo>
                  <a:cubicBezTo>
                    <a:pt x="5879" y="18131"/>
                    <a:pt x="6106" y="18159"/>
                    <a:pt x="6334" y="18188"/>
                  </a:cubicBezTo>
                  <a:cubicBezTo>
                    <a:pt x="6987" y="18273"/>
                    <a:pt x="7640" y="18358"/>
                    <a:pt x="8293" y="18415"/>
                  </a:cubicBezTo>
                  <a:cubicBezTo>
                    <a:pt x="8610" y="18441"/>
                    <a:pt x="8926" y="18454"/>
                    <a:pt x="9242" y="18454"/>
                  </a:cubicBezTo>
                  <a:cubicBezTo>
                    <a:pt x="9946" y="18454"/>
                    <a:pt x="10646" y="18391"/>
                    <a:pt x="11332" y="18273"/>
                  </a:cubicBezTo>
                  <a:cubicBezTo>
                    <a:pt x="13405" y="17904"/>
                    <a:pt x="15279" y="17023"/>
                    <a:pt x="17097" y="16030"/>
                  </a:cubicBezTo>
                  <a:cubicBezTo>
                    <a:pt x="17210" y="15973"/>
                    <a:pt x="17324" y="15888"/>
                    <a:pt x="17438" y="15774"/>
                  </a:cubicBezTo>
                  <a:cubicBezTo>
                    <a:pt x="17494" y="15717"/>
                    <a:pt x="17580" y="15632"/>
                    <a:pt x="17494" y="15547"/>
                  </a:cubicBezTo>
                  <a:cubicBezTo>
                    <a:pt x="17459" y="15512"/>
                    <a:pt x="17413" y="15487"/>
                    <a:pt x="17370" y="15487"/>
                  </a:cubicBezTo>
                  <a:cubicBezTo>
                    <a:pt x="17343" y="15487"/>
                    <a:pt x="17317" y="15497"/>
                    <a:pt x="17296" y="15518"/>
                  </a:cubicBezTo>
                  <a:lnTo>
                    <a:pt x="16046" y="16086"/>
                  </a:lnTo>
                  <a:cubicBezTo>
                    <a:pt x="14683" y="16711"/>
                    <a:pt x="13291" y="17364"/>
                    <a:pt x="11815" y="17648"/>
                  </a:cubicBezTo>
                  <a:cubicBezTo>
                    <a:pt x="10934" y="17819"/>
                    <a:pt x="10082" y="17904"/>
                    <a:pt x="9202" y="17904"/>
                  </a:cubicBezTo>
                  <a:cubicBezTo>
                    <a:pt x="7952" y="17847"/>
                    <a:pt x="6674" y="17705"/>
                    <a:pt x="5453" y="17478"/>
                  </a:cubicBezTo>
                  <a:cubicBezTo>
                    <a:pt x="5453" y="17393"/>
                    <a:pt x="5482" y="17336"/>
                    <a:pt x="5538" y="17251"/>
                  </a:cubicBezTo>
                  <a:cubicBezTo>
                    <a:pt x="6248" y="16257"/>
                    <a:pt x="6958" y="15234"/>
                    <a:pt x="7668" y="14212"/>
                  </a:cubicBezTo>
                  <a:cubicBezTo>
                    <a:pt x="7810" y="13956"/>
                    <a:pt x="8094" y="13758"/>
                    <a:pt x="8407" y="13701"/>
                  </a:cubicBezTo>
                  <a:cubicBezTo>
                    <a:pt x="8885" y="13659"/>
                    <a:pt x="9363" y="13633"/>
                    <a:pt x="9841" y="13633"/>
                  </a:cubicBezTo>
                  <a:cubicBezTo>
                    <a:pt x="10016" y="13633"/>
                    <a:pt x="10191" y="13636"/>
                    <a:pt x="10366" y="13644"/>
                  </a:cubicBezTo>
                  <a:cubicBezTo>
                    <a:pt x="11559" y="13644"/>
                    <a:pt x="12752" y="13701"/>
                    <a:pt x="13945" y="13701"/>
                  </a:cubicBezTo>
                  <a:lnTo>
                    <a:pt x="15109" y="13701"/>
                  </a:lnTo>
                  <a:cubicBezTo>
                    <a:pt x="16273" y="13616"/>
                    <a:pt x="17409" y="13388"/>
                    <a:pt x="18545" y="13048"/>
                  </a:cubicBezTo>
                  <a:cubicBezTo>
                    <a:pt x="18858" y="12962"/>
                    <a:pt x="19170" y="12820"/>
                    <a:pt x="19482" y="12707"/>
                  </a:cubicBezTo>
                  <a:cubicBezTo>
                    <a:pt x="20590" y="12224"/>
                    <a:pt x="21612" y="11628"/>
                    <a:pt x="22606" y="10946"/>
                  </a:cubicBezTo>
                  <a:cubicBezTo>
                    <a:pt x="22691" y="10889"/>
                    <a:pt x="22777" y="10804"/>
                    <a:pt x="22862" y="10719"/>
                  </a:cubicBezTo>
                  <a:cubicBezTo>
                    <a:pt x="22919" y="10662"/>
                    <a:pt x="22947" y="10577"/>
                    <a:pt x="22975" y="10520"/>
                  </a:cubicBezTo>
                  <a:cubicBezTo>
                    <a:pt x="22975" y="10463"/>
                    <a:pt x="22975" y="10407"/>
                    <a:pt x="22947" y="10378"/>
                  </a:cubicBezTo>
                  <a:cubicBezTo>
                    <a:pt x="22919" y="10350"/>
                    <a:pt x="22833" y="10321"/>
                    <a:pt x="22805" y="10321"/>
                  </a:cubicBezTo>
                  <a:cubicBezTo>
                    <a:pt x="22663" y="10378"/>
                    <a:pt x="22493" y="10463"/>
                    <a:pt x="22351" y="10549"/>
                  </a:cubicBezTo>
                  <a:cubicBezTo>
                    <a:pt x="21754" y="10861"/>
                    <a:pt x="21186" y="11230"/>
                    <a:pt x="20562" y="11543"/>
                  </a:cubicBezTo>
                  <a:cubicBezTo>
                    <a:pt x="18801" y="12508"/>
                    <a:pt x="16813" y="13048"/>
                    <a:pt x="14797" y="13133"/>
                  </a:cubicBezTo>
                  <a:cubicBezTo>
                    <a:pt x="14229" y="13133"/>
                    <a:pt x="13661" y="13104"/>
                    <a:pt x="13121" y="13104"/>
                  </a:cubicBezTo>
                  <a:lnTo>
                    <a:pt x="9458" y="13104"/>
                  </a:lnTo>
                  <a:cubicBezTo>
                    <a:pt x="9287" y="13076"/>
                    <a:pt x="9117" y="13076"/>
                    <a:pt x="8975" y="13019"/>
                  </a:cubicBezTo>
                  <a:cubicBezTo>
                    <a:pt x="8861" y="13019"/>
                    <a:pt x="8861" y="12934"/>
                    <a:pt x="8861" y="12849"/>
                  </a:cubicBezTo>
                  <a:cubicBezTo>
                    <a:pt x="8890" y="12792"/>
                    <a:pt x="8890" y="12707"/>
                    <a:pt x="8946" y="12650"/>
                  </a:cubicBezTo>
                  <a:cubicBezTo>
                    <a:pt x="9600" y="11883"/>
                    <a:pt x="10309" y="11173"/>
                    <a:pt x="11048" y="10520"/>
                  </a:cubicBezTo>
                  <a:cubicBezTo>
                    <a:pt x="11247" y="10378"/>
                    <a:pt x="11474" y="10265"/>
                    <a:pt x="11729" y="10265"/>
                  </a:cubicBezTo>
                  <a:lnTo>
                    <a:pt x="13604" y="10151"/>
                  </a:lnTo>
                  <a:cubicBezTo>
                    <a:pt x="15137" y="10094"/>
                    <a:pt x="16642" y="9810"/>
                    <a:pt x="18119" y="9327"/>
                  </a:cubicBezTo>
                  <a:cubicBezTo>
                    <a:pt x="19795" y="8759"/>
                    <a:pt x="21357" y="7851"/>
                    <a:pt x="22720" y="6715"/>
                  </a:cubicBezTo>
                  <a:cubicBezTo>
                    <a:pt x="23032" y="6488"/>
                    <a:pt x="23288" y="6232"/>
                    <a:pt x="23458" y="5920"/>
                  </a:cubicBezTo>
                  <a:cubicBezTo>
                    <a:pt x="23487" y="5834"/>
                    <a:pt x="23458" y="5778"/>
                    <a:pt x="23430" y="5721"/>
                  </a:cubicBezTo>
                  <a:cubicBezTo>
                    <a:pt x="23401" y="5692"/>
                    <a:pt x="23366" y="5678"/>
                    <a:pt x="23330" y="5678"/>
                  </a:cubicBezTo>
                  <a:cubicBezTo>
                    <a:pt x="23295" y="5678"/>
                    <a:pt x="23259" y="5692"/>
                    <a:pt x="23231" y="5721"/>
                  </a:cubicBezTo>
                  <a:cubicBezTo>
                    <a:pt x="22720" y="6090"/>
                    <a:pt x="22180" y="6488"/>
                    <a:pt x="21641" y="6885"/>
                  </a:cubicBezTo>
                  <a:cubicBezTo>
                    <a:pt x="20278" y="7879"/>
                    <a:pt x="18744" y="8589"/>
                    <a:pt x="17097" y="8987"/>
                  </a:cubicBezTo>
                  <a:cubicBezTo>
                    <a:pt x="16302" y="9157"/>
                    <a:pt x="15478" y="9299"/>
                    <a:pt x="14683" y="9413"/>
                  </a:cubicBezTo>
                  <a:cubicBezTo>
                    <a:pt x="13888" y="9526"/>
                    <a:pt x="13121" y="9583"/>
                    <a:pt x="12354" y="9611"/>
                  </a:cubicBezTo>
                  <a:cubicBezTo>
                    <a:pt x="12326" y="9640"/>
                    <a:pt x="12297" y="9668"/>
                    <a:pt x="12241" y="9668"/>
                  </a:cubicBezTo>
                  <a:cubicBezTo>
                    <a:pt x="12212" y="9668"/>
                    <a:pt x="12184" y="9611"/>
                    <a:pt x="12155" y="9611"/>
                  </a:cubicBezTo>
                  <a:cubicBezTo>
                    <a:pt x="12184" y="9611"/>
                    <a:pt x="12184" y="9583"/>
                    <a:pt x="12212" y="9583"/>
                  </a:cubicBezTo>
                  <a:lnTo>
                    <a:pt x="12326" y="9583"/>
                  </a:lnTo>
                  <a:cubicBezTo>
                    <a:pt x="12326" y="9384"/>
                    <a:pt x="12496" y="9299"/>
                    <a:pt x="12638" y="9185"/>
                  </a:cubicBezTo>
                  <a:cubicBezTo>
                    <a:pt x="13803" y="8106"/>
                    <a:pt x="14882" y="6942"/>
                    <a:pt x="15876" y="5721"/>
                  </a:cubicBezTo>
                  <a:cubicBezTo>
                    <a:pt x="16728" y="4613"/>
                    <a:pt x="17722" y="3619"/>
                    <a:pt x="18829" y="2796"/>
                  </a:cubicBezTo>
                  <a:cubicBezTo>
                    <a:pt x="19085" y="2597"/>
                    <a:pt x="19312" y="2370"/>
                    <a:pt x="19568" y="2171"/>
                  </a:cubicBezTo>
                  <a:cubicBezTo>
                    <a:pt x="19624" y="2114"/>
                    <a:pt x="19681" y="2086"/>
                    <a:pt x="19766" y="1972"/>
                  </a:cubicBezTo>
                  <a:cubicBezTo>
                    <a:pt x="19880" y="1858"/>
                    <a:pt x="19908" y="1716"/>
                    <a:pt x="19823" y="1660"/>
                  </a:cubicBezTo>
                  <a:cubicBezTo>
                    <a:pt x="19781" y="1631"/>
                    <a:pt x="19731" y="1617"/>
                    <a:pt x="19681" y="1617"/>
                  </a:cubicBezTo>
                  <a:cubicBezTo>
                    <a:pt x="19631" y="1617"/>
                    <a:pt x="19582" y="1631"/>
                    <a:pt x="19539" y="1660"/>
                  </a:cubicBezTo>
                  <a:cubicBezTo>
                    <a:pt x="18886" y="2000"/>
                    <a:pt x="18261" y="2426"/>
                    <a:pt x="17693" y="2938"/>
                  </a:cubicBezTo>
                  <a:cubicBezTo>
                    <a:pt x="16841" y="3761"/>
                    <a:pt x="16046" y="4613"/>
                    <a:pt x="15336" y="5522"/>
                  </a:cubicBezTo>
                  <a:cubicBezTo>
                    <a:pt x="14285" y="6771"/>
                    <a:pt x="13149" y="7936"/>
                    <a:pt x="11900" y="9015"/>
                  </a:cubicBezTo>
                  <a:cubicBezTo>
                    <a:pt x="11840" y="9075"/>
                    <a:pt x="11779" y="9135"/>
                    <a:pt x="11699" y="9135"/>
                  </a:cubicBezTo>
                  <a:cubicBezTo>
                    <a:pt x="11666" y="9135"/>
                    <a:pt x="11629" y="9125"/>
                    <a:pt x="11587" y="9100"/>
                  </a:cubicBezTo>
                  <a:lnTo>
                    <a:pt x="11587" y="8816"/>
                  </a:lnTo>
                  <a:cubicBezTo>
                    <a:pt x="11701" y="7765"/>
                    <a:pt x="11928" y="6743"/>
                    <a:pt x="12269" y="5749"/>
                  </a:cubicBezTo>
                  <a:cubicBezTo>
                    <a:pt x="12638" y="4471"/>
                    <a:pt x="13263" y="3307"/>
                    <a:pt x="14115" y="2284"/>
                  </a:cubicBezTo>
                  <a:cubicBezTo>
                    <a:pt x="14598" y="1688"/>
                    <a:pt x="15109" y="1092"/>
                    <a:pt x="15620" y="495"/>
                  </a:cubicBezTo>
                  <a:cubicBezTo>
                    <a:pt x="15677" y="410"/>
                    <a:pt x="15790" y="297"/>
                    <a:pt x="15847" y="240"/>
                  </a:cubicBezTo>
                  <a:cubicBezTo>
                    <a:pt x="15876" y="155"/>
                    <a:pt x="15904" y="69"/>
                    <a:pt x="15819" y="41"/>
                  </a:cubicBezTo>
                  <a:cubicBezTo>
                    <a:pt x="15779" y="21"/>
                    <a:pt x="15724" y="1"/>
                    <a:pt x="1567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6" name="Google Shape;3906;p54"/>
            <p:cNvSpPr/>
            <p:nvPr/>
          </p:nvSpPr>
          <p:spPr>
            <a:xfrm>
              <a:off x="1548725" y="1281325"/>
              <a:ext cx="5000" cy="2375"/>
            </a:xfrm>
            <a:custGeom>
              <a:avLst/>
              <a:gdLst/>
              <a:ahLst/>
              <a:cxnLst/>
              <a:rect l="l" t="t" r="r" b="b"/>
              <a:pathLst>
                <a:path w="200" h="95" extrusionOk="0">
                  <a:moveTo>
                    <a:pt x="57" y="1"/>
                  </a:moveTo>
                  <a:cubicBezTo>
                    <a:pt x="29" y="29"/>
                    <a:pt x="0" y="29"/>
                    <a:pt x="0" y="58"/>
                  </a:cubicBezTo>
                  <a:cubicBezTo>
                    <a:pt x="23" y="58"/>
                    <a:pt x="46" y="94"/>
                    <a:pt x="69" y="94"/>
                  </a:cubicBezTo>
                  <a:cubicBezTo>
                    <a:pt x="74" y="94"/>
                    <a:pt x="80" y="92"/>
                    <a:pt x="86" y="86"/>
                  </a:cubicBezTo>
                  <a:cubicBezTo>
                    <a:pt x="142" y="86"/>
                    <a:pt x="171" y="58"/>
                    <a:pt x="199" y="29"/>
                  </a:cubicBezTo>
                  <a:lnTo>
                    <a:pt x="171" y="1"/>
                  </a:lnTo>
                  <a:close/>
                </a:path>
              </a:pathLst>
            </a:custGeom>
            <a:solidFill>
              <a:srgbClr val="386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7" name="Google Shape;3907;p54"/>
            <p:cNvSpPr/>
            <p:nvPr/>
          </p:nvSpPr>
          <p:spPr>
            <a:xfrm>
              <a:off x="1461400" y="1368675"/>
              <a:ext cx="1450" cy="725"/>
            </a:xfrm>
            <a:custGeom>
              <a:avLst/>
              <a:gdLst/>
              <a:ahLst/>
              <a:cxnLst/>
              <a:rect l="l" t="t" r="r" b="b"/>
              <a:pathLst>
                <a:path w="58" h="29" extrusionOk="0">
                  <a:moveTo>
                    <a:pt x="0" y="0"/>
                  </a:moveTo>
                  <a:lnTo>
                    <a:pt x="0" y="28"/>
                  </a:lnTo>
                  <a:lnTo>
                    <a:pt x="57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86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8" name="Google Shape;3908;p54"/>
            <p:cNvSpPr/>
            <p:nvPr/>
          </p:nvSpPr>
          <p:spPr>
            <a:xfrm>
              <a:off x="651325" y="852100"/>
              <a:ext cx="525400" cy="687525"/>
            </a:xfrm>
            <a:custGeom>
              <a:avLst/>
              <a:gdLst/>
              <a:ahLst/>
              <a:cxnLst/>
              <a:rect l="l" t="t" r="r" b="b"/>
              <a:pathLst>
                <a:path w="21016" h="27501" extrusionOk="0">
                  <a:moveTo>
                    <a:pt x="8417" y="0"/>
                  </a:moveTo>
                  <a:cubicBezTo>
                    <a:pt x="8172" y="0"/>
                    <a:pt x="7920" y="20"/>
                    <a:pt x="7668" y="74"/>
                  </a:cubicBezTo>
                  <a:cubicBezTo>
                    <a:pt x="6220" y="358"/>
                    <a:pt x="4856" y="897"/>
                    <a:pt x="3635" y="1693"/>
                  </a:cubicBezTo>
                  <a:cubicBezTo>
                    <a:pt x="2726" y="2317"/>
                    <a:pt x="2158" y="3169"/>
                    <a:pt x="1647" y="4106"/>
                  </a:cubicBezTo>
                  <a:cubicBezTo>
                    <a:pt x="1023" y="5384"/>
                    <a:pt x="540" y="6719"/>
                    <a:pt x="199" y="8111"/>
                  </a:cubicBezTo>
                  <a:cubicBezTo>
                    <a:pt x="142" y="8423"/>
                    <a:pt x="85" y="8764"/>
                    <a:pt x="57" y="9133"/>
                  </a:cubicBezTo>
                  <a:cubicBezTo>
                    <a:pt x="0" y="9701"/>
                    <a:pt x="57" y="10269"/>
                    <a:pt x="199" y="10809"/>
                  </a:cubicBezTo>
                  <a:cubicBezTo>
                    <a:pt x="426" y="11547"/>
                    <a:pt x="597" y="12285"/>
                    <a:pt x="881" y="12995"/>
                  </a:cubicBezTo>
                  <a:cubicBezTo>
                    <a:pt x="1193" y="13876"/>
                    <a:pt x="1761" y="14642"/>
                    <a:pt x="2442" y="15267"/>
                  </a:cubicBezTo>
                  <a:cubicBezTo>
                    <a:pt x="3323" y="16006"/>
                    <a:pt x="4260" y="16687"/>
                    <a:pt x="5226" y="17312"/>
                  </a:cubicBezTo>
                  <a:cubicBezTo>
                    <a:pt x="7128" y="18476"/>
                    <a:pt x="8917" y="19839"/>
                    <a:pt x="10565" y="21345"/>
                  </a:cubicBezTo>
                  <a:cubicBezTo>
                    <a:pt x="11275" y="21998"/>
                    <a:pt x="11899" y="22765"/>
                    <a:pt x="12581" y="23475"/>
                  </a:cubicBezTo>
                  <a:cubicBezTo>
                    <a:pt x="13632" y="24639"/>
                    <a:pt x="14824" y="25661"/>
                    <a:pt x="16159" y="26513"/>
                  </a:cubicBezTo>
                  <a:cubicBezTo>
                    <a:pt x="16699" y="26854"/>
                    <a:pt x="17295" y="27138"/>
                    <a:pt x="17920" y="27337"/>
                  </a:cubicBezTo>
                  <a:cubicBezTo>
                    <a:pt x="18278" y="27442"/>
                    <a:pt x="18636" y="27501"/>
                    <a:pt x="18982" y="27501"/>
                  </a:cubicBezTo>
                  <a:cubicBezTo>
                    <a:pt x="19103" y="27501"/>
                    <a:pt x="19222" y="27493"/>
                    <a:pt x="19340" y="27479"/>
                  </a:cubicBezTo>
                  <a:cubicBezTo>
                    <a:pt x="20078" y="27365"/>
                    <a:pt x="20675" y="26854"/>
                    <a:pt x="20902" y="26144"/>
                  </a:cubicBezTo>
                  <a:cubicBezTo>
                    <a:pt x="20987" y="25832"/>
                    <a:pt x="21015" y="25491"/>
                    <a:pt x="21015" y="25178"/>
                  </a:cubicBezTo>
                  <a:cubicBezTo>
                    <a:pt x="20959" y="24894"/>
                    <a:pt x="20959" y="24610"/>
                    <a:pt x="20902" y="24327"/>
                  </a:cubicBezTo>
                  <a:cubicBezTo>
                    <a:pt x="20845" y="23673"/>
                    <a:pt x="20817" y="23020"/>
                    <a:pt x="20817" y="22367"/>
                  </a:cubicBezTo>
                  <a:cubicBezTo>
                    <a:pt x="20760" y="21174"/>
                    <a:pt x="20731" y="20010"/>
                    <a:pt x="20675" y="18817"/>
                  </a:cubicBezTo>
                  <a:cubicBezTo>
                    <a:pt x="20618" y="18022"/>
                    <a:pt x="20476" y="17227"/>
                    <a:pt x="20249" y="16432"/>
                  </a:cubicBezTo>
                  <a:cubicBezTo>
                    <a:pt x="20050" y="15807"/>
                    <a:pt x="19851" y="15210"/>
                    <a:pt x="19624" y="14586"/>
                  </a:cubicBezTo>
                  <a:cubicBezTo>
                    <a:pt x="19283" y="13563"/>
                    <a:pt x="18914" y="12569"/>
                    <a:pt x="18573" y="11547"/>
                  </a:cubicBezTo>
                  <a:cubicBezTo>
                    <a:pt x="18204" y="10525"/>
                    <a:pt x="17721" y="9531"/>
                    <a:pt x="17182" y="8594"/>
                  </a:cubicBezTo>
                  <a:cubicBezTo>
                    <a:pt x="16216" y="6776"/>
                    <a:pt x="14995" y="5129"/>
                    <a:pt x="13859" y="3425"/>
                  </a:cubicBezTo>
                  <a:cubicBezTo>
                    <a:pt x="13717" y="3169"/>
                    <a:pt x="13518" y="2914"/>
                    <a:pt x="13348" y="2658"/>
                  </a:cubicBezTo>
                  <a:cubicBezTo>
                    <a:pt x="12950" y="1977"/>
                    <a:pt x="12382" y="1409"/>
                    <a:pt x="11729" y="983"/>
                  </a:cubicBezTo>
                  <a:cubicBezTo>
                    <a:pt x="10849" y="415"/>
                    <a:pt x="9883" y="74"/>
                    <a:pt x="8832" y="17"/>
                  </a:cubicBezTo>
                  <a:cubicBezTo>
                    <a:pt x="8697" y="7"/>
                    <a:pt x="8558" y="0"/>
                    <a:pt x="84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9" name="Google Shape;3909;p54"/>
            <p:cNvSpPr/>
            <p:nvPr/>
          </p:nvSpPr>
          <p:spPr>
            <a:xfrm>
              <a:off x="705275" y="891750"/>
              <a:ext cx="448025" cy="613075"/>
            </a:xfrm>
            <a:custGeom>
              <a:avLst/>
              <a:gdLst/>
              <a:ahLst/>
              <a:cxnLst/>
              <a:rect l="l" t="t" r="r" b="b"/>
              <a:pathLst>
                <a:path w="17921" h="24523" extrusionOk="0">
                  <a:moveTo>
                    <a:pt x="12212" y="12659"/>
                  </a:moveTo>
                  <a:lnTo>
                    <a:pt x="12212" y="12716"/>
                  </a:lnTo>
                  <a:lnTo>
                    <a:pt x="12155" y="12659"/>
                  </a:lnTo>
                  <a:close/>
                  <a:moveTo>
                    <a:pt x="8165" y="0"/>
                  </a:moveTo>
                  <a:cubicBezTo>
                    <a:pt x="8130" y="0"/>
                    <a:pt x="8094" y="7"/>
                    <a:pt x="8066" y="21"/>
                  </a:cubicBezTo>
                  <a:cubicBezTo>
                    <a:pt x="7981" y="50"/>
                    <a:pt x="7981" y="78"/>
                    <a:pt x="8037" y="192"/>
                  </a:cubicBezTo>
                  <a:cubicBezTo>
                    <a:pt x="8066" y="277"/>
                    <a:pt x="8123" y="391"/>
                    <a:pt x="8179" y="476"/>
                  </a:cubicBezTo>
                  <a:lnTo>
                    <a:pt x="9202" y="2293"/>
                  </a:lnTo>
                  <a:cubicBezTo>
                    <a:pt x="9770" y="3316"/>
                    <a:pt x="10111" y="4452"/>
                    <a:pt x="10224" y="5644"/>
                  </a:cubicBezTo>
                  <a:cubicBezTo>
                    <a:pt x="10366" y="6553"/>
                    <a:pt x="10395" y="7519"/>
                    <a:pt x="10338" y="8456"/>
                  </a:cubicBezTo>
                  <a:cubicBezTo>
                    <a:pt x="10309" y="8513"/>
                    <a:pt x="10309" y="8598"/>
                    <a:pt x="10309" y="8683"/>
                  </a:cubicBezTo>
                  <a:cubicBezTo>
                    <a:pt x="10277" y="8694"/>
                    <a:pt x="10248" y="8699"/>
                    <a:pt x="10223" y="8699"/>
                  </a:cubicBezTo>
                  <a:cubicBezTo>
                    <a:pt x="10117" y="8699"/>
                    <a:pt x="10071" y="8615"/>
                    <a:pt x="10025" y="8569"/>
                  </a:cubicBezTo>
                  <a:cubicBezTo>
                    <a:pt x="9088" y="7434"/>
                    <a:pt x="8293" y="6212"/>
                    <a:pt x="7583" y="4934"/>
                  </a:cubicBezTo>
                  <a:cubicBezTo>
                    <a:pt x="7100" y="3997"/>
                    <a:pt x="6532" y="3117"/>
                    <a:pt x="5907" y="2265"/>
                  </a:cubicBezTo>
                  <a:cubicBezTo>
                    <a:pt x="5510" y="1725"/>
                    <a:pt x="5027" y="1243"/>
                    <a:pt x="4488" y="817"/>
                  </a:cubicBezTo>
                  <a:cubicBezTo>
                    <a:pt x="4446" y="775"/>
                    <a:pt x="4389" y="749"/>
                    <a:pt x="4328" y="749"/>
                  </a:cubicBezTo>
                  <a:cubicBezTo>
                    <a:pt x="4306" y="749"/>
                    <a:pt x="4283" y="752"/>
                    <a:pt x="4260" y="760"/>
                  </a:cubicBezTo>
                  <a:cubicBezTo>
                    <a:pt x="4204" y="817"/>
                    <a:pt x="4204" y="987"/>
                    <a:pt x="4260" y="1072"/>
                  </a:cubicBezTo>
                  <a:cubicBezTo>
                    <a:pt x="4317" y="1129"/>
                    <a:pt x="4374" y="1214"/>
                    <a:pt x="4431" y="1271"/>
                  </a:cubicBezTo>
                  <a:cubicBezTo>
                    <a:pt x="4601" y="1498"/>
                    <a:pt x="4772" y="1725"/>
                    <a:pt x="4970" y="1924"/>
                  </a:cubicBezTo>
                  <a:cubicBezTo>
                    <a:pt x="5794" y="2861"/>
                    <a:pt x="6504" y="3884"/>
                    <a:pt x="7072" y="4991"/>
                  </a:cubicBezTo>
                  <a:cubicBezTo>
                    <a:pt x="7753" y="6241"/>
                    <a:pt x="8520" y="7462"/>
                    <a:pt x="9344" y="8598"/>
                  </a:cubicBezTo>
                  <a:cubicBezTo>
                    <a:pt x="9429" y="8711"/>
                    <a:pt x="9571" y="8825"/>
                    <a:pt x="9543" y="8995"/>
                  </a:cubicBezTo>
                  <a:cubicBezTo>
                    <a:pt x="9571" y="8995"/>
                    <a:pt x="9599" y="9024"/>
                    <a:pt x="9656" y="9024"/>
                  </a:cubicBezTo>
                  <a:cubicBezTo>
                    <a:pt x="9656" y="9024"/>
                    <a:pt x="9713" y="9052"/>
                    <a:pt x="9685" y="9052"/>
                  </a:cubicBezTo>
                  <a:cubicBezTo>
                    <a:pt x="9656" y="9081"/>
                    <a:pt x="9628" y="9109"/>
                    <a:pt x="9599" y="9109"/>
                  </a:cubicBezTo>
                  <a:cubicBezTo>
                    <a:pt x="9571" y="9081"/>
                    <a:pt x="9543" y="9052"/>
                    <a:pt x="9514" y="8995"/>
                  </a:cubicBezTo>
                  <a:cubicBezTo>
                    <a:pt x="8833" y="8853"/>
                    <a:pt x="8151" y="8683"/>
                    <a:pt x="7498" y="8456"/>
                  </a:cubicBezTo>
                  <a:cubicBezTo>
                    <a:pt x="6816" y="8200"/>
                    <a:pt x="6106" y="7973"/>
                    <a:pt x="5425" y="7689"/>
                  </a:cubicBezTo>
                  <a:cubicBezTo>
                    <a:pt x="4033" y="7064"/>
                    <a:pt x="2812" y="6184"/>
                    <a:pt x="1761" y="5076"/>
                  </a:cubicBezTo>
                  <a:cubicBezTo>
                    <a:pt x="1364" y="4650"/>
                    <a:pt x="966" y="4196"/>
                    <a:pt x="568" y="3770"/>
                  </a:cubicBezTo>
                  <a:cubicBezTo>
                    <a:pt x="540" y="3756"/>
                    <a:pt x="512" y="3749"/>
                    <a:pt x="483" y="3749"/>
                  </a:cubicBezTo>
                  <a:cubicBezTo>
                    <a:pt x="455" y="3749"/>
                    <a:pt x="426" y="3756"/>
                    <a:pt x="398" y="3770"/>
                  </a:cubicBezTo>
                  <a:cubicBezTo>
                    <a:pt x="341" y="3798"/>
                    <a:pt x="313" y="3855"/>
                    <a:pt x="341" y="3940"/>
                  </a:cubicBezTo>
                  <a:cubicBezTo>
                    <a:pt x="426" y="4224"/>
                    <a:pt x="625" y="4508"/>
                    <a:pt x="852" y="4764"/>
                  </a:cubicBezTo>
                  <a:cubicBezTo>
                    <a:pt x="1846" y="5985"/>
                    <a:pt x="3068" y="7036"/>
                    <a:pt x="4459" y="7831"/>
                  </a:cubicBezTo>
                  <a:cubicBezTo>
                    <a:pt x="5680" y="8484"/>
                    <a:pt x="6958" y="8995"/>
                    <a:pt x="8293" y="9308"/>
                  </a:cubicBezTo>
                  <a:lnTo>
                    <a:pt x="9940" y="9705"/>
                  </a:lnTo>
                  <a:cubicBezTo>
                    <a:pt x="10167" y="9762"/>
                    <a:pt x="10366" y="9876"/>
                    <a:pt x="10508" y="10075"/>
                  </a:cubicBezTo>
                  <a:cubicBezTo>
                    <a:pt x="11048" y="10756"/>
                    <a:pt x="11530" y="11495"/>
                    <a:pt x="11985" y="12261"/>
                  </a:cubicBezTo>
                  <a:cubicBezTo>
                    <a:pt x="12013" y="12318"/>
                    <a:pt x="12013" y="12403"/>
                    <a:pt x="12013" y="12460"/>
                  </a:cubicBezTo>
                  <a:cubicBezTo>
                    <a:pt x="12013" y="12517"/>
                    <a:pt x="11985" y="12602"/>
                    <a:pt x="11900" y="12602"/>
                  </a:cubicBezTo>
                  <a:cubicBezTo>
                    <a:pt x="11758" y="12602"/>
                    <a:pt x="11587" y="12574"/>
                    <a:pt x="11445" y="12574"/>
                  </a:cubicBezTo>
                  <a:cubicBezTo>
                    <a:pt x="10395" y="12375"/>
                    <a:pt x="9315" y="12148"/>
                    <a:pt x="8265" y="11949"/>
                  </a:cubicBezTo>
                  <a:cubicBezTo>
                    <a:pt x="7753" y="11864"/>
                    <a:pt x="7271" y="11807"/>
                    <a:pt x="6759" y="11693"/>
                  </a:cubicBezTo>
                  <a:cubicBezTo>
                    <a:pt x="4999" y="11324"/>
                    <a:pt x="3352" y="10501"/>
                    <a:pt x="1932" y="9365"/>
                  </a:cubicBezTo>
                  <a:cubicBezTo>
                    <a:pt x="1449" y="8967"/>
                    <a:pt x="994" y="8569"/>
                    <a:pt x="540" y="8172"/>
                  </a:cubicBezTo>
                  <a:cubicBezTo>
                    <a:pt x="398" y="8087"/>
                    <a:pt x="284" y="8001"/>
                    <a:pt x="142" y="7916"/>
                  </a:cubicBezTo>
                  <a:cubicBezTo>
                    <a:pt x="134" y="7908"/>
                    <a:pt x="123" y="7905"/>
                    <a:pt x="112" y="7905"/>
                  </a:cubicBezTo>
                  <a:cubicBezTo>
                    <a:pt x="83" y="7905"/>
                    <a:pt x="49" y="7925"/>
                    <a:pt x="29" y="7945"/>
                  </a:cubicBezTo>
                  <a:cubicBezTo>
                    <a:pt x="0" y="7973"/>
                    <a:pt x="0" y="8001"/>
                    <a:pt x="0" y="8058"/>
                  </a:cubicBezTo>
                  <a:cubicBezTo>
                    <a:pt x="0" y="8115"/>
                    <a:pt x="0" y="8172"/>
                    <a:pt x="29" y="8229"/>
                  </a:cubicBezTo>
                  <a:cubicBezTo>
                    <a:pt x="114" y="8342"/>
                    <a:pt x="171" y="8427"/>
                    <a:pt x="256" y="8484"/>
                  </a:cubicBezTo>
                  <a:cubicBezTo>
                    <a:pt x="994" y="9251"/>
                    <a:pt x="1818" y="9961"/>
                    <a:pt x="2698" y="10557"/>
                  </a:cubicBezTo>
                  <a:cubicBezTo>
                    <a:pt x="2954" y="10728"/>
                    <a:pt x="3210" y="10870"/>
                    <a:pt x="3465" y="11012"/>
                  </a:cubicBezTo>
                  <a:cubicBezTo>
                    <a:pt x="4402" y="11523"/>
                    <a:pt x="5396" y="11892"/>
                    <a:pt x="6390" y="12148"/>
                  </a:cubicBezTo>
                  <a:cubicBezTo>
                    <a:pt x="6731" y="12233"/>
                    <a:pt x="7072" y="12318"/>
                    <a:pt x="7413" y="12375"/>
                  </a:cubicBezTo>
                  <a:cubicBezTo>
                    <a:pt x="8492" y="12545"/>
                    <a:pt x="9514" y="12716"/>
                    <a:pt x="10593" y="12914"/>
                  </a:cubicBezTo>
                  <a:cubicBezTo>
                    <a:pt x="11161" y="13000"/>
                    <a:pt x="11729" y="13113"/>
                    <a:pt x="12297" y="13312"/>
                  </a:cubicBezTo>
                  <a:cubicBezTo>
                    <a:pt x="12553" y="13397"/>
                    <a:pt x="12780" y="13596"/>
                    <a:pt x="12894" y="13852"/>
                  </a:cubicBezTo>
                  <a:cubicBezTo>
                    <a:pt x="13348" y="14874"/>
                    <a:pt x="13802" y="15896"/>
                    <a:pt x="14285" y="16890"/>
                  </a:cubicBezTo>
                  <a:cubicBezTo>
                    <a:pt x="14285" y="16976"/>
                    <a:pt x="14314" y="17032"/>
                    <a:pt x="14314" y="17118"/>
                  </a:cubicBezTo>
                  <a:cubicBezTo>
                    <a:pt x="13178" y="17089"/>
                    <a:pt x="12042" y="17004"/>
                    <a:pt x="10906" y="16834"/>
                  </a:cubicBezTo>
                  <a:cubicBezTo>
                    <a:pt x="10139" y="16692"/>
                    <a:pt x="9372" y="16464"/>
                    <a:pt x="8662" y="16180"/>
                  </a:cubicBezTo>
                  <a:cubicBezTo>
                    <a:pt x="7413" y="15612"/>
                    <a:pt x="6248" y="14931"/>
                    <a:pt x="5197" y="14079"/>
                  </a:cubicBezTo>
                  <a:lnTo>
                    <a:pt x="4175" y="13369"/>
                  </a:lnTo>
                  <a:cubicBezTo>
                    <a:pt x="4147" y="13355"/>
                    <a:pt x="4118" y="13348"/>
                    <a:pt x="4090" y="13348"/>
                  </a:cubicBezTo>
                  <a:cubicBezTo>
                    <a:pt x="4062" y="13348"/>
                    <a:pt x="4033" y="13355"/>
                    <a:pt x="4005" y="13369"/>
                  </a:cubicBezTo>
                  <a:cubicBezTo>
                    <a:pt x="3891" y="13454"/>
                    <a:pt x="3948" y="13539"/>
                    <a:pt x="4005" y="13596"/>
                  </a:cubicBezTo>
                  <a:cubicBezTo>
                    <a:pt x="4090" y="13710"/>
                    <a:pt x="4175" y="13795"/>
                    <a:pt x="4260" y="13908"/>
                  </a:cubicBezTo>
                  <a:cubicBezTo>
                    <a:pt x="5709" y="15073"/>
                    <a:pt x="7214" y="16180"/>
                    <a:pt x="8975" y="16805"/>
                  </a:cubicBezTo>
                  <a:cubicBezTo>
                    <a:pt x="9827" y="17146"/>
                    <a:pt x="10735" y="17345"/>
                    <a:pt x="11644" y="17430"/>
                  </a:cubicBezTo>
                  <a:cubicBezTo>
                    <a:pt x="12240" y="17487"/>
                    <a:pt x="12808" y="17515"/>
                    <a:pt x="13405" y="17544"/>
                  </a:cubicBezTo>
                  <a:cubicBezTo>
                    <a:pt x="13604" y="17572"/>
                    <a:pt x="13802" y="17572"/>
                    <a:pt x="14001" y="17572"/>
                  </a:cubicBezTo>
                  <a:cubicBezTo>
                    <a:pt x="14626" y="17629"/>
                    <a:pt x="14598" y="17629"/>
                    <a:pt x="14796" y="18225"/>
                  </a:cubicBezTo>
                  <a:cubicBezTo>
                    <a:pt x="15080" y="19049"/>
                    <a:pt x="15421" y="19815"/>
                    <a:pt x="15734" y="20611"/>
                  </a:cubicBezTo>
                  <a:cubicBezTo>
                    <a:pt x="15762" y="20696"/>
                    <a:pt x="15790" y="20781"/>
                    <a:pt x="15819" y="20866"/>
                  </a:cubicBezTo>
                  <a:cubicBezTo>
                    <a:pt x="15875" y="21008"/>
                    <a:pt x="16046" y="21150"/>
                    <a:pt x="15904" y="21349"/>
                  </a:cubicBezTo>
                  <a:cubicBezTo>
                    <a:pt x="15849" y="21425"/>
                    <a:pt x="15787" y="21451"/>
                    <a:pt x="15719" y="21451"/>
                  </a:cubicBezTo>
                  <a:cubicBezTo>
                    <a:pt x="15609" y="21451"/>
                    <a:pt x="15487" y="21384"/>
                    <a:pt x="15364" y="21349"/>
                  </a:cubicBezTo>
                  <a:cubicBezTo>
                    <a:pt x="14995" y="21235"/>
                    <a:pt x="14598" y="21207"/>
                    <a:pt x="14228" y="21122"/>
                  </a:cubicBezTo>
                  <a:cubicBezTo>
                    <a:pt x="13348" y="20895"/>
                    <a:pt x="12524" y="20554"/>
                    <a:pt x="11758" y="20071"/>
                  </a:cubicBezTo>
                  <a:cubicBezTo>
                    <a:pt x="11587" y="19986"/>
                    <a:pt x="11417" y="19901"/>
                    <a:pt x="11246" y="19815"/>
                  </a:cubicBezTo>
                  <a:cubicBezTo>
                    <a:pt x="11235" y="19812"/>
                    <a:pt x="11224" y="19810"/>
                    <a:pt x="11213" y="19810"/>
                  </a:cubicBezTo>
                  <a:cubicBezTo>
                    <a:pt x="11140" y="19810"/>
                    <a:pt x="11080" y="19884"/>
                    <a:pt x="11104" y="19957"/>
                  </a:cubicBezTo>
                  <a:cubicBezTo>
                    <a:pt x="11190" y="20156"/>
                    <a:pt x="11332" y="20298"/>
                    <a:pt x="11502" y="20412"/>
                  </a:cubicBezTo>
                  <a:cubicBezTo>
                    <a:pt x="12297" y="20980"/>
                    <a:pt x="13178" y="21377"/>
                    <a:pt x="14143" y="21605"/>
                  </a:cubicBezTo>
                  <a:cubicBezTo>
                    <a:pt x="14683" y="21690"/>
                    <a:pt x="15222" y="21832"/>
                    <a:pt x="15762" y="21917"/>
                  </a:cubicBezTo>
                  <a:cubicBezTo>
                    <a:pt x="16159" y="22002"/>
                    <a:pt x="16500" y="22315"/>
                    <a:pt x="16614" y="22712"/>
                  </a:cubicBezTo>
                  <a:cubicBezTo>
                    <a:pt x="16784" y="23166"/>
                    <a:pt x="16983" y="23592"/>
                    <a:pt x="17182" y="24018"/>
                  </a:cubicBezTo>
                  <a:cubicBezTo>
                    <a:pt x="17267" y="24217"/>
                    <a:pt x="17381" y="24359"/>
                    <a:pt x="17551" y="24501"/>
                  </a:cubicBezTo>
                  <a:cubicBezTo>
                    <a:pt x="17579" y="24515"/>
                    <a:pt x="17622" y="24523"/>
                    <a:pt x="17665" y="24523"/>
                  </a:cubicBezTo>
                  <a:cubicBezTo>
                    <a:pt x="17707" y="24523"/>
                    <a:pt x="17750" y="24515"/>
                    <a:pt x="17778" y="24501"/>
                  </a:cubicBezTo>
                  <a:cubicBezTo>
                    <a:pt x="17863" y="24444"/>
                    <a:pt x="17920" y="24359"/>
                    <a:pt x="17920" y="24274"/>
                  </a:cubicBezTo>
                  <a:cubicBezTo>
                    <a:pt x="17892" y="24160"/>
                    <a:pt x="17863" y="24018"/>
                    <a:pt x="17835" y="23905"/>
                  </a:cubicBezTo>
                  <a:cubicBezTo>
                    <a:pt x="17579" y="23280"/>
                    <a:pt x="17352" y="22684"/>
                    <a:pt x="17125" y="22059"/>
                  </a:cubicBezTo>
                  <a:cubicBezTo>
                    <a:pt x="17011" y="21832"/>
                    <a:pt x="17011" y="21576"/>
                    <a:pt x="17068" y="21349"/>
                  </a:cubicBezTo>
                  <a:cubicBezTo>
                    <a:pt x="17324" y="20412"/>
                    <a:pt x="17466" y="19418"/>
                    <a:pt x="17466" y="18452"/>
                  </a:cubicBezTo>
                  <a:cubicBezTo>
                    <a:pt x="17494" y="18197"/>
                    <a:pt x="17437" y="17969"/>
                    <a:pt x="17381" y="17742"/>
                  </a:cubicBezTo>
                  <a:cubicBezTo>
                    <a:pt x="17381" y="17714"/>
                    <a:pt x="17324" y="17686"/>
                    <a:pt x="17267" y="17686"/>
                  </a:cubicBezTo>
                  <a:cubicBezTo>
                    <a:pt x="17259" y="17678"/>
                    <a:pt x="17250" y="17674"/>
                    <a:pt x="17240" y="17674"/>
                  </a:cubicBezTo>
                  <a:cubicBezTo>
                    <a:pt x="17212" y="17674"/>
                    <a:pt x="17182" y="17701"/>
                    <a:pt x="17182" y="17742"/>
                  </a:cubicBezTo>
                  <a:cubicBezTo>
                    <a:pt x="17153" y="17827"/>
                    <a:pt x="17125" y="17941"/>
                    <a:pt x="17125" y="18055"/>
                  </a:cubicBezTo>
                  <a:cubicBezTo>
                    <a:pt x="17068" y="18566"/>
                    <a:pt x="17040" y="19049"/>
                    <a:pt x="17011" y="19560"/>
                  </a:cubicBezTo>
                  <a:cubicBezTo>
                    <a:pt x="16955" y="19929"/>
                    <a:pt x="16869" y="20327"/>
                    <a:pt x="16784" y="20724"/>
                  </a:cubicBezTo>
                  <a:cubicBezTo>
                    <a:pt x="16784" y="20753"/>
                    <a:pt x="16727" y="20781"/>
                    <a:pt x="16699" y="20781"/>
                  </a:cubicBezTo>
                  <a:cubicBezTo>
                    <a:pt x="16671" y="20781"/>
                    <a:pt x="16614" y="20753"/>
                    <a:pt x="16585" y="20724"/>
                  </a:cubicBezTo>
                  <a:cubicBezTo>
                    <a:pt x="16443" y="20327"/>
                    <a:pt x="16273" y="19929"/>
                    <a:pt x="16103" y="19503"/>
                  </a:cubicBezTo>
                  <a:cubicBezTo>
                    <a:pt x="16074" y="19418"/>
                    <a:pt x="16046" y="19304"/>
                    <a:pt x="16017" y="19191"/>
                  </a:cubicBezTo>
                  <a:cubicBezTo>
                    <a:pt x="15648" y="18168"/>
                    <a:pt x="15592" y="18140"/>
                    <a:pt x="15904" y="17118"/>
                  </a:cubicBezTo>
                  <a:cubicBezTo>
                    <a:pt x="16273" y="15840"/>
                    <a:pt x="16415" y="14505"/>
                    <a:pt x="16358" y="13170"/>
                  </a:cubicBezTo>
                  <a:cubicBezTo>
                    <a:pt x="16330" y="12744"/>
                    <a:pt x="16301" y="12290"/>
                    <a:pt x="16245" y="11864"/>
                  </a:cubicBezTo>
                  <a:cubicBezTo>
                    <a:pt x="16245" y="11551"/>
                    <a:pt x="16131" y="11267"/>
                    <a:pt x="15932" y="11012"/>
                  </a:cubicBezTo>
                  <a:cubicBezTo>
                    <a:pt x="15904" y="10983"/>
                    <a:pt x="15875" y="10983"/>
                    <a:pt x="15819" y="10983"/>
                  </a:cubicBezTo>
                  <a:cubicBezTo>
                    <a:pt x="15762" y="10983"/>
                    <a:pt x="15705" y="11040"/>
                    <a:pt x="15734" y="11125"/>
                  </a:cubicBezTo>
                  <a:cubicBezTo>
                    <a:pt x="15989" y="12290"/>
                    <a:pt x="15875" y="13454"/>
                    <a:pt x="15904" y="14647"/>
                  </a:cubicBezTo>
                  <a:cubicBezTo>
                    <a:pt x="15875" y="15470"/>
                    <a:pt x="15734" y="16294"/>
                    <a:pt x="15478" y="17089"/>
                  </a:cubicBezTo>
                  <a:cubicBezTo>
                    <a:pt x="15450" y="17118"/>
                    <a:pt x="15421" y="17146"/>
                    <a:pt x="15393" y="17146"/>
                  </a:cubicBezTo>
                  <a:cubicBezTo>
                    <a:pt x="15373" y="17159"/>
                    <a:pt x="15356" y="17165"/>
                    <a:pt x="15342" y="17165"/>
                  </a:cubicBezTo>
                  <a:cubicBezTo>
                    <a:pt x="15294" y="17165"/>
                    <a:pt x="15273" y="17104"/>
                    <a:pt x="15251" y="17061"/>
                  </a:cubicBezTo>
                  <a:cubicBezTo>
                    <a:pt x="15052" y="16692"/>
                    <a:pt x="14882" y="16294"/>
                    <a:pt x="14711" y="15953"/>
                  </a:cubicBezTo>
                  <a:cubicBezTo>
                    <a:pt x="14342" y="15215"/>
                    <a:pt x="14001" y="14476"/>
                    <a:pt x="13632" y="13766"/>
                  </a:cubicBezTo>
                  <a:cubicBezTo>
                    <a:pt x="13547" y="13596"/>
                    <a:pt x="13490" y="13397"/>
                    <a:pt x="13518" y="13198"/>
                  </a:cubicBezTo>
                  <a:cubicBezTo>
                    <a:pt x="13575" y="12744"/>
                    <a:pt x="13604" y="12290"/>
                    <a:pt x="13660" y="11835"/>
                  </a:cubicBezTo>
                  <a:cubicBezTo>
                    <a:pt x="13746" y="11296"/>
                    <a:pt x="13802" y="10756"/>
                    <a:pt x="13802" y="10217"/>
                  </a:cubicBezTo>
                  <a:cubicBezTo>
                    <a:pt x="13802" y="9620"/>
                    <a:pt x="13746" y="9024"/>
                    <a:pt x="13632" y="8427"/>
                  </a:cubicBezTo>
                  <a:cubicBezTo>
                    <a:pt x="13462" y="7547"/>
                    <a:pt x="13263" y="6695"/>
                    <a:pt x="12979" y="5843"/>
                  </a:cubicBezTo>
                  <a:cubicBezTo>
                    <a:pt x="12950" y="5730"/>
                    <a:pt x="12894" y="5644"/>
                    <a:pt x="12837" y="5559"/>
                  </a:cubicBezTo>
                  <a:cubicBezTo>
                    <a:pt x="12816" y="5495"/>
                    <a:pt x="12778" y="5463"/>
                    <a:pt x="12725" y="5463"/>
                  </a:cubicBezTo>
                  <a:cubicBezTo>
                    <a:pt x="12707" y="5463"/>
                    <a:pt x="12688" y="5467"/>
                    <a:pt x="12666" y="5474"/>
                  </a:cubicBezTo>
                  <a:cubicBezTo>
                    <a:pt x="12581" y="5474"/>
                    <a:pt x="12524" y="5559"/>
                    <a:pt x="12581" y="5673"/>
                  </a:cubicBezTo>
                  <a:cubicBezTo>
                    <a:pt x="12695" y="6298"/>
                    <a:pt x="12837" y="6951"/>
                    <a:pt x="13007" y="7575"/>
                  </a:cubicBezTo>
                  <a:cubicBezTo>
                    <a:pt x="13320" y="8825"/>
                    <a:pt x="13405" y="10131"/>
                    <a:pt x="13263" y="11409"/>
                  </a:cubicBezTo>
                  <a:cubicBezTo>
                    <a:pt x="13206" y="11779"/>
                    <a:pt x="13121" y="12119"/>
                    <a:pt x="13064" y="12489"/>
                  </a:cubicBezTo>
                  <a:cubicBezTo>
                    <a:pt x="12837" y="12432"/>
                    <a:pt x="12780" y="12290"/>
                    <a:pt x="12695" y="12176"/>
                  </a:cubicBezTo>
                  <a:cubicBezTo>
                    <a:pt x="12155" y="11381"/>
                    <a:pt x="11644" y="10614"/>
                    <a:pt x="11104" y="9847"/>
                  </a:cubicBezTo>
                  <a:cubicBezTo>
                    <a:pt x="10991" y="9705"/>
                    <a:pt x="10906" y="9507"/>
                    <a:pt x="10877" y="9308"/>
                  </a:cubicBezTo>
                  <a:cubicBezTo>
                    <a:pt x="10849" y="9052"/>
                    <a:pt x="10849" y="8797"/>
                    <a:pt x="10849" y="8541"/>
                  </a:cubicBezTo>
                  <a:cubicBezTo>
                    <a:pt x="10962" y="6866"/>
                    <a:pt x="10792" y="5218"/>
                    <a:pt x="10309" y="3628"/>
                  </a:cubicBezTo>
                  <a:cubicBezTo>
                    <a:pt x="9997" y="2691"/>
                    <a:pt x="9543" y="1782"/>
                    <a:pt x="9003" y="987"/>
                  </a:cubicBezTo>
                  <a:cubicBezTo>
                    <a:pt x="8833" y="703"/>
                    <a:pt x="8634" y="447"/>
                    <a:pt x="8435" y="192"/>
                  </a:cubicBezTo>
                  <a:cubicBezTo>
                    <a:pt x="8407" y="135"/>
                    <a:pt x="8321" y="78"/>
                    <a:pt x="8265" y="21"/>
                  </a:cubicBezTo>
                  <a:cubicBezTo>
                    <a:pt x="8236" y="7"/>
                    <a:pt x="8201" y="0"/>
                    <a:pt x="816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0" name="Google Shape;3910;p54"/>
            <p:cNvSpPr/>
            <p:nvPr/>
          </p:nvSpPr>
          <p:spPr>
            <a:xfrm>
              <a:off x="943125" y="1115925"/>
              <a:ext cx="4975" cy="2850"/>
            </a:xfrm>
            <a:custGeom>
              <a:avLst/>
              <a:gdLst/>
              <a:ahLst/>
              <a:cxnLst/>
              <a:rect l="l" t="t" r="r" b="b"/>
              <a:pathLst>
                <a:path w="199" h="114" extrusionOk="0">
                  <a:moveTo>
                    <a:pt x="29" y="0"/>
                  </a:moveTo>
                  <a:lnTo>
                    <a:pt x="0" y="28"/>
                  </a:lnTo>
                  <a:cubicBezTo>
                    <a:pt x="29" y="57"/>
                    <a:pt x="57" y="114"/>
                    <a:pt x="85" y="114"/>
                  </a:cubicBezTo>
                  <a:cubicBezTo>
                    <a:pt x="114" y="114"/>
                    <a:pt x="142" y="85"/>
                    <a:pt x="171" y="85"/>
                  </a:cubicBezTo>
                  <a:cubicBezTo>
                    <a:pt x="199" y="57"/>
                    <a:pt x="142" y="57"/>
                    <a:pt x="142" y="57"/>
                  </a:cubicBezTo>
                  <a:cubicBezTo>
                    <a:pt x="85" y="28"/>
                    <a:pt x="57" y="28"/>
                    <a:pt x="29" y="0"/>
                  </a:cubicBezTo>
                  <a:close/>
                </a:path>
              </a:pathLst>
            </a:custGeom>
            <a:solidFill>
              <a:srgbClr val="386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1" name="Google Shape;3911;p54"/>
            <p:cNvSpPr/>
            <p:nvPr/>
          </p:nvSpPr>
          <p:spPr>
            <a:xfrm>
              <a:off x="1009150" y="1208200"/>
              <a:ext cx="725" cy="1450"/>
            </a:xfrm>
            <a:custGeom>
              <a:avLst/>
              <a:gdLst/>
              <a:ahLst/>
              <a:cxnLst/>
              <a:rect l="l" t="t" r="r" b="b"/>
              <a:pathLst>
                <a:path w="29" h="58" extrusionOk="0">
                  <a:moveTo>
                    <a:pt x="29" y="1"/>
                  </a:moveTo>
                  <a:lnTo>
                    <a:pt x="0" y="29"/>
                  </a:lnTo>
                  <a:lnTo>
                    <a:pt x="29" y="58"/>
                  </a:lnTo>
                  <a:lnTo>
                    <a:pt x="29" y="1"/>
                  </a:lnTo>
                  <a:close/>
                </a:path>
              </a:pathLst>
            </a:custGeom>
            <a:solidFill>
              <a:srgbClr val="386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2" name="Google Shape;3912;p54"/>
            <p:cNvSpPr/>
            <p:nvPr/>
          </p:nvSpPr>
          <p:spPr>
            <a:xfrm>
              <a:off x="764925" y="3212325"/>
              <a:ext cx="727725" cy="1214925"/>
            </a:xfrm>
            <a:custGeom>
              <a:avLst/>
              <a:gdLst/>
              <a:ahLst/>
              <a:cxnLst/>
              <a:rect l="l" t="t" r="r" b="b"/>
              <a:pathLst>
                <a:path w="29109" h="48597" extrusionOk="0">
                  <a:moveTo>
                    <a:pt x="28401" y="0"/>
                  </a:moveTo>
                  <a:cubicBezTo>
                    <a:pt x="28303" y="0"/>
                    <a:pt x="28204" y="29"/>
                    <a:pt x="28115" y="91"/>
                  </a:cubicBezTo>
                  <a:cubicBezTo>
                    <a:pt x="27945" y="205"/>
                    <a:pt x="27774" y="318"/>
                    <a:pt x="27632" y="432"/>
                  </a:cubicBezTo>
                  <a:cubicBezTo>
                    <a:pt x="26865" y="1000"/>
                    <a:pt x="26042" y="1454"/>
                    <a:pt x="25161" y="1767"/>
                  </a:cubicBezTo>
                  <a:cubicBezTo>
                    <a:pt x="23770" y="2278"/>
                    <a:pt x="22322" y="2647"/>
                    <a:pt x="20845" y="2817"/>
                  </a:cubicBezTo>
                  <a:cubicBezTo>
                    <a:pt x="19141" y="3073"/>
                    <a:pt x="17465" y="3187"/>
                    <a:pt x="15761" y="3187"/>
                  </a:cubicBezTo>
                  <a:cubicBezTo>
                    <a:pt x="15080" y="3187"/>
                    <a:pt x="14398" y="3130"/>
                    <a:pt x="13717" y="3101"/>
                  </a:cubicBezTo>
                  <a:cubicBezTo>
                    <a:pt x="12893" y="3045"/>
                    <a:pt x="12041" y="2988"/>
                    <a:pt x="11218" y="2903"/>
                  </a:cubicBezTo>
                  <a:cubicBezTo>
                    <a:pt x="10508" y="2817"/>
                    <a:pt x="9826" y="2732"/>
                    <a:pt x="9116" y="2647"/>
                  </a:cubicBezTo>
                  <a:cubicBezTo>
                    <a:pt x="8548" y="2562"/>
                    <a:pt x="7980" y="2420"/>
                    <a:pt x="7384" y="2363"/>
                  </a:cubicBezTo>
                  <a:cubicBezTo>
                    <a:pt x="6163" y="2221"/>
                    <a:pt x="4941" y="1880"/>
                    <a:pt x="3749" y="1653"/>
                  </a:cubicBezTo>
                  <a:cubicBezTo>
                    <a:pt x="2840" y="1511"/>
                    <a:pt x="1960" y="1284"/>
                    <a:pt x="1108" y="1085"/>
                  </a:cubicBezTo>
                  <a:cubicBezTo>
                    <a:pt x="1033" y="1066"/>
                    <a:pt x="959" y="1058"/>
                    <a:pt x="886" y="1058"/>
                  </a:cubicBezTo>
                  <a:cubicBezTo>
                    <a:pt x="408" y="1058"/>
                    <a:pt x="4" y="1444"/>
                    <a:pt x="28" y="1937"/>
                  </a:cubicBezTo>
                  <a:cubicBezTo>
                    <a:pt x="28" y="3045"/>
                    <a:pt x="0" y="4181"/>
                    <a:pt x="0" y="5288"/>
                  </a:cubicBezTo>
                  <a:cubicBezTo>
                    <a:pt x="57" y="13155"/>
                    <a:pt x="0" y="20993"/>
                    <a:pt x="142" y="28831"/>
                  </a:cubicBezTo>
                  <a:cubicBezTo>
                    <a:pt x="170" y="31869"/>
                    <a:pt x="170" y="34908"/>
                    <a:pt x="199" y="37947"/>
                  </a:cubicBezTo>
                  <a:lnTo>
                    <a:pt x="199" y="44933"/>
                  </a:lnTo>
                  <a:lnTo>
                    <a:pt x="199" y="46012"/>
                  </a:lnTo>
                  <a:lnTo>
                    <a:pt x="284" y="46069"/>
                  </a:lnTo>
                  <a:cubicBezTo>
                    <a:pt x="1193" y="46495"/>
                    <a:pt x="2102" y="46864"/>
                    <a:pt x="3067" y="47176"/>
                  </a:cubicBezTo>
                  <a:cubicBezTo>
                    <a:pt x="6475" y="48114"/>
                    <a:pt x="10025" y="48596"/>
                    <a:pt x="13575" y="48596"/>
                  </a:cubicBezTo>
                  <a:cubicBezTo>
                    <a:pt x="16102" y="48568"/>
                    <a:pt x="18658" y="48341"/>
                    <a:pt x="21157" y="47886"/>
                  </a:cubicBezTo>
                  <a:cubicBezTo>
                    <a:pt x="22975" y="47546"/>
                    <a:pt x="24764" y="47006"/>
                    <a:pt x="26468" y="46296"/>
                  </a:cubicBezTo>
                  <a:cubicBezTo>
                    <a:pt x="27377" y="45899"/>
                    <a:pt x="28229" y="45387"/>
                    <a:pt x="29052" y="44791"/>
                  </a:cubicBezTo>
                  <a:lnTo>
                    <a:pt x="29024" y="43485"/>
                  </a:lnTo>
                  <a:lnTo>
                    <a:pt x="29024" y="28802"/>
                  </a:lnTo>
                  <a:lnTo>
                    <a:pt x="29024" y="22498"/>
                  </a:lnTo>
                  <a:lnTo>
                    <a:pt x="29109" y="22498"/>
                  </a:lnTo>
                  <a:lnTo>
                    <a:pt x="29109" y="3329"/>
                  </a:lnTo>
                  <a:cubicBezTo>
                    <a:pt x="29109" y="2704"/>
                    <a:pt x="29081" y="2079"/>
                    <a:pt x="29109" y="1426"/>
                  </a:cubicBezTo>
                  <a:cubicBezTo>
                    <a:pt x="29109" y="1057"/>
                    <a:pt x="29024" y="716"/>
                    <a:pt x="28882" y="375"/>
                  </a:cubicBezTo>
                  <a:cubicBezTo>
                    <a:pt x="28823" y="141"/>
                    <a:pt x="28617" y="0"/>
                    <a:pt x="284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3" name="Google Shape;3913;p54"/>
            <p:cNvSpPr/>
            <p:nvPr/>
          </p:nvSpPr>
          <p:spPr>
            <a:xfrm>
              <a:off x="744975" y="3270575"/>
              <a:ext cx="770625" cy="1091350"/>
            </a:xfrm>
            <a:custGeom>
              <a:avLst/>
              <a:gdLst/>
              <a:ahLst/>
              <a:cxnLst/>
              <a:rect l="l" t="t" r="r" b="b"/>
              <a:pathLst>
                <a:path w="30825" h="43654" extrusionOk="0">
                  <a:moveTo>
                    <a:pt x="29855" y="0"/>
                  </a:moveTo>
                  <a:cubicBezTo>
                    <a:pt x="29834" y="0"/>
                    <a:pt x="29814" y="2"/>
                    <a:pt x="29793" y="5"/>
                  </a:cubicBezTo>
                  <a:cubicBezTo>
                    <a:pt x="29623" y="33"/>
                    <a:pt x="29509" y="90"/>
                    <a:pt x="29396" y="203"/>
                  </a:cubicBezTo>
                  <a:cubicBezTo>
                    <a:pt x="28203" y="970"/>
                    <a:pt x="26925" y="1567"/>
                    <a:pt x="25562" y="1936"/>
                  </a:cubicBezTo>
                  <a:cubicBezTo>
                    <a:pt x="22608" y="2788"/>
                    <a:pt x="19570" y="3271"/>
                    <a:pt x="16503" y="3356"/>
                  </a:cubicBezTo>
                  <a:cubicBezTo>
                    <a:pt x="15660" y="3401"/>
                    <a:pt x="14818" y="3423"/>
                    <a:pt x="13977" y="3423"/>
                  </a:cubicBezTo>
                  <a:cubicBezTo>
                    <a:pt x="12180" y="3423"/>
                    <a:pt x="10387" y="3322"/>
                    <a:pt x="8608" y="3129"/>
                  </a:cubicBezTo>
                  <a:cubicBezTo>
                    <a:pt x="6137" y="2873"/>
                    <a:pt x="3723" y="2305"/>
                    <a:pt x="1394" y="1453"/>
                  </a:cubicBezTo>
                  <a:cubicBezTo>
                    <a:pt x="1196" y="1396"/>
                    <a:pt x="1025" y="1339"/>
                    <a:pt x="826" y="1283"/>
                  </a:cubicBezTo>
                  <a:cubicBezTo>
                    <a:pt x="774" y="1260"/>
                    <a:pt x="719" y="1250"/>
                    <a:pt x="662" y="1250"/>
                  </a:cubicBezTo>
                  <a:cubicBezTo>
                    <a:pt x="504" y="1250"/>
                    <a:pt x="342" y="1335"/>
                    <a:pt x="258" y="1481"/>
                  </a:cubicBezTo>
                  <a:cubicBezTo>
                    <a:pt x="173" y="1709"/>
                    <a:pt x="230" y="1936"/>
                    <a:pt x="429" y="2078"/>
                  </a:cubicBezTo>
                  <a:cubicBezTo>
                    <a:pt x="571" y="2191"/>
                    <a:pt x="713" y="2277"/>
                    <a:pt x="855" y="2333"/>
                  </a:cubicBezTo>
                  <a:cubicBezTo>
                    <a:pt x="1224" y="2532"/>
                    <a:pt x="1622" y="2703"/>
                    <a:pt x="1991" y="2845"/>
                  </a:cubicBezTo>
                  <a:cubicBezTo>
                    <a:pt x="3439" y="3356"/>
                    <a:pt x="4916" y="3753"/>
                    <a:pt x="6449" y="3981"/>
                  </a:cubicBezTo>
                  <a:cubicBezTo>
                    <a:pt x="8674" y="4356"/>
                    <a:pt x="10950" y="4579"/>
                    <a:pt x="13228" y="4579"/>
                  </a:cubicBezTo>
                  <a:cubicBezTo>
                    <a:pt x="13364" y="4579"/>
                    <a:pt x="13499" y="4578"/>
                    <a:pt x="13634" y="4577"/>
                  </a:cubicBezTo>
                  <a:cubicBezTo>
                    <a:pt x="13796" y="4579"/>
                    <a:pt x="13959" y="4580"/>
                    <a:pt x="14121" y="4580"/>
                  </a:cubicBezTo>
                  <a:cubicBezTo>
                    <a:pt x="16543" y="4580"/>
                    <a:pt x="18963" y="4382"/>
                    <a:pt x="21359" y="4009"/>
                  </a:cubicBezTo>
                  <a:cubicBezTo>
                    <a:pt x="23205" y="3725"/>
                    <a:pt x="25022" y="3271"/>
                    <a:pt x="26783" y="2674"/>
                  </a:cubicBezTo>
                  <a:cubicBezTo>
                    <a:pt x="27834" y="2305"/>
                    <a:pt x="28828" y="1822"/>
                    <a:pt x="29737" y="1254"/>
                  </a:cubicBezTo>
                  <a:cubicBezTo>
                    <a:pt x="29935" y="1112"/>
                    <a:pt x="30106" y="999"/>
                    <a:pt x="30248" y="828"/>
                  </a:cubicBezTo>
                  <a:cubicBezTo>
                    <a:pt x="30390" y="686"/>
                    <a:pt x="30418" y="459"/>
                    <a:pt x="30333" y="289"/>
                  </a:cubicBezTo>
                  <a:cubicBezTo>
                    <a:pt x="30231" y="110"/>
                    <a:pt x="30037" y="0"/>
                    <a:pt x="29855" y="0"/>
                  </a:cubicBezTo>
                  <a:close/>
                  <a:moveTo>
                    <a:pt x="30190" y="3316"/>
                  </a:moveTo>
                  <a:cubicBezTo>
                    <a:pt x="30103" y="3316"/>
                    <a:pt x="30015" y="3339"/>
                    <a:pt x="29935" y="3384"/>
                  </a:cubicBezTo>
                  <a:cubicBezTo>
                    <a:pt x="29822" y="3469"/>
                    <a:pt x="29680" y="3555"/>
                    <a:pt x="29595" y="3640"/>
                  </a:cubicBezTo>
                  <a:cubicBezTo>
                    <a:pt x="29140" y="4009"/>
                    <a:pt x="28629" y="4350"/>
                    <a:pt x="28118" y="4577"/>
                  </a:cubicBezTo>
                  <a:cubicBezTo>
                    <a:pt x="27379" y="4946"/>
                    <a:pt x="26641" y="5230"/>
                    <a:pt x="25874" y="5457"/>
                  </a:cubicBezTo>
                  <a:cubicBezTo>
                    <a:pt x="23148" y="6252"/>
                    <a:pt x="20365" y="6678"/>
                    <a:pt x="17525" y="6764"/>
                  </a:cubicBezTo>
                  <a:cubicBezTo>
                    <a:pt x="16650" y="6807"/>
                    <a:pt x="15771" y="6830"/>
                    <a:pt x="14890" y="6830"/>
                  </a:cubicBezTo>
                  <a:cubicBezTo>
                    <a:pt x="13485" y="6830"/>
                    <a:pt x="12078" y="6772"/>
                    <a:pt x="10681" y="6650"/>
                  </a:cubicBezTo>
                  <a:cubicBezTo>
                    <a:pt x="9261" y="6536"/>
                    <a:pt x="7869" y="6366"/>
                    <a:pt x="6478" y="6139"/>
                  </a:cubicBezTo>
                  <a:cubicBezTo>
                    <a:pt x="4717" y="5826"/>
                    <a:pt x="2956" y="5400"/>
                    <a:pt x="1252" y="4861"/>
                  </a:cubicBezTo>
                  <a:cubicBezTo>
                    <a:pt x="1082" y="4804"/>
                    <a:pt x="912" y="4747"/>
                    <a:pt x="741" y="4719"/>
                  </a:cubicBezTo>
                  <a:cubicBezTo>
                    <a:pt x="711" y="4714"/>
                    <a:pt x="683" y="4712"/>
                    <a:pt x="655" y="4712"/>
                  </a:cubicBezTo>
                  <a:cubicBezTo>
                    <a:pt x="203" y="4712"/>
                    <a:pt x="1" y="5330"/>
                    <a:pt x="429" y="5571"/>
                  </a:cubicBezTo>
                  <a:cubicBezTo>
                    <a:pt x="656" y="5713"/>
                    <a:pt x="883" y="5826"/>
                    <a:pt x="1139" y="5912"/>
                  </a:cubicBezTo>
                  <a:cubicBezTo>
                    <a:pt x="2502" y="6423"/>
                    <a:pt x="3922" y="6792"/>
                    <a:pt x="5342" y="7076"/>
                  </a:cubicBezTo>
                  <a:cubicBezTo>
                    <a:pt x="8466" y="7672"/>
                    <a:pt x="11618" y="7956"/>
                    <a:pt x="14799" y="7956"/>
                  </a:cubicBezTo>
                  <a:cubicBezTo>
                    <a:pt x="15991" y="7956"/>
                    <a:pt x="17156" y="7928"/>
                    <a:pt x="18320" y="7814"/>
                  </a:cubicBezTo>
                  <a:cubicBezTo>
                    <a:pt x="20450" y="7701"/>
                    <a:pt x="22580" y="7388"/>
                    <a:pt x="24653" y="6906"/>
                  </a:cubicBezTo>
                  <a:cubicBezTo>
                    <a:pt x="26045" y="6593"/>
                    <a:pt x="27408" y="6110"/>
                    <a:pt x="28714" y="5486"/>
                  </a:cubicBezTo>
                  <a:cubicBezTo>
                    <a:pt x="29254" y="5230"/>
                    <a:pt x="29765" y="4889"/>
                    <a:pt x="30219" y="4492"/>
                  </a:cubicBezTo>
                  <a:cubicBezTo>
                    <a:pt x="30390" y="4378"/>
                    <a:pt x="30503" y="4236"/>
                    <a:pt x="30617" y="4066"/>
                  </a:cubicBezTo>
                  <a:cubicBezTo>
                    <a:pt x="30730" y="3867"/>
                    <a:pt x="30702" y="3611"/>
                    <a:pt x="30532" y="3469"/>
                  </a:cubicBezTo>
                  <a:cubicBezTo>
                    <a:pt x="30446" y="3367"/>
                    <a:pt x="30320" y="3316"/>
                    <a:pt x="30190" y="3316"/>
                  </a:cubicBezTo>
                  <a:close/>
                  <a:moveTo>
                    <a:pt x="30216" y="6611"/>
                  </a:moveTo>
                  <a:cubicBezTo>
                    <a:pt x="30149" y="6611"/>
                    <a:pt x="30082" y="6624"/>
                    <a:pt x="30021" y="6650"/>
                  </a:cubicBezTo>
                  <a:cubicBezTo>
                    <a:pt x="29879" y="6735"/>
                    <a:pt x="29765" y="6820"/>
                    <a:pt x="29651" y="6906"/>
                  </a:cubicBezTo>
                  <a:cubicBezTo>
                    <a:pt x="29055" y="7445"/>
                    <a:pt x="28373" y="7871"/>
                    <a:pt x="27663" y="8240"/>
                  </a:cubicBezTo>
                  <a:cubicBezTo>
                    <a:pt x="26811" y="8638"/>
                    <a:pt x="25959" y="8979"/>
                    <a:pt x="25079" y="9263"/>
                  </a:cubicBezTo>
                  <a:cubicBezTo>
                    <a:pt x="22097" y="10171"/>
                    <a:pt x="19002" y="10654"/>
                    <a:pt x="15878" y="10711"/>
                  </a:cubicBezTo>
                  <a:cubicBezTo>
                    <a:pt x="15467" y="10726"/>
                    <a:pt x="15056" y="10733"/>
                    <a:pt x="14645" y="10733"/>
                  </a:cubicBezTo>
                  <a:cubicBezTo>
                    <a:pt x="13522" y="10733"/>
                    <a:pt x="12400" y="10681"/>
                    <a:pt x="11277" y="10597"/>
                  </a:cubicBezTo>
                  <a:cubicBezTo>
                    <a:pt x="9374" y="10455"/>
                    <a:pt x="7500" y="10171"/>
                    <a:pt x="5654" y="9745"/>
                  </a:cubicBezTo>
                  <a:cubicBezTo>
                    <a:pt x="4234" y="9405"/>
                    <a:pt x="2871" y="8979"/>
                    <a:pt x="1508" y="8439"/>
                  </a:cubicBezTo>
                  <a:cubicBezTo>
                    <a:pt x="1281" y="8297"/>
                    <a:pt x="1025" y="8240"/>
                    <a:pt x="770" y="8184"/>
                  </a:cubicBezTo>
                  <a:cubicBezTo>
                    <a:pt x="749" y="8181"/>
                    <a:pt x="729" y="8180"/>
                    <a:pt x="709" y="8180"/>
                  </a:cubicBezTo>
                  <a:cubicBezTo>
                    <a:pt x="293" y="8180"/>
                    <a:pt x="76" y="8735"/>
                    <a:pt x="429" y="8979"/>
                  </a:cubicBezTo>
                  <a:cubicBezTo>
                    <a:pt x="628" y="9121"/>
                    <a:pt x="855" y="9263"/>
                    <a:pt x="1054" y="9348"/>
                  </a:cubicBezTo>
                  <a:cubicBezTo>
                    <a:pt x="1962" y="9802"/>
                    <a:pt x="2900" y="10143"/>
                    <a:pt x="3865" y="10427"/>
                  </a:cubicBezTo>
                  <a:cubicBezTo>
                    <a:pt x="7273" y="11364"/>
                    <a:pt x="10794" y="11847"/>
                    <a:pt x="14344" y="11847"/>
                  </a:cubicBezTo>
                  <a:cubicBezTo>
                    <a:pt x="16900" y="11847"/>
                    <a:pt x="19456" y="11620"/>
                    <a:pt x="21984" y="11137"/>
                  </a:cubicBezTo>
                  <a:cubicBezTo>
                    <a:pt x="23801" y="10825"/>
                    <a:pt x="25590" y="10285"/>
                    <a:pt x="27294" y="9547"/>
                  </a:cubicBezTo>
                  <a:cubicBezTo>
                    <a:pt x="28345" y="9121"/>
                    <a:pt x="29339" y="8524"/>
                    <a:pt x="30219" y="7814"/>
                  </a:cubicBezTo>
                  <a:cubicBezTo>
                    <a:pt x="30361" y="7701"/>
                    <a:pt x="30503" y="7559"/>
                    <a:pt x="30645" y="7417"/>
                  </a:cubicBezTo>
                  <a:cubicBezTo>
                    <a:pt x="30787" y="7218"/>
                    <a:pt x="30759" y="6962"/>
                    <a:pt x="30617" y="6792"/>
                  </a:cubicBezTo>
                  <a:cubicBezTo>
                    <a:pt x="30519" y="6674"/>
                    <a:pt x="30367" y="6611"/>
                    <a:pt x="30216" y="6611"/>
                  </a:cubicBezTo>
                  <a:close/>
                  <a:moveTo>
                    <a:pt x="30187" y="10104"/>
                  </a:moveTo>
                  <a:cubicBezTo>
                    <a:pt x="30121" y="10104"/>
                    <a:pt x="30054" y="10117"/>
                    <a:pt x="29992" y="10143"/>
                  </a:cubicBezTo>
                  <a:cubicBezTo>
                    <a:pt x="29850" y="10200"/>
                    <a:pt x="29737" y="10285"/>
                    <a:pt x="29623" y="10399"/>
                  </a:cubicBezTo>
                  <a:cubicBezTo>
                    <a:pt x="29027" y="10910"/>
                    <a:pt x="28345" y="11364"/>
                    <a:pt x="27607" y="11705"/>
                  </a:cubicBezTo>
                  <a:cubicBezTo>
                    <a:pt x="26783" y="12131"/>
                    <a:pt x="25931" y="12472"/>
                    <a:pt x="25051" y="12756"/>
                  </a:cubicBezTo>
                  <a:cubicBezTo>
                    <a:pt x="22069" y="13636"/>
                    <a:pt x="18973" y="14147"/>
                    <a:pt x="15849" y="14204"/>
                  </a:cubicBezTo>
                  <a:cubicBezTo>
                    <a:pt x="15487" y="14211"/>
                    <a:pt x="15124" y="14214"/>
                    <a:pt x="14759" y="14214"/>
                  </a:cubicBezTo>
                  <a:cubicBezTo>
                    <a:pt x="13580" y="14214"/>
                    <a:pt x="12392" y="14177"/>
                    <a:pt x="11220" y="14091"/>
                  </a:cubicBezTo>
                  <a:cubicBezTo>
                    <a:pt x="9346" y="13949"/>
                    <a:pt x="7472" y="13665"/>
                    <a:pt x="5654" y="13239"/>
                  </a:cubicBezTo>
                  <a:cubicBezTo>
                    <a:pt x="4234" y="12898"/>
                    <a:pt x="2871" y="12472"/>
                    <a:pt x="1536" y="11961"/>
                  </a:cubicBezTo>
                  <a:cubicBezTo>
                    <a:pt x="1309" y="11819"/>
                    <a:pt x="1054" y="11733"/>
                    <a:pt x="770" y="11705"/>
                  </a:cubicBezTo>
                  <a:cubicBezTo>
                    <a:pt x="749" y="11702"/>
                    <a:pt x="729" y="11701"/>
                    <a:pt x="709" y="11701"/>
                  </a:cubicBezTo>
                  <a:cubicBezTo>
                    <a:pt x="532" y="11701"/>
                    <a:pt x="366" y="11810"/>
                    <a:pt x="315" y="11989"/>
                  </a:cubicBezTo>
                  <a:cubicBezTo>
                    <a:pt x="230" y="12159"/>
                    <a:pt x="287" y="12387"/>
                    <a:pt x="457" y="12500"/>
                  </a:cubicBezTo>
                  <a:cubicBezTo>
                    <a:pt x="656" y="12642"/>
                    <a:pt x="855" y="12756"/>
                    <a:pt x="1082" y="12869"/>
                  </a:cubicBezTo>
                  <a:cubicBezTo>
                    <a:pt x="1991" y="13295"/>
                    <a:pt x="2928" y="13665"/>
                    <a:pt x="3865" y="13949"/>
                  </a:cubicBezTo>
                  <a:cubicBezTo>
                    <a:pt x="7301" y="14886"/>
                    <a:pt x="10823" y="15368"/>
                    <a:pt x="14373" y="15368"/>
                  </a:cubicBezTo>
                  <a:cubicBezTo>
                    <a:pt x="16900" y="15340"/>
                    <a:pt x="19456" y="15113"/>
                    <a:pt x="21955" y="14630"/>
                  </a:cubicBezTo>
                  <a:cubicBezTo>
                    <a:pt x="23773" y="14289"/>
                    <a:pt x="25533" y="13778"/>
                    <a:pt x="27237" y="13040"/>
                  </a:cubicBezTo>
                  <a:cubicBezTo>
                    <a:pt x="28288" y="12585"/>
                    <a:pt x="29282" y="12017"/>
                    <a:pt x="30191" y="11307"/>
                  </a:cubicBezTo>
                  <a:cubicBezTo>
                    <a:pt x="30333" y="11165"/>
                    <a:pt x="30475" y="11023"/>
                    <a:pt x="30588" y="10881"/>
                  </a:cubicBezTo>
                  <a:cubicBezTo>
                    <a:pt x="30730" y="10711"/>
                    <a:pt x="30730" y="10455"/>
                    <a:pt x="30560" y="10285"/>
                  </a:cubicBezTo>
                  <a:cubicBezTo>
                    <a:pt x="30482" y="10167"/>
                    <a:pt x="30336" y="10104"/>
                    <a:pt x="30187" y="10104"/>
                  </a:cubicBezTo>
                  <a:close/>
                  <a:moveTo>
                    <a:pt x="29855" y="14171"/>
                  </a:moveTo>
                  <a:cubicBezTo>
                    <a:pt x="29834" y="14171"/>
                    <a:pt x="29814" y="14173"/>
                    <a:pt x="29793" y="14176"/>
                  </a:cubicBezTo>
                  <a:cubicBezTo>
                    <a:pt x="29623" y="14204"/>
                    <a:pt x="29509" y="14261"/>
                    <a:pt x="29396" y="14374"/>
                  </a:cubicBezTo>
                  <a:cubicBezTo>
                    <a:pt x="28203" y="15141"/>
                    <a:pt x="26925" y="15738"/>
                    <a:pt x="25562" y="16107"/>
                  </a:cubicBezTo>
                  <a:cubicBezTo>
                    <a:pt x="22608" y="16959"/>
                    <a:pt x="19570" y="17442"/>
                    <a:pt x="16503" y="17527"/>
                  </a:cubicBezTo>
                  <a:cubicBezTo>
                    <a:pt x="15660" y="17572"/>
                    <a:pt x="14818" y="17594"/>
                    <a:pt x="13977" y="17594"/>
                  </a:cubicBezTo>
                  <a:cubicBezTo>
                    <a:pt x="12180" y="17594"/>
                    <a:pt x="10387" y="17493"/>
                    <a:pt x="8608" y="17300"/>
                  </a:cubicBezTo>
                  <a:cubicBezTo>
                    <a:pt x="6137" y="17044"/>
                    <a:pt x="3723" y="16476"/>
                    <a:pt x="1394" y="15624"/>
                  </a:cubicBezTo>
                  <a:cubicBezTo>
                    <a:pt x="1196" y="15539"/>
                    <a:pt x="1025" y="15482"/>
                    <a:pt x="826" y="15425"/>
                  </a:cubicBezTo>
                  <a:cubicBezTo>
                    <a:pt x="786" y="15414"/>
                    <a:pt x="743" y="15408"/>
                    <a:pt x="699" y="15408"/>
                  </a:cubicBezTo>
                  <a:cubicBezTo>
                    <a:pt x="529" y="15408"/>
                    <a:pt x="349" y="15494"/>
                    <a:pt x="258" y="15652"/>
                  </a:cubicBezTo>
                  <a:cubicBezTo>
                    <a:pt x="173" y="15851"/>
                    <a:pt x="230" y="16107"/>
                    <a:pt x="429" y="16220"/>
                  </a:cubicBezTo>
                  <a:cubicBezTo>
                    <a:pt x="571" y="16334"/>
                    <a:pt x="713" y="16419"/>
                    <a:pt x="855" y="16504"/>
                  </a:cubicBezTo>
                  <a:cubicBezTo>
                    <a:pt x="1224" y="16675"/>
                    <a:pt x="1622" y="16845"/>
                    <a:pt x="1991" y="16987"/>
                  </a:cubicBezTo>
                  <a:cubicBezTo>
                    <a:pt x="3439" y="17527"/>
                    <a:pt x="4916" y="17896"/>
                    <a:pt x="6449" y="18123"/>
                  </a:cubicBezTo>
                  <a:cubicBezTo>
                    <a:pt x="8807" y="18549"/>
                    <a:pt x="11220" y="18748"/>
                    <a:pt x="13634" y="18748"/>
                  </a:cubicBezTo>
                  <a:cubicBezTo>
                    <a:pt x="16219" y="18748"/>
                    <a:pt x="18803" y="18578"/>
                    <a:pt x="21359" y="18180"/>
                  </a:cubicBezTo>
                  <a:cubicBezTo>
                    <a:pt x="23205" y="17896"/>
                    <a:pt x="25022" y="17470"/>
                    <a:pt x="26783" y="16845"/>
                  </a:cubicBezTo>
                  <a:cubicBezTo>
                    <a:pt x="27834" y="16476"/>
                    <a:pt x="28828" y="15993"/>
                    <a:pt x="29737" y="15425"/>
                  </a:cubicBezTo>
                  <a:cubicBezTo>
                    <a:pt x="29935" y="15312"/>
                    <a:pt x="30106" y="15170"/>
                    <a:pt x="30248" y="14999"/>
                  </a:cubicBezTo>
                  <a:cubicBezTo>
                    <a:pt x="30390" y="14857"/>
                    <a:pt x="30418" y="14630"/>
                    <a:pt x="30333" y="14460"/>
                  </a:cubicBezTo>
                  <a:cubicBezTo>
                    <a:pt x="30231" y="14281"/>
                    <a:pt x="30037" y="14171"/>
                    <a:pt x="29855" y="14171"/>
                  </a:cubicBezTo>
                  <a:close/>
                  <a:moveTo>
                    <a:pt x="30187" y="17458"/>
                  </a:moveTo>
                  <a:cubicBezTo>
                    <a:pt x="30105" y="17458"/>
                    <a:pt x="30020" y="17479"/>
                    <a:pt x="29935" y="17527"/>
                  </a:cubicBezTo>
                  <a:cubicBezTo>
                    <a:pt x="29822" y="17612"/>
                    <a:pt x="29680" y="17697"/>
                    <a:pt x="29595" y="17782"/>
                  </a:cubicBezTo>
                  <a:cubicBezTo>
                    <a:pt x="29140" y="18152"/>
                    <a:pt x="28629" y="18464"/>
                    <a:pt x="28118" y="18720"/>
                  </a:cubicBezTo>
                  <a:cubicBezTo>
                    <a:pt x="27379" y="19089"/>
                    <a:pt x="26641" y="19401"/>
                    <a:pt x="25874" y="19628"/>
                  </a:cubicBezTo>
                  <a:cubicBezTo>
                    <a:pt x="23148" y="20395"/>
                    <a:pt x="20365" y="20849"/>
                    <a:pt x="17525" y="20935"/>
                  </a:cubicBezTo>
                  <a:cubicBezTo>
                    <a:pt x="16650" y="20978"/>
                    <a:pt x="15771" y="21001"/>
                    <a:pt x="14890" y="21001"/>
                  </a:cubicBezTo>
                  <a:cubicBezTo>
                    <a:pt x="13485" y="21001"/>
                    <a:pt x="12078" y="20943"/>
                    <a:pt x="10681" y="20821"/>
                  </a:cubicBezTo>
                  <a:cubicBezTo>
                    <a:pt x="9261" y="20707"/>
                    <a:pt x="7869" y="20537"/>
                    <a:pt x="6478" y="20310"/>
                  </a:cubicBezTo>
                  <a:cubicBezTo>
                    <a:pt x="4717" y="19997"/>
                    <a:pt x="2956" y="19571"/>
                    <a:pt x="1252" y="19032"/>
                  </a:cubicBezTo>
                  <a:cubicBezTo>
                    <a:pt x="1082" y="18975"/>
                    <a:pt x="912" y="18918"/>
                    <a:pt x="741" y="18890"/>
                  </a:cubicBezTo>
                  <a:cubicBezTo>
                    <a:pt x="704" y="18882"/>
                    <a:pt x="668" y="18878"/>
                    <a:pt x="633" y="18878"/>
                  </a:cubicBezTo>
                  <a:cubicBezTo>
                    <a:pt x="196" y="18878"/>
                    <a:pt x="8" y="19505"/>
                    <a:pt x="429" y="19742"/>
                  </a:cubicBezTo>
                  <a:cubicBezTo>
                    <a:pt x="656" y="19884"/>
                    <a:pt x="883" y="19997"/>
                    <a:pt x="1139" y="20083"/>
                  </a:cubicBezTo>
                  <a:cubicBezTo>
                    <a:pt x="2502" y="20594"/>
                    <a:pt x="3922" y="20963"/>
                    <a:pt x="5342" y="21247"/>
                  </a:cubicBezTo>
                  <a:cubicBezTo>
                    <a:pt x="8466" y="21843"/>
                    <a:pt x="11646" y="22127"/>
                    <a:pt x="14799" y="22127"/>
                  </a:cubicBezTo>
                  <a:cubicBezTo>
                    <a:pt x="15991" y="22127"/>
                    <a:pt x="17156" y="22042"/>
                    <a:pt x="18320" y="21985"/>
                  </a:cubicBezTo>
                  <a:cubicBezTo>
                    <a:pt x="20450" y="21843"/>
                    <a:pt x="22580" y="21531"/>
                    <a:pt x="24653" y="21048"/>
                  </a:cubicBezTo>
                  <a:cubicBezTo>
                    <a:pt x="26045" y="20736"/>
                    <a:pt x="27408" y="20253"/>
                    <a:pt x="28714" y="19628"/>
                  </a:cubicBezTo>
                  <a:cubicBezTo>
                    <a:pt x="29254" y="19373"/>
                    <a:pt x="29765" y="19032"/>
                    <a:pt x="30219" y="18634"/>
                  </a:cubicBezTo>
                  <a:cubicBezTo>
                    <a:pt x="30390" y="18521"/>
                    <a:pt x="30503" y="18379"/>
                    <a:pt x="30617" y="18208"/>
                  </a:cubicBezTo>
                  <a:cubicBezTo>
                    <a:pt x="30825" y="17862"/>
                    <a:pt x="30544" y="17458"/>
                    <a:pt x="30187" y="17458"/>
                  </a:cubicBezTo>
                  <a:close/>
                  <a:moveTo>
                    <a:pt x="30188" y="20782"/>
                  </a:moveTo>
                  <a:cubicBezTo>
                    <a:pt x="30121" y="20782"/>
                    <a:pt x="30054" y="20795"/>
                    <a:pt x="29992" y="20821"/>
                  </a:cubicBezTo>
                  <a:cubicBezTo>
                    <a:pt x="29850" y="20878"/>
                    <a:pt x="29737" y="20963"/>
                    <a:pt x="29623" y="21077"/>
                  </a:cubicBezTo>
                  <a:cubicBezTo>
                    <a:pt x="29027" y="21588"/>
                    <a:pt x="28345" y="22042"/>
                    <a:pt x="27607" y="22383"/>
                  </a:cubicBezTo>
                  <a:cubicBezTo>
                    <a:pt x="26783" y="22809"/>
                    <a:pt x="25931" y="23150"/>
                    <a:pt x="25051" y="23434"/>
                  </a:cubicBezTo>
                  <a:cubicBezTo>
                    <a:pt x="22069" y="24342"/>
                    <a:pt x="18973" y="24825"/>
                    <a:pt x="15849" y="24882"/>
                  </a:cubicBezTo>
                  <a:cubicBezTo>
                    <a:pt x="15487" y="24889"/>
                    <a:pt x="15124" y="24892"/>
                    <a:pt x="14759" y="24892"/>
                  </a:cubicBezTo>
                  <a:cubicBezTo>
                    <a:pt x="13580" y="24892"/>
                    <a:pt x="12392" y="24855"/>
                    <a:pt x="11220" y="24768"/>
                  </a:cubicBezTo>
                  <a:cubicBezTo>
                    <a:pt x="9346" y="24598"/>
                    <a:pt x="7472" y="24314"/>
                    <a:pt x="5654" y="23888"/>
                  </a:cubicBezTo>
                  <a:cubicBezTo>
                    <a:pt x="4234" y="23576"/>
                    <a:pt x="2871" y="23121"/>
                    <a:pt x="1536" y="22610"/>
                  </a:cubicBezTo>
                  <a:cubicBezTo>
                    <a:pt x="1309" y="22468"/>
                    <a:pt x="1054" y="22383"/>
                    <a:pt x="770" y="22355"/>
                  </a:cubicBezTo>
                  <a:cubicBezTo>
                    <a:pt x="749" y="22352"/>
                    <a:pt x="729" y="22351"/>
                    <a:pt x="710" y="22351"/>
                  </a:cubicBezTo>
                  <a:cubicBezTo>
                    <a:pt x="296" y="22351"/>
                    <a:pt x="105" y="22906"/>
                    <a:pt x="457" y="23150"/>
                  </a:cubicBezTo>
                  <a:cubicBezTo>
                    <a:pt x="656" y="23292"/>
                    <a:pt x="855" y="23434"/>
                    <a:pt x="1054" y="23547"/>
                  </a:cubicBezTo>
                  <a:cubicBezTo>
                    <a:pt x="1962" y="23973"/>
                    <a:pt x="2900" y="24314"/>
                    <a:pt x="3865" y="24598"/>
                  </a:cubicBezTo>
                  <a:cubicBezTo>
                    <a:pt x="7273" y="25564"/>
                    <a:pt x="10823" y="26018"/>
                    <a:pt x="14373" y="26018"/>
                  </a:cubicBezTo>
                  <a:cubicBezTo>
                    <a:pt x="16900" y="26018"/>
                    <a:pt x="19456" y="25762"/>
                    <a:pt x="21955" y="25308"/>
                  </a:cubicBezTo>
                  <a:cubicBezTo>
                    <a:pt x="23773" y="24967"/>
                    <a:pt x="25533" y="24456"/>
                    <a:pt x="27237" y="23718"/>
                  </a:cubicBezTo>
                  <a:cubicBezTo>
                    <a:pt x="28288" y="23292"/>
                    <a:pt x="29282" y="22695"/>
                    <a:pt x="30191" y="21985"/>
                  </a:cubicBezTo>
                  <a:cubicBezTo>
                    <a:pt x="30333" y="21843"/>
                    <a:pt x="30475" y="21730"/>
                    <a:pt x="30588" y="21559"/>
                  </a:cubicBezTo>
                  <a:cubicBezTo>
                    <a:pt x="30730" y="21389"/>
                    <a:pt x="30730" y="21133"/>
                    <a:pt x="30588" y="20963"/>
                  </a:cubicBezTo>
                  <a:cubicBezTo>
                    <a:pt x="30490" y="20845"/>
                    <a:pt x="30338" y="20782"/>
                    <a:pt x="30188" y="20782"/>
                  </a:cubicBezTo>
                  <a:close/>
                  <a:moveTo>
                    <a:pt x="30210" y="24256"/>
                  </a:moveTo>
                  <a:cubicBezTo>
                    <a:pt x="30135" y="24256"/>
                    <a:pt x="30060" y="24275"/>
                    <a:pt x="29992" y="24314"/>
                  </a:cubicBezTo>
                  <a:cubicBezTo>
                    <a:pt x="29850" y="24371"/>
                    <a:pt x="29737" y="24456"/>
                    <a:pt x="29623" y="24570"/>
                  </a:cubicBezTo>
                  <a:cubicBezTo>
                    <a:pt x="29027" y="25081"/>
                    <a:pt x="28345" y="25535"/>
                    <a:pt x="27607" y="25876"/>
                  </a:cubicBezTo>
                  <a:cubicBezTo>
                    <a:pt x="26783" y="26274"/>
                    <a:pt x="25931" y="26643"/>
                    <a:pt x="25051" y="26898"/>
                  </a:cubicBezTo>
                  <a:cubicBezTo>
                    <a:pt x="22069" y="27807"/>
                    <a:pt x="18973" y="28290"/>
                    <a:pt x="15849" y="28347"/>
                  </a:cubicBezTo>
                  <a:cubicBezTo>
                    <a:pt x="15364" y="28365"/>
                    <a:pt x="14875" y="28374"/>
                    <a:pt x="14386" y="28374"/>
                  </a:cubicBezTo>
                  <a:cubicBezTo>
                    <a:pt x="13330" y="28374"/>
                    <a:pt x="12268" y="28330"/>
                    <a:pt x="11220" y="28233"/>
                  </a:cubicBezTo>
                  <a:cubicBezTo>
                    <a:pt x="9346" y="28091"/>
                    <a:pt x="7472" y="27807"/>
                    <a:pt x="5654" y="27381"/>
                  </a:cubicBezTo>
                  <a:cubicBezTo>
                    <a:pt x="4234" y="27040"/>
                    <a:pt x="2871" y="26614"/>
                    <a:pt x="1536" y="26103"/>
                  </a:cubicBezTo>
                  <a:cubicBezTo>
                    <a:pt x="1281" y="25961"/>
                    <a:pt x="1025" y="25876"/>
                    <a:pt x="770" y="25848"/>
                  </a:cubicBezTo>
                  <a:cubicBezTo>
                    <a:pt x="749" y="25845"/>
                    <a:pt x="729" y="25843"/>
                    <a:pt x="708" y="25843"/>
                  </a:cubicBezTo>
                  <a:cubicBezTo>
                    <a:pt x="531" y="25843"/>
                    <a:pt x="363" y="25950"/>
                    <a:pt x="287" y="26103"/>
                  </a:cubicBezTo>
                  <a:cubicBezTo>
                    <a:pt x="202" y="26302"/>
                    <a:pt x="287" y="26529"/>
                    <a:pt x="457" y="26643"/>
                  </a:cubicBezTo>
                  <a:cubicBezTo>
                    <a:pt x="628" y="26785"/>
                    <a:pt x="855" y="26898"/>
                    <a:pt x="1054" y="27012"/>
                  </a:cubicBezTo>
                  <a:cubicBezTo>
                    <a:pt x="1962" y="27438"/>
                    <a:pt x="2900" y="27807"/>
                    <a:pt x="3865" y="28091"/>
                  </a:cubicBezTo>
                  <a:cubicBezTo>
                    <a:pt x="7273" y="29028"/>
                    <a:pt x="10794" y="29511"/>
                    <a:pt x="14344" y="29511"/>
                  </a:cubicBezTo>
                  <a:cubicBezTo>
                    <a:pt x="16900" y="29483"/>
                    <a:pt x="19428" y="29256"/>
                    <a:pt x="21955" y="28773"/>
                  </a:cubicBezTo>
                  <a:lnTo>
                    <a:pt x="21955" y="28801"/>
                  </a:lnTo>
                  <a:cubicBezTo>
                    <a:pt x="23773" y="28460"/>
                    <a:pt x="25533" y="27921"/>
                    <a:pt x="27237" y="27211"/>
                  </a:cubicBezTo>
                  <a:cubicBezTo>
                    <a:pt x="28288" y="26756"/>
                    <a:pt x="29282" y="26160"/>
                    <a:pt x="30191" y="25450"/>
                  </a:cubicBezTo>
                  <a:cubicBezTo>
                    <a:pt x="30333" y="25336"/>
                    <a:pt x="30475" y="25194"/>
                    <a:pt x="30588" y="25052"/>
                  </a:cubicBezTo>
                  <a:cubicBezTo>
                    <a:pt x="30730" y="24882"/>
                    <a:pt x="30730" y="24626"/>
                    <a:pt x="30588" y="24456"/>
                  </a:cubicBezTo>
                  <a:cubicBezTo>
                    <a:pt x="30495" y="24326"/>
                    <a:pt x="30353" y="24256"/>
                    <a:pt x="30210" y="24256"/>
                  </a:cubicBezTo>
                  <a:close/>
                  <a:moveTo>
                    <a:pt x="29897" y="28332"/>
                  </a:moveTo>
                  <a:cubicBezTo>
                    <a:pt x="29862" y="28332"/>
                    <a:pt x="29827" y="28337"/>
                    <a:pt x="29793" y="28347"/>
                  </a:cubicBezTo>
                  <a:cubicBezTo>
                    <a:pt x="29623" y="28375"/>
                    <a:pt x="29509" y="28432"/>
                    <a:pt x="29396" y="28517"/>
                  </a:cubicBezTo>
                  <a:cubicBezTo>
                    <a:pt x="28203" y="29284"/>
                    <a:pt x="26925" y="29880"/>
                    <a:pt x="25562" y="30249"/>
                  </a:cubicBezTo>
                  <a:cubicBezTo>
                    <a:pt x="22608" y="31101"/>
                    <a:pt x="19570" y="31584"/>
                    <a:pt x="16503" y="31698"/>
                  </a:cubicBezTo>
                  <a:cubicBezTo>
                    <a:pt x="15660" y="31743"/>
                    <a:pt x="14818" y="31765"/>
                    <a:pt x="13977" y="31765"/>
                  </a:cubicBezTo>
                  <a:cubicBezTo>
                    <a:pt x="12180" y="31765"/>
                    <a:pt x="10387" y="31664"/>
                    <a:pt x="8608" y="31471"/>
                  </a:cubicBezTo>
                  <a:cubicBezTo>
                    <a:pt x="6137" y="31187"/>
                    <a:pt x="3723" y="30619"/>
                    <a:pt x="1394" y="29767"/>
                  </a:cubicBezTo>
                  <a:cubicBezTo>
                    <a:pt x="1196" y="29710"/>
                    <a:pt x="1025" y="29625"/>
                    <a:pt x="826" y="29596"/>
                  </a:cubicBezTo>
                  <a:cubicBezTo>
                    <a:pt x="774" y="29574"/>
                    <a:pt x="719" y="29563"/>
                    <a:pt x="662" y="29563"/>
                  </a:cubicBezTo>
                  <a:cubicBezTo>
                    <a:pt x="504" y="29563"/>
                    <a:pt x="342" y="29648"/>
                    <a:pt x="258" y="29795"/>
                  </a:cubicBezTo>
                  <a:cubicBezTo>
                    <a:pt x="173" y="29994"/>
                    <a:pt x="230" y="30249"/>
                    <a:pt x="429" y="30391"/>
                  </a:cubicBezTo>
                  <a:cubicBezTo>
                    <a:pt x="571" y="30477"/>
                    <a:pt x="713" y="30590"/>
                    <a:pt x="855" y="30647"/>
                  </a:cubicBezTo>
                  <a:cubicBezTo>
                    <a:pt x="1224" y="30817"/>
                    <a:pt x="1622" y="31016"/>
                    <a:pt x="1991" y="31130"/>
                  </a:cubicBezTo>
                  <a:cubicBezTo>
                    <a:pt x="3439" y="31669"/>
                    <a:pt x="4916" y="32039"/>
                    <a:pt x="6449" y="32294"/>
                  </a:cubicBezTo>
                  <a:cubicBezTo>
                    <a:pt x="8807" y="32692"/>
                    <a:pt x="11220" y="32891"/>
                    <a:pt x="13634" y="32891"/>
                  </a:cubicBezTo>
                  <a:cubicBezTo>
                    <a:pt x="13796" y="32892"/>
                    <a:pt x="13959" y="32893"/>
                    <a:pt x="14121" y="32893"/>
                  </a:cubicBezTo>
                  <a:cubicBezTo>
                    <a:pt x="16543" y="32893"/>
                    <a:pt x="18963" y="32695"/>
                    <a:pt x="21359" y="32323"/>
                  </a:cubicBezTo>
                  <a:cubicBezTo>
                    <a:pt x="23205" y="32067"/>
                    <a:pt x="25022" y="31613"/>
                    <a:pt x="26783" y="30988"/>
                  </a:cubicBezTo>
                  <a:cubicBezTo>
                    <a:pt x="27834" y="30647"/>
                    <a:pt x="28828" y="30164"/>
                    <a:pt x="29737" y="29568"/>
                  </a:cubicBezTo>
                  <a:cubicBezTo>
                    <a:pt x="29935" y="29454"/>
                    <a:pt x="30106" y="29312"/>
                    <a:pt x="30248" y="29170"/>
                  </a:cubicBezTo>
                  <a:cubicBezTo>
                    <a:pt x="30390" y="29028"/>
                    <a:pt x="30418" y="28801"/>
                    <a:pt x="30333" y="28631"/>
                  </a:cubicBezTo>
                  <a:cubicBezTo>
                    <a:pt x="30239" y="28443"/>
                    <a:pt x="30067" y="28332"/>
                    <a:pt x="29897" y="28332"/>
                  </a:cubicBezTo>
                  <a:close/>
                  <a:moveTo>
                    <a:pt x="30173" y="31640"/>
                  </a:moveTo>
                  <a:cubicBezTo>
                    <a:pt x="30096" y="31640"/>
                    <a:pt x="30016" y="31658"/>
                    <a:pt x="29935" y="31698"/>
                  </a:cubicBezTo>
                  <a:cubicBezTo>
                    <a:pt x="29822" y="31783"/>
                    <a:pt x="29680" y="31868"/>
                    <a:pt x="29595" y="31953"/>
                  </a:cubicBezTo>
                  <a:cubicBezTo>
                    <a:pt x="29140" y="32323"/>
                    <a:pt x="28629" y="32663"/>
                    <a:pt x="28118" y="32919"/>
                  </a:cubicBezTo>
                  <a:cubicBezTo>
                    <a:pt x="27379" y="33260"/>
                    <a:pt x="26641" y="33544"/>
                    <a:pt x="25874" y="33771"/>
                  </a:cubicBezTo>
                  <a:cubicBezTo>
                    <a:pt x="23148" y="34566"/>
                    <a:pt x="20365" y="34992"/>
                    <a:pt x="17525" y="35077"/>
                  </a:cubicBezTo>
                  <a:cubicBezTo>
                    <a:pt x="16650" y="35121"/>
                    <a:pt x="15771" y="35144"/>
                    <a:pt x="14890" y="35144"/>
                  </a:cubicBezTo>
                  <a:cubicBezTo>
                    <a:pt x="13485" y="35144"/>
                    <a:pt x="12078" y="35086"/>
                    <a:pt x="10681" y="34964"/>
                  </a:cubicBezTo>
                  <a:cubicBezTo>
                    <a:pt x="9261" y="34850"/>
                    <a:pt x="7869" y="34680"/>
                    <a:pt x="6478" y="34453"/>
                  </a:cubicBezTo>
                  <a:cubicBezTo>
                    <a:pt x="4717" y="34140"/>
                    <a:pt x="2956" y="33714"/>
                    <a:pt x="1252" y="33175"/>
                  </a:cubicBezTo>
                  <a:cubicBezTo>
                    <a:pt x="1082" y="33118"/>
                    <a:pt x="912" y="33061"/>
                    <a:pt x="741" y="33033"/>
                  </a:cubicBezTo>
                  <a:cubicBezTo>
                    <a:pt x="711" y="33028"/>
                    <a:pt x="683" y="33025"/>
                    <a:pt x="655" y="33025"/>
                  </a:cubicBezTo>
                  <a:cubicBezTo>
                    <a:pt x="203" y="33025"/>
                    <a:pt x="1" y="33645"/>
                    <a:pt x="429" y="33913"/>
                  </a:cubicBezTo>
                  <a:cubicBezTo>
                    <a:pt x="656" y="34027"/>
                    <a:pt x="883" y="34140"/>
                    <a:pt x="1139" y="34225"/>
                  </a:cubicBezTo>
                  <a:cubicBezTo>
                    <a:pt x="2502" y="34736"/>
                    <a:pt x="3922" y="35106"/>
                    <a:pt x="5342" y="35390"/>
                  </a:cubicBezTo>
                  <a:cubicBezTo>
                    <a:pt x="8466" y="35986"/>
                    <a:pt x="11618" y="36270"/>
                    <a:pt x="14799" y="36270"/>
                  </a:cubicBezTo>
                  <a:cubicBezTo>
                    <a:pt x="15991" y="36270"/>
                    <a:pt x="17156" y="36213"/>
                    <a:pt x="18320" y="36128"/>
                  </a:cubicBezTo>
                  <a:cubicBezTo>
                    <a:pt x="20450" y="36014"/>
                    <a:pt x="22580" y="35702"/>
                    <a:pt x="24653" y="35219"/>
                  </a:cubicBezTo>
                  <a:cubicBezTo>
                    <a:pt x="26045" y="34907"/>
                    <a:pt x="27408" y="34453"/>
                    <a:pt x="28714" y="33799"/>
                  </a:cubicBezTo>
                  <a:cubicBezTo>
                    <a:pt x="29254" y="33544"/>
                    <a:pt x="29765" y="33203"/>
                    <a:pt x="30219" y="32805"/>
                  </a:cubicBezTo>
                  <a:cubicBezTo>
                    <a:pt x="30390" y="32692"/>
                    <a:pt x="30503" y="32550"/>
                    <a:pt x="30617" y="32379"/>
                  </a:cubicBezTo>
                  <a:cubicBezTo>
                    <a:pt x="30804" y="32029"/>
                    <a:pt x="30529" y="31640"/>
                    <a:pt x="30173" y="31640"/>
                  </a:cubicBezTo>
                  <a:close/>
                  <a:moveTo>
                    <a:pt x="30188" y="34925"/>
                  </a:moveTo>
                  <a:cubicBezTo>
                    <a:pt x="30121" y="34925"/>
                    <a:pt x="30054" y="34937"/>
                    <a:pt x="29992" y="34964"/>
                  </a:cubicBezTo>
                  <a:cubicBezTo>
                    <a:pt x="29850" y="35049"/>
                    <a:pt x="29737" y="35134"/>
                    <a:pt x="29623" y="35219"/>
                  </a:cubicBezTo>
                  <a:cubicBezTo>
                    <a:pt x="29027" y="35759"/>
                    <a:pt x="28345" y="36185"/>
                    <a:pt x="27607" y="36554"/>
                  </a:cubicBezTo>
                  <a:cubicBezTo>
                    <a:pt x="26783" y="36952"/>
                    <a:pt x="25931" y="37292"/>
                    <a:pt x="25051" y="37576"/>
                  </a:cubicBezTo>
                  <a:cubicBezTo>
                    <a:pt x="22069" y="38485"/>
                    <a:pt x="18973" y="38968"/>
                    <a:pt x="15849" y="39025"/>
                  </a:cubicBezTo>
                  <a:cubicBezTo>
                    <a:pt x="15364" y="39043"/>
                    <a:pt x="14875" y="39052"/>
                    <a:pt x="14386" y="39052"/>
                  </a:cubicBezTo>
                  <a:cubicBezTo>
                    <a:pt x="13330" y="39052"/>
                    <a:pt x="12268" y="39008"/>
                    <a:pt x="11220" y="38911"/>
                  </a:cubicBezTo>
                  <a:cubicBezTo>
                    <a:pt x="9346" y="38769"/>
                    <a:pt x="7472" y="38485"/>
                    <a:pt x="5654" y="38059"/>
                  </a:cubicBezTo>
                  <a:cubicBezTo>
                    <a:pt x="4234" y="37718"/>
                    <a:pt x="2871" y="37292"/>
                    <a:pt x="1536" y="36753"/>
                  </a:cubicBezTo>
                  <a:cubicBezTo>
                    <a:pt x="1309" y="36639"/>
                    <a:pt x="1054" y="36554"/>
                    <a:pt x="770" y="36526"/>
                  </a:cubicBezTo>
                  <a:cubicBezTo>
                    <a:pt x="749" y="36523"/>
                    <a:pt x="729" y="36521"/>
                    <a:pt x="708" y="36521"/>
                  </a:cubicBezTo>
                  <a:cubicBezTo>
                    <a:pt x="531" y="36521"/>
                    <a:pt x="366" y="36628"/>
                    <a:pt x="315" y="36781"/>
                  </a:cubicBezTo>
                  <a:cubicBezTo>
                    <a:pt x="230" y="36980"/>
                    <a:pt x="287" y="37179"/>
                    <a:pt x="457" y="37321"/>
                  </a:cubicBezTo>
                  <a:cubicBezTo>
                    <a:pt x="656" y="37463"/>
                    <a:pt x="855" y="37576"/>
                    <a:pt x="1082" y="37690"/>
                  </a:cubicBezTo>
                  <a:cubicBezTo>
                    <a:pt x="1991" y="38116"/>
                    <a:pt x="2928" y="38485"/>
                    <a:pt x="3865" y="38741"/>
                  </a:cubicBezTo>
                  <a:cubicBezTo>
                    <a:pt x="7206" y="39679"/>
                    <a:pt x="10627" y="40162"/>
                    <a:pt x="14077" y="40162"/>
                  </a:cubicBezTo>
                  <a:cubicBezTo>
                    <a:pt x="14175" y="40162"/>
                    <a:pt x="14274" y="40161"/>
                    <a:pt x="14373" y="40161"/>
                  </a:cubicBezTo>
                  <a:cubicBezTo>
                    <a:pt x="16900" y="40161"/>
                    <a:pt x="19456" y="39905"/>
                    <a:pt x="21955" y="39451"/>
                  </a:cubicBezTo>
                  <a:cubicBezTo>
                    <a:pt x="23773" y="39138"/>
                    <a:pt x="25533" y="38599"/>
                    <a:pt x="27237" y="37889"/>
                  </a:cubicBezTo>
                  <a:cubicBezTo>
                    <a:pt x="28288" y="37434"/>
                    <a:pt x="29282" y="36838"/>
                    <a:pt x="30191" y="36128"/>
                  </a:cubicBezTo>
                  <a:cubicBezTo>
                    <a:pt x="30333" y="36014"/>
                    <a:pt x="30475" y="35872"/>
                    <a:pt x="30588" y="35730"/>
                  </a:cubicBezTo>
                  <a:cubicBezTo>
                    <a:pt x="30730" y="35532"/>
                    <a:pt x="30730" y="35276"/>
                    <a:pt x="30588" y="35106"/>
                  </a:cubicBezTo>
                  <a:cubicBezTo>
                    <a:pt x="30490" y="34988"/>
                    <a:pt x="30338" y="34925"/>
                    <a:pt x="30188" y="34925"/>
                  </a:cubicBezTo>
                  <a:close/>
                  <a:moveTo>
                    <a:pt x="30182" y="38418"/>
                  </a:moveTo>
                  <a:cubicBezTo>
                    <a:pt x="30118" y="38418"/>
                    <a:pt x="30054" y="38430"/>
                    <a:pt x="29992" y="38457"/>
                  </a:cubicBezTo>
                  <a:cubicBezTo>
                    <a:pt x="29850" y="38514"/>
                    <a:pt x="29737" y="38599"/>
                    <a:pt x="29623" y="38712"/>
                  </a:cubicBezTo>
                  <a:cubicBezTo>
                    <a:pt x="29027" y="39224"/>
                    <a:pt x="28345" y="39678"/>
                    <a:pt x="27607" y="40019"/>
                  </a:cubicBezTo>
                  <a:cubicBezTo>
                    <a:pt x="26783" y="40445"/>
                    <a:pt x="25931" y="40785"/>
                    <a:pt x="25051" y="41069"/>
                  </a:cubicBezTo>
                  <a:cubicBezTo>
                    <a:pt x="22069" y="41978"/>
                    <a:pt x="18973" y="42461"/>
                    <a:pt x="15849" y="42518"/>
                  </a:cubicBezTo>
                  <a:cubicBezTo>
                    <a:pt x="15487" y="42524"/>
                    <a:pt x="15124" y="42528"/>
                    <a:pt x="14759" y="42528"/>
                  </a:cubicBezTo>
                  <a:cubicBezTo>
                    <a:pt x="13580" y="42528"/>
                    <a:pt x="12392" y="42491"/>
                    <a:pt x="11220" y="42404"/>
                  </a:cubicBezTo>
                  <a:cubicBezTo>
                    <a:pt x="9346" y="42234"/>
                    <a:pt x="7472" y="41950"/>
                    <a:pt x="5654" y="41524"/>
                  </a:cubicBezTo>
                  <a:cubicBezTo>
                    <a:pt x="4234" y="41211"/>
                    <a:pt x="2871" y="40785"/>
                    <a:pt x="1536" y="40246"/>
                  </a:cubicBezTo>
                  <a:cubicBezTo>
                    <a:pt x="1309" y="40132"/>
                    <a:pt x="1054" y="40047"/>
                    <a:pt x="770" y="39990"/>
                  </a:cubicBezTo>
                  <a:cubicBezTo>
                    <a:pt x="749" y="39987"/>
                    <a:pt x="729" y="39986"/>
                    <a:pt x="709" y="39986"/>
                  </a:cubicBezTo>
                  <a:cubicBezTo>
                    <a:pt x="532" y="39986"/>
                    <a:pt x="366" y="40096"/>
                    <a:pt x="315" y="40274"/>
                  </a:cubicBezTo>
                  <a:cubicBezTo>
                    <a:pt x="230" y="40445"/>
                    <a:pt x="287" y="40672"/>
                    <a:pt x="457" y="40785"/>
                  </a:cubicBezTo>
                  <a:cubicBezTo>
                    <a:pt x="656" y="40927"/>
                    <a:pt x="855" y="41069"/>
                    <a:pt x="1082" y="41183"/>
                  </a:cubicBezTo>
                  <a:cubicBezTo>
                    <a:pt x="1991" y="41609"/>
                    <a:pt x="2928" y="41950"/>
                    <a:pt x="3865" y="42234"/>
                  </a:cubicBezTo>
                  <a:cubicBezTo>
                    <a:pt x="7301" y="43199"/>
                    <a:pt x="10823" y="43654"/>
                    <a:pt x="14373" y="43654"/>
                  </a:cubicBezTo>
                  <a:cubicBezTo>
                    <a:pt x="16900" y="43654"/>
                    <a:pt x="19456" y="43398"/>
                    <a:pt x="21955" y="42944"/>
                  </a:cubicBezTo>
                  <a:cubicBezTo>
                    <a:pt x="23773" y="42603"/>
                    <a:pt x="25533" y="42092"/>
                    <a:pt x="27237" y="41353"/>
                  </a:cubicBezTo>
                  <a:cubicBezTo>
                    <a:pt x="28288" y="40927"/>
                    <a:pt x="29282" y="40331"/>
                    <a:pt x="30191" y="39621"/>
                  </a:cubicBezTo>
                  <a:cubicBezTo>
                    <a:pt x="30333" y="39479"/>
                    <a:pt x="30475" y="39366"/>
                    <a:pt x="30588" y="39195"/>
                  </a:cubicBezTo>
                  <a:cubicBezTo>
                    <a:pt x="30730" y="39025"/>
                    <a:pt x="30730" y="38769"/>
                    <a:pt x="30588" y="38599"/>
                  </a:cubicBezTo>
                  <a:cubicBezTo>
                    <a:pt x="30471" y="38481"/>
                    <a:pt x="30326" y="38418"/>
                    <a:pt x="30182" y="384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4">
  <p:cSld name="CUSTOM_1_1_1_1_1_1_1_1_1_1_1_1_1_1_1_1">
    <p:spTree>
      <p:nvGrpSpPr>
        <p:cNvPr id="1" name="Shape 4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1" name="Google Shape;4081;p59"/>
          <p:cNvSpPr/>
          <p:nvPr/>
        </p:nvSpPr>
        <p:spPr>
          <a:xfrm>
            <a:off x="-200" y="4608501"/>
            <a:ext cx="9144022" cy="569029"/>
          </a:xfrm>
          <a:custGeom>
            <a:avLst/>
            <a:gdLst/>
            <a:ahLst/>
            <a:cxnLst/>
            <a:rect l="l" t="t" r="r" b="b"/>
            <a:pathLst>
              <a:path w="212763" h="27210" extrusionOk="0">
                <a:moveTo>
                  <a:pt x="1" y="1"/>
                </a:moveTo>
                <a:lnTo>
                  <a:pt x="1" y="27210"/>
                </a:lnTo>
                <a:lnTo>
                  <a:pt x="212763" y="27210"/>
                </a:lnTo>
                <a:lnTo>
                  <a:pt x="212763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2" name="Google Shape;4082;p59"/>
          <p:cNvSpPr/>
          <p:nvPr/>
        </p:nvSpPr>
        <p:spPr>
          <a:xfrm flipH="1">
            <a:off x="-28712" y="4861900"/>
            <a:ext cx="9172500" cy="3156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3" name="Google Shape;4083;p59"/>
          <p:cNvSpPr/>
          <p:nvPr/>
        </p:nvSpPr>
        <p:spPr>
          <a:xfrm>
            <a:off x="-175" y="0"/>
            <a:ext cx="9143979" cy="444998"/>
          </a:xfrm>
          <a:custGeom>
            <a:avLst/>
            <a:gdLst/>
            <a:ahLst/>
            <a:cxnLst/>
            <a:rect l="l" t="t" r="r" b="b"/>
            <a:pathLst>
              <a:path w="212762" h="36098" extrusionOk="0">
                <a:moveTo>
                  <a:pt x="0" y="0"/>
                </a:moveTo>
                <a:lnTo>
                  <a:pt x="0" y="5701"/>
                </a:lnTo>
                <a:lnTo>
                  <a:pt x="212762" y="36098"/>
                </a:lnTo>
                <a:lnTo>
                  <a:pt x="21276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084" name="Google Shape;4084;p59"/>
          <p:cNvGrpSpPr/>
          <p:nvPr/>
        </p:nvGrpSpPr>
        <p:grpSpPr>
          <a:xfrm>
            <a:off x="2936544" y="-329546"/>
            <a:ext cx="2934233" cy="708308"/>
            <a:chOff x="2375925" y="3297600"/>
            <a:chExt cx="735950" cy="177650"/>
          </a:xfrm>
        </p:grpSpPr>
        <p:sp>
          <p:nvSpPr>
            <p:cNvPr id="4085" name="Google Shape;4085;p59"/>
            <p:cNvSpPr/>
            <p:nvPr/>
          </p:nvSpPr>
          <p:spPr>
            <a:xfrm>
              <a:off x="2395075" y="3301550"/>
              <a:ext cx="112600" cy="138050"/>
            </a:xfrm>
            <a:custGeom>
              <a:avLst/>
              <a:gdLst/>
              <a:ahLst/>
              <a:cxnLst/>
              <a:rect l="l" t="t" r="r" b="b"/>
              <a:pathLst>
                <a:path w="4504" h="5522" extrusionOk="0">
                  <a:moveTo>
                    <a:pt x="80" y="1"/>
                  </a:moveTo>
                  <a:lnTo>
                    <a:pt x="0" y="67"/>
                  </a:lnTo>
                  <a:lnTo>
                    <a:pt x="4425" y="5521"/>
                  </a:lnTo>
                  <a:lnTo>
                    <a:pt x="4504" y="5455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6" name="Google Shape;4086;p59"/>
            <p:cNvSpPr/>
            <p:nvPr/>
          </p:nvSpPr>
          <p:spPr>
            <a:xfrm>
              <a:off x="2375925" y="3297600"/>
              <a:ext cx="39975" cy="6625"/>
            </a:xfrm>
            <a:custGeom>
              <a:avLst/>
              <a:gdLst/>
              <a:ahLst/>
              <a:cxnLst/>
              <a:rect l="l" t="t" r="r" b="b"/>
              <a:pathLst>
                <a:path w="1599" h="265" extrusionOk="0">
                  <a:moveTo>
                    <a:pt x="0" y="0"/>
                  </a:moveTo>
                  <a:lnTo>
                    <a:pt x="344" y="251"/>
                  </a:lnTo>
                  <a:lnTo>
                    <a:pt x="1347" y="264"/>
                  </a:lnTo>
                  <a:lnTo>
                    <a:pt x="15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7" name="Google Shape;4087;p59"/>
            <p:cNvSpPr/>
            <p:nvPr/>
          </p:nvSpPr>
          <p:spPr>
            <a:xfrm>
              <a:off x="2980125" y="3301550"/>
              <a:ext cx="112600" cy="138050"/>
            </a:xfrm>
            <a:custGeom>
              <a:avLst/>
              <a:gdLst/>
              <a:ahLst/>
              <a:cxnLst/>
              <a:rect l="l" t="t" r="r" b="b"/>
              <a:pathLst>
                <a:path w="4504" h="5522" extrusionOk="0">
                  <a:moveTo>
                    <a:pt x="4425" y="1"/>
                  </a:moveTo>
                  <a:lnTo>
                    <a:pt x="0" y="5455"/>
                  </a:lnTo>
                  <a:lnTo>
                    <a:pt x="80" y="5521"/>
                  </a:lnTo>
                  <a:lnTo>
                    <a:pt x="4504" y="67"/>
                  </a:lnTo>
                  <a:lnTo>
                    <a:pt x="442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8" name="Google Shape;4088;p59"/>
            <p:cNvSpPr/>
            <p:nvPr/>
          </p:nvSpPr>
          <p:spPr>
            <a:xfrm>
              <a:off x="3071900" y="3297600"/>
              <a:ext cx="39975" cy="6625"/>
            </a:xfrm>
            <a:custGeom>
              <a:avLst/>
              <a:gdLst/>
              <a:ahLst/>
              <a:cxnLst/>
              <a:rect l="l" t="t" r="r" b="b"/>
              <a:pathLst>
                <a:path w="1599" h="265" extrusionOk="0">
                  <a:moveTo>
                    <a:pt x="1" y="0"/>
                  </a:moveTo>
                  <a:lnTo>
                    <a:pt x="265" y="264"/>
                  </a:lnTo>
                  <a:lnTo>
                    <a:pt x="1255" y="251"/>
                  </a:lnTo>
                  <a:lnTo>
                    <a:pt x="159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9" name="Google Shape;4089;p59"/>
            <p:cNvSpPr/>
            <p:nvPr/>
          </p:nvSpPr>
          <p:spPr>
            <a:xfrm>
              <a:off x="2446900" y="3428675"/>
              <a:ext cx="594000" cy="35675"/>
            </a:xfrm>
            <a:custGeom>
              <a:avLst/>
              <a:gdLst/>
              <a:ahLst/>
              <a:cxnLst/>
              <a:rect l="l" t="t" r="r" b="b"/>
              <a:pathLst>
                <a:path w="23760" h="1427" extrusionOk="0">
                  <a:moveTo>
                    <a:pt x="1" y="0"/>
                  </a:moveTo>
                  <a:lnTo>
                    <a:pt x="1" y="1427"/>
                  </a:lnTo>
                  <a:lnTo>
                    <a:pt x="23759" y="1427"/>
                  </a:lnTo>
                  <a:lnTo>
                    <a:pt x="2375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0" name="Google Shape;4090;p59"/>
            <p:cNvSpPr/>
            <p:nvPr/>
          </p:nvSpPr>
          <p:spPr>
            <a:xfrm>
              <a:off x="2446900" y="3464325"/>
              <a:ext cx="594000" cy="10925"/>
            </a:xfrm>
            <a:custGeom>
              <a:avLst/>
              <a:gdLst/>
              <a:ahLst/>
              <a:cxnLst/>
              <a:rect l="l" t="t" r="r" b="b"/>
              <a:pathLst>
                <a:path w="23760" h="437" extrusionOk="0">
                  <a:moveTo>
                    <a:pt x="1" y="1"/>
                  </a:moveTo>
                  <a:lnTo>
                    <a:pt x="1255" y="436"/>
                  </a:lnTo>
                  <a:lnTo>
                    <a:pt x="23284" y="436"/>
                  </a:lnTo>
                  <a:lnTo>
                    <a:pt x="237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91" name="Google Shape;4091;p59"/>
          <p:cNvSpPr txBox="1">
            <a:spLocks noGrp="1"/>
          </p:cNvSpPr>
          <p:nvPr>
            <p:ph type="title"/>
          </p:nvPr>
        </p:nvSpPr>
        <p:spPr>
          <a:xfrm>
            <a:off x="720000" y="526625"/>
            <a:ext cx="77040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4112" name="Google Shape;4112;p59"/>
          <p:cNvGrpSpPr/>
          <p:nvPr/>
        </p:nvGrpSpPr>
        <p:grpSpPr>
          <a:xfrm>
            <a:off x="7357500" y="4327359"/>
            <a:ext cx="1136087" cy="612253"/>
            <a:chOff x="7183950" y="745675"/>
            <a:chExt cx="836775" cy="450950"/>
          </a:xfrm>
        </p:grpSpPr>
        <p:sp>
          <p:nvSpPr>
            <p:cNvPr id="4113" name="Google Shape;4113;p59"/>
            <p:cNvSpPr/>
            <p:nvPr/>
          </p:nvSpPr>
          <p:spPr>
            <a:xfrm>
              <a:off x="7644950" y="745675"/>
              <a:ext cx="285975" cy="450950"/>
            </a:xfrm>
            <a:custGeom>
              <a:avLst/>
              <a:gdLst/>
              <a:ahLst/>
              <a:cxnLst/>
              <a:rect l="l" t="t" r="r" b="b"/>
              <a:pathLst>
                <a:path w="11439" h="18038" extrusionOk="0">
                  <a:moveTo>
                    <a:pt x="3813" y="1"/>
                  </a:moveTo>
                  <a:lnTo>
                    <a:pt x="0" y="807"/>
                  </a:lnTo>
                  <a:lnTo>
                    <a:pt x="3630" y="18038"/>
                  </a:lnTo>
                  <a:lnTo>
                    <a:pt x="11218" y="18038"/>
                  </a:lnTo>
                  <a:lnTo>
                    <a:pt x="1143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4" name="Google Shape;4114;p59"/>
            <p:cNvSpPr/>
            <p:nvPr/>
          </p:nvSpPr>
          <p:spPr>
            <a:xfrm>
              <a:off x="7578950" y="756675"/>
              <a:ext cx="183325" cy="439950"/>
            </a:xfrm>
            <a:custGeom>
              <a:avLst/>
              <a:gdLst/>
              <a:ahLst/>
              <a:cxnLst/>
              <a:rect l="l" t="t" r="r" b="b"/>
              <a:pathLst>
                <a:path w="7333" h="17598" extrusionOk="0">
                  <a:moveTo>
                    <a:pt x="37" y="1"/>
                  </a:moveTo>
                  <a:lnTo>
                    <a:pt x="1" y="17598"/>
                  </a:lnTo>
                  <a:lnTo>
                    <a:pt x="6380" y="17598"/>
                  </a:lnTo>
                  <a:lnTo>
                    <a:pt x="733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5" name="Google Shape;4115;p59"/>
            <p:cNvSpPr/>
            <p:nvPr/>
          </p:nvSpPr>
          <p:spPr>
            <a:xfrm>
              <a:off x="7264600" y="756675"/>
              <a:ext cx="183325" cy="439950"/>
            </a:xfrm>
            <a:custGeom>
              <a:avLst/>
              <a:gdLst/>
              <a:ahLst/>
              <a:cxnLst/>
              <a:rect l="l" t="t" r="r" b="b"/>
              <a:pathLst>
                <a:path w="7333" h="17598" extrusionOk="0">
                  <a:moveTo>
                    <a:pt x="0" y="1"/>
                  </a:moveTo>
                  <a:lnTo>
                    <a:pt x="0" y="17598"/>
                  </a:lnTo>
                  <a:lnTo>
                    <a:pt x="6379" y="17598"/>
                  </a:lnTo>
                  <a:lnTo>
                    <a:pt x="733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6" name="Google Shape;4116;p59"/>
            <p:cNvSpPr/>
            <p:nvPr/>
          </p:nvSpPr>
          <p:spPr>
            <a:xfrm>
              <a:off x="7183950" y="820825"/>
              <a:ext cx="193400" cy="375800"/>
            </a:xfrm>
            <a:custGeom>
              <a:avLst/>
              <a:gdLst/>
              <a:ahLst/>
              <a:cxnLst/>
              <a:rect l="l" t="t" r="r" b="b"/>
              <a:pathLst>
                <a:path w="7736" h="15032" extrusionOk="0">
                  <a:moveTo>
                    <a:pt x="0" y="1"/>
                  </a:moveTo>
                  <a:lnTo>
                    <a:pt x="0" y="15032"/>
                  </a:lnTo>
                  <a:lnTo>
                    <a:pt x="7296" y="15032"/>
                  </a:lnTo>
                  <a:lnTo>
                    <a:pt x="773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7" name="Google Shape;4117;p59"/>
            <p:cNvSpPr/>
            <p:nvPr/>
          </p:nvSpPr>
          <p:spPr>
            <a:xfrm>
              <a:off x="7366325" y="820825"/>
              <a:ext cx="57775" cy="375800"/>
            </a:xfrm>
            <a:custGeom>
              <a:avLst/>
              <a:gdLst/>
              <a:ahLst/>
              <a:cxnLst/>
              <a:rect l="l" t="t" r="r" b="b"/>
              <a:pathLst>
                <a:path w="2311" h="15032" extrusionOk="0">
                  <a:moveTo>
                    <a:pt x="1" y="1"/>
                  </a:moveTo>
                  <a:lnTo>
                    <a:pt x="1" y="15032"/>
                  </a:lnTo>
                  <a:lnTo>
                    <a:pt x="2310" y="15032"/>
                  </a:lnTo>
                  <a:lnTo>
                    <a:pt x="231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8" name="Google Shape;4118;p59"/>
            <p:cNvSpPr/>
            <p:nvPr/>
          </p:nvSpPr>
          <p:spPr>
            <a:xfrm>
              <a:off x="7366325" y="956475"/>
              <a:ext cx="57775" cy="200750"/>
            </a:xfrm>
            <a:custGeom>
              <a:avLst/>
              <a:gdLst/>
              <a:ahLst/>
              <a:cxnLst/>
              <a:rect l="l" t="t" r="r" b="b"/>
              <a:pathLst>
                <a:path w="2311" h="8030" extrusionOk="0">
                  <a:moveTo>
                    <a:pt x="1" y="1"/>
                  </a:moveTo>
                  <a:lnTo>
                    <a:pt x="1" y="8029"/>
                  </a:lnTo>
                  <a:lnTo>
                    <a:pt x="2310" y="8029"/>
                  </a:lnTo>
                  <a:lnTo>
                    <a:pt x="23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9" name="Google Shape;4119;p59"/>
            <p:cNvSpPr/>
            <p:nvPr/>
          </p:nvSpPr>
          <p:spPr>
            <a:xfrm>
              <a:off x="7424075" y="756675"/>
              <a:ext cx="88925" cy="439950"/>
            </a:xfrm>
            <a:custGeom>
              <a:avLst/>
              <a:gdLst/>
              <a:ahLst/>
              <a:cxnLst/>
              <a:rect l="l" t="t" r="r" b="b"/>
              <a:pathLst>
                <a:path w="3557" h="17598" extrusionOk="0">
                  <a:moveTo>
                    <a:pt x="0" y="1"/>
                  </a:moveTo>
                  <a:lnTo>
                    <a:pt x="0" y="17598"/>
                  </a:lnTo>
                  <a:lnTo>
                    <a:pt x="3556" y="17598"/>
                  </a:lnTo>
                  <a:lnTo>
                    <a:pt x="35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0" name="Google Shape;4120;p59"/>
            <p:cNvSpPr/>
            <p:nvPr/>
          </p:nvSpPr>
          <p:spPr>
            <a:xfrm>
              <a:off x="7424075" y="795175"/>
              <a:ext cx="88925" cy="25675"/>
            </a:xfrm>
            <a:custGeom>
              <a:avLst/>
              <a:gdLst/>
              <a:ahLst/>
              <a:cxnLst/>
              <a:rect l="l" t="t" r="r" b="b"/>
              <a:pathLst>
                <a:path w="3557" h="1027" extrusionOk="0">
                  <a:moveTo>
                    <a:pt x="0" y="0"/>
                  </a:moveTo>
                  <a:lnTo>
                    <a:pt x="0" y="1027"/>
                  </a:lnTo>
                  <a:lnTo>
                    <a:pt x="3556" y="1027"/>
                  </a:lnTo>
                  <a:lnTo>
                    <a:pt x="355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1" name="Google Shape;4121;p59"/>
            <p:cNvSpPr/>
            <p:nvPr/>
          </p:nvSpPr>
          <p:spPr>
            <a:xfrm>
              <a:off x="7424075" y="1132450"/>
              <a:ext cx="88925" cy="25675"/>
            </a:xfrm>
            <a:custGeom>
              <a:avLst/>
              <a:gdLst/>
              <a:ahLst/>
              <a:cxnLst/>
              <a:rect l="l" t="t" r="r" b="b"/>
              <a:pathLst>
                <a:path w="3557" h="1027" extrusionOk="0">
                  <a:moveTo>
                    <a:pt x="0" y="0"/>
                  </a:moveTo>
                  <a:lnTo>
                    <a:pt x="0" y="1027"/>
                  </a:lnTo>
                  <a:lnTo>
                    <a:pt x="3556" y="1027"/>
                  </a:lnTo>
                  <a:lnTo>
                    <a:pt x="355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2" name="Google Shape;4122;p59"/>
            <p:cNvSpPr/>
            <p:nvPr/>
          </p:nvSpPr>
          <p:spPr>
            <a:xfrm>
              <a:off x="7446975" y="876750"/>
              <a:ext cx="43100" cy="200725"/>
            </a:xfrm>
            <a:custGeom>
              <a:avLst/>
              <a:gdLst/>
              <a:ahLst/>
              <a:cxnLst/>
              <a:rect l="l" t="t" r="r" b="b"/>
              <a:pathLst>
                <a:path w="1724" h="8029" extrusionOk="0">
                  <a:moveTo>
                    <a:pt x="1" y="0"/>
                  </a:moveTo>
                  <a:lnTo>
                    <a:pt x="1" y="8029"/>
                  </a:lnTo>
                  <a:lnTo>
                    <a:pt x="1724" y="8029"/>
                  </a:lnTo>
                  <a:lnTo>
                    <a:pt x="172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3" name="Google Shape;4123;p59"/>
            <p:cNvSpPr/>
            <p:nvPr/>
          </p:nvSpPr>
          <p:spPr>
            <a:xfrm>
              <a:off x="7608275" y="804350"/>
              <a:ext cx="62350" cy="392275"/>
            </a:xfrm>
            <a:custGeom>
              <a:avLst/>
              <a:gdLst/>
              <a:ahLst/>
              <a:cxnLst/>
              <a:rect l="l" t="t" r="r" b="b"/>
              <a:pathLst>
                <a:path w="2494" h="15691" extrusionOk="0">
                  <a:moveTo>
                    <a:pt x="1" y="0"/>
                  </a:moveTo>
                  <a:lnTo>
                    <a:pt x="1" y="15691"/>
                  </a:lnTo>
                  <a:lnTo>
                    <a:pt x="2494" y="15691"/>
                  </a:lnTo>
                  <a:lnTo>
                    <a:pt x="249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4" name="Google Shape;4124;p59"/>
            <p:cNvSpPr/>
            <p:nvPr/>
          </p:nvSpPr>
          <p:spPr>
            <a:xfrm>
              <a:off x="7608275" y="909750"/>
              <a:ext cx="62350" cy="176900"/>
            </a:xfrm>
            <a:custGeom>
              <a:avLst/>
              <a:gdLst/>
              <a:ahLst/>
              <a:cxnLst/>
              <a:rect l="l" t="t" r="r" b="b"/>
              <a:pathLst>
                <a:path w="2494" h="7076" extrusionOk="0">
                  <a:moveTo>
                    <a:pt x="1" y="0"/>
                  </a:moveTo>
                  <a:lnTo>
                    <a:pt x="1" y="7075"/>
                  </a:lnTo>
                  <a:lnTo>
                    <a:pt x="2494" y="7075"/>
                  </a:lnTo>
                  <a:lnTo>
                    <a:pt x="249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5" name="Google Shape;4125;p59"/>
            <p:cNvSpPr/>
            <p:nvPr/>
          </p:nvSpPr>
          <p:spPr>
            <a:xfrm>
              <a:off x="7512975" y="783250"/>
              <a:ext cx="98075" cy="413375"/>
            </a:xfrm>
            <a:custGeom>
              <a:avLst/>
              <a:gdLst/>
              <a:ahLst/>
              <a:cxnLst/>
              <a:rect l="l" t="t" r="r" b="b"/>
              <a:pathLst>
                <a:path w="3923" h="16535" extrusionOk="0">
                  <a:moveTo>
                    <a:pt x="0" y="1"/>
                  </a:moveTo>
                  <a:lnTo>
                    <a:pt x="0" y="16535"/>
                  </a:lnTo>
                  <a:lnTo>
                    <a:pt x="3923" y="16535"/>
                  </a:lnTo>
                  <a:lnTo>
                    <a:pt x="392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6" name="Google Shape;4126;p59"/>
            <p:cNvSpPr/>
            <p:nvPr/>
          </p:nvSpPr>
          <p:spPr>
            <a:xfrm>
              <a:off x="7512975" y="837325"/>
              <a:ext cx="98075" cy="25700"/>
            </a:xfrm>
            <a:custGeom>
              <a:avLst/>
              <a:gdLst/>
              <a:ahLst/>
              <a:cxnLst/>
              <a:rect l="l" t="t" r="r" b="b"/>
              <a:pathLst>
                <a:path w="3923" h="1028" extrusionOk="0">
                  <a:moveTo>
                    <a:pt x="0" y="1"/>
                  </a:moveTo>
                  <a:lnTo>
                    <a:pt x="0" y="1027"/>
                  </a:lnTo>
                  <a:lnTo>
                    <a:pt x="3923" y="1027"/>
                  </a:lnTo>
                  <a:lnTo>
                    <a:pt x="392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7" name="Google Shape;4127;p59"/>
            <p:cNvSpPr/>
            <p:nvPr/>
          </p:nvSpPr>
          <p:spPr>
            <a:xfrm>
              <a:off x="7737500" y="756675"/>
              <a:ext cx="98100" cy="439950"/>
            </a:xfrm>
            <a:custGeom>
              <a:avLst/>
              <a:gdLst/>
              <a:ahLst/>
              <a:cxnLst/>
              <a:rect l="l" t="t" r="r" b="b"/>
              <a:pathLst>
                <a:path w="3924" h="17598" extrusionOk="0">
                  <a:moveTo>
                    <a:pt x="1" y="1"/>
                  </a:moveTo>
                  <a:lnTo>
                    <a:pt x="1" y="17598"/>
                  </a:lnTo>
                  <a:lnTo>
                    <a:pt x="3924" y="17598"/>
                  </a:lnTo>
                  <a:lnTo>
                    <a:pt x="392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8" name="Google Shape;4128;p59"/>
            <p:cNvSpPr/>
            <p:nvPr/>
          </p:nvSpPr>
          <p:spPr>
            <a:xfrm>
              <a:off x="7738425" y="795175"/>
              <a:ext cx="97175" cy="25675"/>
            </a:xfrm>
            <a:custGeom>
              <a:avLst/>
              <a:gdLst/>
              <a:ahLst/>
              <a:cxnLst/>
              <a:rect l="l" t="t" r="r" b="b"/>
              <a:pathLst>
                <a:path w="3887" h="1027" extrusionOk="0">
                  <a:moveTo>
                    <a:pt x="1" y="0"/>
                  </a:moveTo>
                  <a:lnTo>
                    <a:pt x="1" y="1027"/>
                  </a:lnTo>
                  <a:lnTo>
                    <a:pt x="3887" y="1027"/>
                  </a:lnTo>
                  <a:lnTo>
                    <a:pt x="38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9" name="Google Shape;4129;p59"/>
            <p:cNvSpPr/>
            <p:nvPr/>
          </p:nvSpPr>
          <p:spPr>
            <a:xfrm>
              <a:off x="7737500" y="1132450"/>
              <a:ext cx="98100" cy="25675"/>
            </a:xfrm>
            <a:custGeom>
              <a:avLst/>
              <a:gdLst/>
              <a:ahLst/>
              <a:cxnLst/>
              <a:rect l="l" t="t" r="r" b="b"/>
              <a:pathLst>
                <a:path w="3924" h="1027" extrusionOk="0">
                  <a:moveTo>
                    <a:pt x="1" y="0"/>
                  </a:moveTo>
                  <a:lnTo>
                    <a:pt x="1" y="1027"/>
                  </a:lnTo>
                  <a:lnTo>
                    <a:pt x="3924" y="1027"/>
                  </a:lnTo>
                  <a:lnTo>
                    <a:pt x="392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0" name="Google Shape;4130;p59"/>
            <p:cNvSpPr/>
            <p:nvPr/>
          </p:nvSpPr>
          <p:spPr>
            <a:xfrm>
              <a:off x="7761350" y="876750"/>
              <a:ext cx="51350" cy="200725"/>
            </a:xfrm>
            <a:custGeom>
              <a:avLst/>
              <a:gdLst/>
              <a:ahLst/>
              <a:cxnLst/>
              <a:rect l="l" t="t" r="r" b="b"/>
              <a:pathLst>
                <a:path w="2054" h="8029" extrusionOk="0">
                  <a:moveTo>
                    <a:pt x="0" y="0"/>
                  </a:moveTo>
                  <a:lnTo>
                    <a:pt x="0" y="8029"/>
                  </a:lnTo>
                  <a:lnTo>
                    <a:pt x="2053" y="8029"/>
                  </a:lnTo>
                  <a:lnTo>
                    <a:pt x="205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1" name="Google Shape;4131;p59"/>
            <p:cNvSpPr/>
            <p:nvPr/>
          </p:nvSpPr>
          <p:spPr>
            <a:xfrm>
              <a:off x="7835575" y="745675"/>
              <a:ext cx="185150" cy="450950"/>
            </a:xfrm>
            <a:custGeom>
              <a:avLst/>
              <a:gdLst/>
              <a:ahLst/>
              <a:cxnLst/>
              <a:rect l="l" t="t" r="r" b="b"/>
              <a:pathLst>
                <a:path w="7406" h="18038" extrusionOk="0">
                  <a:moveTo>
                    <a:pt x="3813" y="1"/>
                  </a:moveTo>
                  <a:lnTo>
                    <a:pt x="1" y="807"/>
                  </a:lnTo>
                  <a:lnTo>
                    <a:pt x="3593" y="18038"/>
                  </a:lnTo>
                  <a:lnTo>
                    <a:pt x="7406" y="17231"/>
                  </a:lnTo>
                  <a:lnTo>
                    <a:pt x="381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2" name="Google Shape;4132;p59"/>
            <p:cNvSpPr/>
            <p:nvPr/>
          </p:nvSpPr>
          <p:spPr>
            <a:xfrm>
              <a:off x="7843825" y="784175"/>
              <a:ext cx="100850" cy="44925"/>
            </a:xfrm>
            <a:custGeom>
              <a:avLst/>
              <a:gdLst/>
              <a:ahLst/>
              <a:cxnLst/>
              <a:rect l="l" t="t" r="r" b="b"/>
              <a:pathLst>
                <a:path w="4034" h="1797" extrusionOk="0">
                  <a:moveTo>
                    <a:pt x="3813" y="1"/>
                  </a:moveTo>
                  <a:lnTo>
                    <a:pt x="1" y="770"/>
                  </a:lnTo>
                  <a:lnTo>
                    <a:pt x="184" y="1797"/>
                  </a:lnTo>
                  <a:lnTo>
                    <a:pt x="4033" y="990"/>
                  </a:lnTo>
                  <a:lnTo>
                    <a:pt x="381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3" name="Google Shape;4133;p59"/>
            <p:cNvSpPr/>
            <p:nvPr/>
          </p:nvSpPr>
          <p:spPr>
            <a:xfrm>
              <a:off x="7912575" y="1114125"/>
              <a:ext cx="100825" cy="44925"/>
            </a:xfrm>
            <a:custGeom>
              <a:avLst/>
              <a:gdLst/>
              <a:ahLst/>
              <a:cxnLst/>
              <a:rect l="l" t="t" r="r" b="b"/>
              <a:pathLst>
                <a:path w="4033" h="1797" extrusionOk="0">
                  <a:moveTo>
                    <a:pt x="3813" y="0"/>
                  </a:moveTo>
                  <a:lnTo>
                    <a:pt x="0" y="807"/>
                  </a:lnTo>
                  <a:lnTo>
                    <a:pt x="220" y="1797"/>
                  </a:lnTo>
                  <a:lnTo>
                    <a:pt x="4033" y="990"/>
                  </a:lnTo>
                  <a:lnTo>
                    <a:pt x="381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4" name="Google Shape;4134;p59"/>
            <p:cNvSpPr/>
            <p:nvPr/>
          </p:nvSpPr>
          <p:spPr>
            <a:xfrm>
              <a:off x="7882325" y="868500"/>
              <a:ext cx="91675" cy="207150"/>
            </a:xfrm>
            <a:custGeom>
              <a:avLst/>
              <a:gdLst/>
              <a:ahLst/>
              <a:cxnLst/>
              <a:rect l="l" t="t" r="r" b="b"/>
              <a:pathLst>
                <a:path w="3667" h="8286" extrusionOk="0">
                  <a:moveTo>
                    <a:pt x="2017" y="0"/>
                  </a:moveTo>
                  <a:lnTo>
                    <a:pt x="0" y="404"/>
                  </a:lnTo>
                  <a:lnTo>
                    <a:pt x="1650" y="8286"/>
                  </a:lnTo>
                  <a:lnTo>
                    <a:pt x="3666" y="7846"/>
                  </a:lnTo>
                  <a:lnTo>
                    <a:pt x="201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5" name="Google Shape;4135;p59"/>
            <p:cNvSpPr/>
            <p:nvPr/>
          </p:nvSpPr>
          <p:spPr>
            <a:xfrm>
              <a:off x="7678863" y="882250"/>
              <a:ext cx="67850" cy="314375"/>
            </a:xfrm>
            <a:custGeom>
              <a:avLst/>
              <a:gdLst/>
              <a:ahLst/>
              <a:cxnLst/>
              <a:rect l="l" t="t" r="r" b="b"/>
              <a:pathLst>
                <a:path w="2714" h="12575" extrusionOk="0">
                  <a:moveTo>
                    <a:pt x="1" y="0"/>
                  </a:moveTo>
                  <a:lnTo>
                    <a:pt x="1" y="12575"/>
                  </a:lnTo>
                  <a:lnTo>
                    <a:pt x="2714" y="12575"/>
                  </a:lnTo>
                  <a:lnTo>
                    <a:pt x="271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oogle Shape;4112;p59">
            <a:extLst>
              <a:ext uri="{FF2B5EF4-FFF2-40B4-BE49-F238E27FC236}">
                <a16:creationId xmlns:a16="http://schemas.microsoft.com/office/drawing/2014/main" id="{AA96D1F2-40D4-36D0-52DD-699F5DA03290}"/>
              </a:ext>
            </a:extLst>
          </p:cNvPr>
          <p:cNvGrpSpPr/>
          <p:nvPr userDrawn="1"/>
        </p:nvGrpSpPr>
        <p:grpSpPr>
          <a:xfrm>
            <a:off x="-28712" y="4310748"/>
            <a:ext cx="1136087" cy="612253"/>
            <a:chOff x="7183950" y="745675"/>
            <a:chExt cx="836775" cy="450950"/>
          </a:xfrm>
        </p:grpSpPr>
        <p:sp>
          <p:nvSpPr>
            <p:cNvPr id="3" name="Google Shape;4113;p59">
              <a:extLst>
                <a:ext uri="{FF2B5EF4-FFF2-40B4-BE49-F238E27FC236}">
                  <a16:creationId xmlns:a16="http://schemas.microsoft.com/office/drawing/2014/main" id="{93B0F443-864F-49C8-18C1-F435009AE2ED}"/>
                </a:ext>
              </a:extLst>
            </p:cNvPr>
            <p:cNvSpPr/>
            <p:nvPr/>
          </p:nvSpPr>
          <p:spPr>
            <a:xfrm>
              <a:off x="7644950" y="745675"/>
              <a:ext cx="285975" cy="450950"/>
            </a:xfrm>
            <a:custGeom>
              <a:avLst/>
              <a:gdLst/>
              <a:ahLst/>
              <a:cxnLst/>
              <a:rect l="l" t="t" r="r" b="b"/>
              <a:pathLst>
                <a:path w="11439" h="18038" extrusionOk="0">
                  <a:moveTo>
                    <a:pt x="3813" y="1"/>
                  </a:moveTo>
                  <a:lnTo>
                    <a:pt x="0" y="807"/>
                  </a:lnTo>
                  <a:lnTo>
                    <a:pt x="3630" y="18038"/>
                  </a:lnTo>
                  <a:lnTo>
                    <a:pt x="11218" y="18038"/>
                  </a:lnTo>
                  <a:lnTo>
                    <a:pt x="1143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4114;p59">
              <a:extLst>
                <a:ext uri="{FF2B5EF4-FFF2-40B4-BE49-F238E27FC236}">
                  <a16:creationId xmlns:a16="http://schemas.microsoft.com/office/drawing/2014/main" id="{F2AC5503-BB13-F29B-351A-BCF5E37E0354}"/>
                </a:ext>
              </a:extLst>
            </p:cNvPr>
            <p:cNvSpPr/>
            <p:nvPr/>
          </p:nvSpPr>
          <p:spPr>
            <a:xfrm>
              <a:off x="7578950" y="756675"/>
              <a:ext cx="183325" cy="439950"/>
            </a:xfrm>
            <a:custGeom>
              <a:avLst/>
              <a:gdLst/>
              <a:ahLst/>
              <a:cxnLst/>
              <a:rect l="l" t="t" r="r" b="b"/>
              <a:pathLst>
                <a:path w="7333" h="17598" extrusionOk="0">
                  <a:moveTo>
                    <a:pt x="37" y="1"/>
                  </a:moveTo>
                  <a:lnTo>
                    <a:pt x="1" y="17598"/>
                  </a:lnTo>
                  <a:lnTo>
                    <a:pt x="6380" y="17598"/>
                  </a:lnTo>
                  <a:lnTo>
                    <a:pt x="733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4115;p59">
              <a:extLst>
                <a:ext uri="{FF2B5EF4-FFF2-40B4-BE49-F238E27FC236}">
                  <a16:creationId xmlns:a16="http://schemas.microsoft.com/office/drawing/2014/main" id="{F439B7A1-55D4-4AC8-9E5A-065E16144F8C}"/>
                </a:ext>
              </a:extLst>
            </p:cNvPr>
            <p:cNvSpPr/>
            <p:nvPr/>
          </p:nvSpPr>
          <p:spPr>
            <a:xfrm>
              <a:off x="7264600" y="756675"/>
              <a:ext cx="183325" cy="439950"/>
            </a:xfrm>
            <a:custGeom>
              <a:avLst/>
              <a:gdLst/>
              <a:ahLst/>
              <a:cxnLst/>
              <a:rect l="l" t="t" r="r" b="b"/>
              <a:pathLst>
                <a:path w="7333" h="17598" extrusionOk="0">
                  <a:moveTo>
                    <a:pt x="0" y="1"/>
                  </a:moveTo>
                  <a:lnTo>
                    <a:pt x="0" y="17598"/>
                  </a:lnTo>
                  <a:lnTo>
                    <a:pt x="6379" y="17598"/>
                  </a:lnTo>
                  <a:lnTo>
                    <a:pt x="733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4116;p59">
              <a:extLst>
                <a:ext uri="{FF2B5EF4-FFF2-40B4-BE49-F238E27FC236}">
                  <a16:creationId xmlns:a16="http://schemas.microsoft.com/office/drawing/2014/main" id="{E8280513-215C-6E33-655F-E67E4C679452}"/>
                </a:ext>
              </a:extLst>
            </p:cNvPr>
            <p:cNvSpPr/>
            <p:nvPr/>
          </p:nvSpPr>
          <p:spPr>
            <a:xfrm>
              <a:off x="7183950" y="820825"/>
              <a:ext cx="193400" cy="375800"/>
            </a:xfrm>
            <a:custGeom>
              <a:avLst/>
              <a:gdLst/>
              <a:ahLst/>
              <a:cxnLst/>
              <a:rect l="l" t="t" r="r" b="b"/>
              <a:pathLst>
                <a:path w="7736" h="15032" extrusionOk="0">
                  <a:moveTo>
                    <a:pt x="0" y="1"/>
                  </a:moveTo>
                  <a:lnTo>
                    <a:pt x="0" y="15032"/>
                  </a:lnTo>
                  <a:lnTo>
                    <a:pt x="7296" y="15032"/>
                  </a:lnTo>
                  <a:lnTo>
                    <a:pt x="773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4117;p59">
              <a:extLst>
                <a:ext uri="{FF2B5EF4-FFF2-40B4-BE49-F238E27FC236}">
                  <a16:creationId xmlns:a16="http://schemas.microsoft.com/office/drawing/2014/main" id="{067D3544-E5F8-BDDB-3C96-5EB0C4610F30}"/>
                </a:ext>
              </a:extLst>
            </p:cNvPr>
            <p:cNvSpPr/>
            <p:nvPr/>
          </p:nvSpPr>
          <p:spPr>
            <a:xfrm>
              <a:off x="7366325" y="820825"/>
              <a:ext cx="57775" cy="375800"/>
            </a:xfrm>
            <a:custGeom>
              <a:avLst/>
              <a:gdLst/>
              <a:ahLst/>
              <a:cxnLst/>
              <a:rect l="l" t="t" r="r" b="b"/>
              <a:pathLst>
                <a:path w="2311" h="15032" extrusionOk="0">
                  <a:moveTo>
                    <a:pt x="1" y="1"/>
                  </a:moveTo>
                  <a:lnTo>
                    <a:pt x="1" y="15032"/>
                  </a:lnTo>
                  <a:lnTo>
                    <a:pt x="2310" y="15032"/>
                  </a:lnTo>
                  <a:lnTo>
                    <a:pt x="231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4118;p59">
              <a:extLst>
                <a:ext uri="{FF2B5EF4-FFF2-40B4-BE49-F238E27FC236}">
                  <a16:creationId xmlns:a16="http://schemas.microsoft.com/office/drawing/2014/main" id="{4880911D-9252-7AD4-BC08-1DAD6C18509F}"/>
                </a:ext>
              </a:extLst>
            </p:cNvPr>
            <p:cNvSpPr/>
            <p:nvPr/>
          </p:nvSpPr>
          <p:spPr>
            <a:xfrm>
              <a:off x="7366325" y="956475"/>
              <a:ext cx="57775" cy="200750"/>
            </a:xfrm>
            <a:custGeom>
              <a:avLst/>
              <a:gdLst/>
              <a:ahLst/>
              <a:cxnLst/>
              <a:rect l="l" t="t" r="r" b="b"/>
              <a:pathLst>
                <a:path w="2311" h="8030" extrusionOk="0">
                  <a:moveTo>
                    <a:pt x="1" y="1"/>
                  </a:moveTo>
                  <a:lnTo>
                    <a:pt x="1" y="8029"/>
                  </a:lnTo>
                  <a:lnTo>
                    <a:pt x="2310" y="8029"/>
                  </a:lnTo>
                  <a:lnTo>
                    <a:pt x="23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4119;p59">
              <a:extLst>
                <a:ext uri="{FF2B5EF4-FFF2-40B4-BE49-F238E27FC236}">
                  <a16:creationId xmlns:a16="http://schemas.microsoft.com/office/drawing/2014/main" id="{A1EBFAD8-DF29-3211-DE11-6F27D091F928}"/>
                </a:ext>
              </a:extLst>
            </p:cNvPr>
            <p:cNvSpPr/>
            <p:nvPr/>
          </p:nvSpPr>
          <p:spPr>
            <a:xfrm>
              <a:off x="7424075" y="756675"/>
              <a:ext cx="88925" cy="439950"/>
            </a:xfrm>
            <a:custGeom>
              <a:avLst/>
              <a:gdLst/>
              <a:ahLst/>
              <a:cxnLst/>
              <a:rect l="l" t="t" r="r" b="b"/>
              <a:pathLst>
                <a:path w="3557" h="17598" extrusionOk="0">
                  <a:moveTo>
                    <a:pt x="0" y="1"/>
                  </a:moveTo>
                  <a:lnTo>
                    <a:pt x="0" y="17598"/>
                  </a:lnTo>
                  <a:lnTo>
                    <a:pt x="3556" y="17598"/>
                  </a:lnTo>
                  <a:lnTo>
                    <a:pt x="35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4120;p59">
              <a:extLst>
                <a:ext uri="{FF2B5EF4-FFF2-40B4-BE49-F238E27FC236}">
                  <a16:creationId xmlns:a16="http://schemas.microsoft.com/office/drawing/2014/main" id="{7A166684-616E-2313-16AA-BC604417A71A}"/>
                </a:ext>
              </a:extLst>
            </p:cNvPr>
            <p:cNvSpPr/>
            <p:nvPr/>
          </p:nvSpPr>
          <p:spPr>
            <a:xfrm>
              <a:off x="7424075" y="795175"/>
              <a:ext cx="88925" cy="25675"/>
            </a:xfrm>
            <a:custGeom>
              <a:avLst/>
              <a:gdLst/>
              <a:ahLst/>
              <a:cxnLst/>
              <a:rect l="l" t="t" r="r" b="b"/>
              <a:pathLst>
                <a:path w="3557" h="1027" extrusionOk="0">
                  <a:moveTo>
                    <a:pt x="0" y="0"/>
                  </a:moveTo>
                  <a:lnTo>
                    <a:pt x="0" y="1027"/>
                  </a:lnTo>
                  <a:lnTo>
                    <a:pt x="3556" y="1027"/>
                  </a:lnTo>
                  <a:lnTo>
                    <a:pt x="355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4121;p59">
              <a:extLst>
                <a:ext uri="{FF2B5EF4-FFF2-40B4-BE49-F238E27FC236}">
                  <a16:creationId xmlns:a16="http://schemas.microsoft.com/office/drawing/2014/main" id="{AC58BF25-F0E4-9A9C-0747-AB83AF2DC664}"/>
                </a:ext>
              </a:extLst>
            </p:cNvPr>
            <p:cNvSpPr/>
            <p:nvPr/>
          </p:nvSpPr>
          <p:spPr>
            <a:xfrm>
              <a:off x="7424075" y="1132450"/>
              <a:ext cx="88925" cy="25675"/>
            </a:xfrm>
            <a:custGeom>
              <a:avLst/>
              <a:gdLst/>
              <a:ahLst/>
              <a:cxnLst/>
              <a:rect l="l" t="t" r="r" b="b"/>
              <a:pathLst>
                <a:path w="3557" h="1027" extrusionOk="0">
                  <a:moveTo>
                    <a:pt x="0" y="0"/>
                  </a:moveTo>
                  <a:lnTo>
                    <a:pt x="0" y="1027"/>
                  </a:lnTo>
                  <a:lnTo>
                    <a:pt x="3556" y="1027"/>
                  </a:lnTo>
                  <a:lnTo>
                    <a:pt x="355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4122;p59">
              <a:extLst>
                <a:ext uri="{FF2B5EF4-FFF2-40B4-BE49-F238E27FC236}">
                  <a16:creationId xmlns:a16="http://schemas.microsoft.com/office/drawing/2014/main" id="{93D67C67-6B0E-1ECE-E425-267CEA48C592}"/>
                </a:ext>
              </a:extLst>
            </p:cNvPr>
            <p:cNvSpPr/>
            <p:nvPr/>
          </p:nvSpPr>
          <p:spPr>
            <a:xfrm>
              <a:off x="7446975" y="876750"/>
              <a:ext cx="43100" cy="200725"/>
            </a:xfrm>
            <a:custGeom>
              <a:avLst/>
              <a:gdLst/>
              <a:ahLst/>
              <a:cxnLst/>
              <a:rect l="l" t="t" r="r" b="b"/>
              <a:pathLst>
                <a:path w="1724" h="8029" extrusionOk="0">
                  <a:moveTo>
                    <a:pt x="1" y="0"/>
                  </a:moveTo>
                  <a:lnTo>
                    <a:pt x="1" y="8029"/>
                  </a:lnTo>
                  <a:lnTo>
                    <a:pt x="1724" y="8029"/>
                  </a:lnTo>
                  <a:lnTo>
                    <a:pt x="172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4123;p59">
              <a:extLst>
                <a:ext uri="{FF2B5EF4-FFF2-40B4-BE49-F238E27FC236}">
                  <a16:creationId xmlns:a16="http://schemas.microsoft.com/office/drawing/2014/main" id="{355DF046-00B6-E333-A0F7-6AAC1E9B3FF5}"/>
                </a:ext>
              </a:extLst>
            </p:cNvPr>
            <p:cNvSpPr/>
            <p:nvPr/>
          </p:nvSpPr>
          <p:spPr>
            <a:xfrm>
              <a:off x="7608275" y="804350"/>
              <a:ext cx="62350" cy="392275"/>
            </a:xfrm>
            <a:custGeom>
              <a:avLst/>
              <a:gdLst/>
              <a:ahLst/>
              <a:cxnLst/>
              <a:rect l="l" t="t" r="r" b="b"/>
              <a:pathLst>
                <a:path w="2494" h="15691" extrusionOk="0">
                  <a:moveTo>
                    <a:pt x="1" y="0"/>
                  </a:moveTo>
                  <a:lnTo>
                    <a:pt x="1" y="15691"/>
                  </a:lnTo>
                  <a:lnTo>
                    <a:pt x="2494" y="15691"/>
                  </a:lnTo>
                  <a:lnTo>
                    <a:pt x="249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4124;p59">
              <a:extLst>
                <a:ext uri="{FF2B5EF4-FFF2-40B4-BE49-F238E27FC236}">
                  <a16:creationId xmlns:a16="http://schemas.microsoft.com/office/drawing/2014/main" id="{4112824B-EA24-DAB0-95DF-3402EAB2055C}"/>
                </a:ext>
              </a:extLst>
            </p:cNvPr>
            <p:cNvSpPr/>
            <p:nvPr/>
          </p:nvSpPr>
          <p:spPr>
            <a:xfrm>
              <a:off x="7608275" y="909750"/>
              <a:ext cx="62350" cy="176900"/>
            </a:xfrm>
            <a:custGeom>
              <a:avLst/>
              <a:gdLst/>
              <a:ahLst/>
              <a:cxnLst/>
              <a:rect l="l" t="t" r="r" b="b"/>
              <a:pathLst>
                <a:path w="2494" h="7076" extrusionOk="0">
                  <a:moveTo>
                    <a:pt x="1" y="0"/>
                  </a:moveTo>
                  <a:lnTo>
                    <a:pt x="1" y="7075"/>
                  </a:lnTo>
                  <a:lnTo>
                    <a:pt x="2494" y="7075"/>
                  </a:lnTo>
                  <a:lnTo>
                    <a:pt x="249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4125;p59">
              <a:extLst>
                <a:ext uri="{FF2B5EF4-FFF2-40B4-BE49-F238E27FC236}">
                  <a16:creationId xmlns:a16="http://schemas.microsoft.com/office/drawing/2014/main" id="{CDB2C0EF-2653-21CE-E437-D7F1273EF153}"/>
                </a:ext>
              </a:extLst>
            </p:cNvPr>
            <p:cNvSpPr/>
            <p:nvPr/>
          </p:nvSpPr>
          <p:spPr>
            <a:xfrm>
              <a:off x="7512975" y="783250"/>
              <a:ext cx="98075" cy="413375"/>
            </a:xfrm>
            <a:custGeom>
              <a:avLst/>
              <a:gdLst/>
              <a:ahLst/>
              <a:cxnLst/>
              <a:rect l="l" t="t" r="r" b="b"/>
              <a:pathLst>
                <a:path w="3923" h="16535" extrusionOk="0">
                  <a:moveTo>
                    <a:pt x="0" y="1"/>
                  </a:moveTo>
                  <a:lnTo>
                    <a:pt x="0" y="16535"/>
                  </a:lnTo>
                  <a:lnTo>
                    <a:pt x="3923" y="16535"/>
                  </a:lnTo>
                  <a:lnTo>
                    <a:pt x="392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4126;p59">
              <a:extLst>
                <a:ext uri="{FF2B5EF4-FFF2-40B4-BE49-F238E27FC236}">
                  <a16:creationId xmlns:a16="http://schemas.microsoft.com/office/drawing/2014/main" id="{7F940A10-3ABB-0540-53F1-4D57C207A6B1}"/>
                </a:ext>
              </a:extLst>
            </p:cNvPr>
            <p:cNvSpPr/>
            <p:nvPr/>
          </p:nvSpPr>
          <p:spPr>
            <a:xfrm>
              <a:off x="7512975" y="837325"/>
              <a:ext cx="98075" cy="25700"/>
            </a:xfrm>
            <a:custGeom>
              <a:avLst/>
              <a:gdLst/>
              <a:ahLst/>
              <a:cxnLst/>
              <a:rect l="l" t="t" r="r" b="b"/>
              <a:pathLst>
                <a:path w="3923" h="1028" extrusionOk="0">
                  <a:moveTo>
                    <a:pt x="0" y="1"/>
                  </a:moveTo>
                  <a:lnTo>
                    <a:pt x="0" y="1027"/>
                  </a:lnTo>
                  <a:lnTo>
                    <a:pt x="3923" y="1027"/>
                  </a:lnTo>
                  <a:lnTo>
                    <a:pt x="392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4127;p59">
              <a:extLst>
                <a:ext uri="{FF2B5EF4-FFF2-40B4-BE49-F238E27FC236}">
                  <a16:creationId xmlns:a16="http://schemas.microsoft.com/office/drawing/2014/main" id="{7A946592-88A8-360A-C6CA-0C68C450A2E8}"/>
                </a:ext>
              </a:extLst>
            </p:cNvPr>
            <p:cNvSpPr/>
            <p:nvPr/>
          </p:nvSpPr>
          <p:spPr>
            <a:xfrm>
              <a:off x="7737500" y="756675"/>
              <a:ext cx="98100" cy="439950"/>
            </a:xfrm>
            <a:custGeom>
              <a:avLst/>
              <a:gdLst/>
              <a:ahLst/>
              <a:cxnLst/>
              <a:rect l="l" t="t" r="r" b="b"/>
              <a:pathLst>
                <a:path w="3924" h="17598" extrusionOk="0">
                  <a:moveTo>
                    <a:pt x="1" y="1"/>
                  </a:moveTo>
                  <a:lnTo>
                    <a:pt x="1" y="17598"/>
                  </a:lnTo>
                  <a:lnTo>
                    <a:pt x="3924" y="17598"/>
                  </a:lnTo>
                  <a:lnTo>
                    <a:pt x="392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4128;p59">
              <a:extLst>
                <a:ext uri="{FF2B5EF4-FFF2-40B4-BE49-F238E27FC236}">
                  <a16:creationId xmlns:a16="http://schemas.microsoft.com/office/drawing/2014/main" id="{96869BA3-7986-4807-5A6D-AEBA1BEF892F}"/>
                </a:ext>
              </a:extLst>
            </p:cNvPr>
            <p:cNvSpPr/>
            <p:nvPr/>
          </p:nvSpPr>
          <p:spPr>
            <a:xfrm>
              <a:off x="7738425" y="795175"/>
              <a:ext cx="97175" cy="25675"/>
            </a:xfrm>
            <a:custGeom>
              <a:avLst/>
              <a:gdLst/>
              <a:ahLst/>
              <a:cxnLst/>
              <a:rect l="l" t="t" r="r" b="b"/>
              <a:pathLst>
                <a:path w="3887" h="1027" extrusionOk="0">
                  <a:moveTo>
                    <a:pt x="1" y="0"/>
                  </a:moveTo>
                  <a:lnTo>
                    <a:pt x="1" y="1027"/>
                  </a:lnTo>
                  <a:lnTo>
                    <a:pt x="3887" y="1027"/>
                  </a:lnTo>
                  <a:lnTo>
                    <a:pt x="38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4129;p59">
              <a:extLst>
                <a:ext uri="{FF2B5EF4-FFF2-40B4-BE49-F238E27FC236}">
                  <a16:creationId xmlns:a16="http://schemas.microsoft.com/office/drawing/2014/main" id="{38E9EE46-B078-B1F2-E228-F2EE6EEB72DE}"/>
                </a:ext>
              </a:extLst>
            </p:cNvPr>
            <p:cNvSpPr/>
            <p:nvPr/>
          </p:nvSpPr>
          <p:spPr>
            <a:xfrm>
              <a:off x="7737500" y="1132450"/>
              <a:ext cx="98100" cy="25675"/>
            </a:xfrm>
            <a:custGeom>
              <a:avLst/>
              <a:gdLst/>
              <a:ahLst/>
              <a:cxnLst/>
              <a:rect l="l" t="t" r="r" b="b"/>
              <a:pathLst>
                <a:path w="3924" h="1027" extrusionOk="0">
                  <a:moveTo>
                    <a:pt x="1" y="0"/>
                  </a:moveTo>
                  <a:lnTo>
                    <a:pt x="1" y="1027"/>
                  </a:lnTo>
                  <a:lnTo>
                    <a:pt x="3924" y="1027"/>
                  </a:lnTo>
                  <a:lnTo>
                    <a:pt x="392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4130;p59">
              <a:extLst>
                <a:ext uri="{FF2B5EF4-FFF2-40B4-BE49-F238E27FC236}">
                  <a16:creationId xmlns:a16="http://schemas.microsoft.com/office/drawing/2014/main" id="{EFB4766F-D782-013B-60A5-802B3E37FD4B}"/>
                </a:ext>
              </a:extLst>
            </p:cNvPr>
            <p:cNvSpPr/>
            <p:nvPr/>
          </p:nvSpPr>
          <p:spPr>
            <a:xfrm>
              <a:off x="7761350" y="876750"/>
              <a:ext cx="51350" cy="200725"/>
            </a:xfrm>
            <a:custGeom>
              <a:avLst/>
              <a:gdLst/>
              <a:ahLst/>
              <a:cxnLst/>
              <a:rect l="l" t="t" r="r" b="b"/>
              <a:pathLst>
                <a:path w="2054" h="8029" extrusionOk="0">
                  <a:moveTo>
                    <a:pt x="0" y="0"/>
                  </a:moveTo>
                  <a:lnTo>
                    <a:pt x="0" y="8029"/>
                  </a:lnTo>
                  <a:lnTo>
                    <a:pt x="2053" y="8029"/>
                  </a:lnTo>
                  <a:lnTo>
                    <a:pt x="205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4131;p59">
              <a:extLst>
                <a:ext uri="{FF2B5EF4-FFF2-40B4-BE49-F238E27FC236}">
                  <a16:creationId xmlns:a16="http://schemas.microsoft.com/office/drawing/2014/main" id="{C7636CE5-23C1-DAA6-C0C6-7481171D188B}"/>
                </a:ext>
              </a:extLst>
            </p:cNvPr>
            <p:cNvSpPr/>
            <p:nvPr/>
          </p:nvSpPr>
          <p:spPr>
            <a:xfrm>
              <a:off x="7835575" y="745675"/>
              <a:ext cx="185150" cy="450950"/>
            </a:xfrm>
            <a:custGeom>
              <a:avLst/>
              <a:gdLst/>
              <a:ahLst/>
              <a:cxnLst/>
              <a:rect l="l" t="t" r="r" b="b"/>
              <a:pathLst>
                <a:path w="7406" h="18038" extrusionOk="0">
                  <a:moveTo>
                    <a:pt x="3813" y="1"/>
                  </a:moveTo>
                  <a:lnTo>
                    <a:pt x="1" y="807"/>
                  </a:lnTo>
                  <a:lnTo>
                    <a:pt x="3593" y="18038"/>
                  </a:lnTo>
                  <a:lnTo>
                    <a:pt x="7406" y="17231"/>
                  </a:lnTo>
                  <a:lnTo>
                    <a:pt x="381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4132;p59">
              <a:extLst>
                <a:ext uri="{FF2B5EF4-FFF2-40B4-BE49-F238E27FC236}">
                  <a16:creationId xmlns:a16="http://schemas.microsoft.com/office/drawing/2014/main" id="{1C250BE9-3F89-F65D-2C0D-7465E3B56220}"/>
                </a:ext>
              </a:extLst>
            </p:cNvPr>
            <p:cNvSpPr/>
            <p:nvPr/>
          </p:nvSpPr>
          <p:spPr>
            <a:xfrm>
              <a:off x="7843825" y="784175"/>
              <a:ext cx="100850" cy="44925"/>
            </a:xfrm>
            <a:custGeom>
              <a:avLst/>
              <a:gdLst/>
              <a:ahLst/>
              <a:cxnLst/>
              <a:rect l="l" t="t" r="r" b="b"/>
              <a:pathLst>
                <a:path w="4034" h="1797" extrusionOk="0">
                  <a:moveTo>
                    <a:pt x="3813" y="1"/>
                  </a:moveTo>
                  <a:lnTo>
                    <a:pt x="1" y="770"/>
                  </a:lnTo>
                  <a:lnTo>
                    <a:pt x="184" y="1797"/>
                  </a:lnTo>
                  <a:lnTo>
                    <a:pt x="4033" y="990"/>
                  </a:lnTo>
                  <a:lnTo>
                    <a:pt x="381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4133;p59">
              <a:extLst>
                <a:ext uri="{FF2B5EF4-FFF2-40B4-BE49-F238E27FC236}">
                  <a16:creationId xmlns:a16="http://schemas.microsoft.com/office/drawing/2014/main" id="{8A1E3C3E-B847-D104-F887-5789296C19E1}"/>
                </a:ext>
              </a:extLst>
            </p:cNvPr>
            <p:cNvSpPr/>
            <p:nvPr/>
          </p:nvSpPr>
          <p:spPr>
            <a:xfrm>
              <a:off x="7912575" y="1114125"/>
              <a:ext cx="100825" cy="44925"/>
            </a:xfrm>
            <a:custGeom>
              <a:avLst/>
              <a:gdLst/>
              <a:ahLst/>
              <a:cxnLst/>
              <a:rect l="l" t="t" r="r" b="b"/>
              <a:pathLst>
                <a:path w="4033" h="1797" extrusionOk="0">
                  <a:moveTo>
                    <a:pt x="3813" y="0"/>
                  </a:moveTo>
                  <a:lnTo>
                    <a:pt x="0" y="807"/>
                  </a:lnTo>
                  <a:lnTo>
                    <a:pt x="220" y="1797"/>
                  </a:lnTo>
                  <a:lnTo>
                    <a:pt x="4033" y="990"/>
                  </a:lnTo>
                  <a:lnTo>
                    <a:pt x="381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4134;p59">
              <a:extLst>
                <a:ext uri="{FF2B5EF4-FFF2-40B4-BE49-F238E27FC236}">
                  <a16:creationId xmlns:a16="http://schemas.microsoft.com/office/drawing/2014/main" id="{E29E0D33-50F2-3EC5-21A4-FA8760D5CDD0}"/>
                </a:ext>
              </a:extLst>
            </p:cNvPr>
            <p:cNvSpPr/>
            <p:nvPr/>
          </p:nvSpPr>
          <p:spPr>
            <a:xfrm>
              <a:off x="7882325" y="868500"/>
              <a:ext cx="91675" cy="207150"/>
            </a:xfrm>
            <a:custGeom>
              <a:avLst/>
              <a:gdLst/>
              <a:ahLst/>
              <a:cxnLst/>
              <a:rect l="l" t="t" r="r" b="b"/>
              <a:pathLst>
                <a:path w="3667" h="8286" extrusionOk="0">
                  <a:moveTo>
                    <a:pt x="2017" y="0"/>
                  </a:moveTo>
                  <a:lnTo>
                    <a:pt x="0" y="404"/>
                  </a:lnTo>
                  <a:lnTo>
                    <a:pt x="1650" y="8286"/>
                  </a:lnTo>
                  <a:lnTo>
                    <a:pt x="3666" y="7846"/>
                  </a:lnTo>
                  <a:lnTo>
                    <a:pt x="201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4135;p59">
              <a:extLst>
                <a:ext uri="{FF2B5EF4-FFF2-40B4-BE49-F238E27FC236}">
                  <a16:creationId xmlns:a16="http://schemas.microsoft.com/office/drawing/2014/main" id="{96855930-E003-B17E-0E05-F70B2DEE0422}"/>
                </a:ext>
              </a:extLst>
            </p:cNvPr>
            <p:cNvSpPr/>
            <p:nvPr/>
          </p:nvSpPr>
          <p:spPr>
            <a:xfrm>
              <a:off x="7678863" y="882250"/>
              <a:ext cx="67850" cy="314375"/>
            </a:xfrm>
            <a:custGeom>
              <a:avLst/>
              <a:gdLst/>
              <a:ahLst/>
              <a:cxnLst/>
              <a:rect l="l" t="t" r="r" b="b"/>
              <a:pathLst>
                <a:path w="2714" h="12575" extrusionOk="0">
                  <a:moveTo>
                    <a:pt x="1" y="0"/>
                  </a:moveTo>
                  <a:lnTo>
                    <a:pt x="1" y="12575"/>
                  </a:lnTo>
                  <a:lnTo>
                    <a:pt x="2714" y="12575"/>
                  </a:lnTo>
                  <a:lnTo>
                    <a:pt x="271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BLANK_1_1_1_1_1_1_2">
    <p:spTree>
      <p:nvGrpSpPr>
        <p:cNvPr id="1" name="Shape 4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7" name="Google Shape;4137;p60"/>
          <p:cNvSpPr txBox="1">
            <a:spLocks noGrp="1"/>
          </p:cNvSpPr>
          <p:nvPr>
            <p:ph type="ctrTitle"/>
          </p:nvPr>
        </p:nvSpPr>
        <p:spPr>
          <a:xfrm>
            <a:off x="2975050" y="877750"/>
            <a:ext cx="3193800" cy="58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None/>
              <a:defRPr sz="52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4138" name="Google Shape;4138;p60"/>
          <p:cNvSpPr txBox="1">
            <a:spLocks noGrp="1"/>
          </p:cNvSpPr>
          <p:nvPr>
            <p:ph type="subTitle" idx="1"/>
          </p:nvPr>
        </p:nvSpPr>
        <p:spPr>
          <a:xfrm>
            <a:off x="2975075" y="1606350"/>
            <a:ext cx="3193800" cy="99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139" name="Google Shape;4139;p60"/>
          <p:cNvSpPr/>
          <p:nvPr/>
        </p:nvSpPr>
        <p:spPr>
          <a:xfrm>
            <a:off x="-200" y="4608501"/>
            <a:ext cx="9144022" cy="569029"/>
          </a:xfrm>
          <a:custGeom>
            <a:avLst/>
            <a:gdLst/>
            <a:ahLst/>
            <a:cxnLst/>
            <a:rect l="l" t="t" r="r" b="b"/>
            <a:pathLst>
              <a:path w="212763" h="27210" extrusionOk="0">
                <a:moveTo>
                  <a:pt x="1" y="1"/>
                </a:moveTo>
                <a:lnTo>
                  <a:pt x="1" y="27210"/>
                </a:lnTo>
                <a:lnTo>
                  <a:pt x="212763" y="27210"/>
                </a:lnTo>
                <a:lnTo>
                  <a:pt x="212763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0" name="Google Shape;4140;p60"/>
          <p:cNvSpPr/>
          <p:nvPr/>
        </p:nvSpPr>
        <p:spPr>
          <a:xfrm flipH="1">
            <a:off x="-28712" y="4861900"/>
            <a:ext cx="9172500" cy="3156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1" name="Google Shape;4141;p60"/>
          <p:cNvSpPr/>
          <p:nvPr/>
        </p:nvSpPr>
        <p:spPr>
          <a:xfrm>
            <a:off x="-175" y="0"/>
            <a:ext cx="9143979" cy="444998"/>
          </a:xfrm>
          <a:custGeom>
            <a:avLst/>
            <a:gdLst/>
            <a:ahLst/>
            <a:cxnLst/>
            <a:rect l="l" t="t" r="r" b="b"/>
            <a:pathLst>
              <a:path w="212762" h="36098" extrusionOk="0">
                <a:moveTo>
                  <a:pt x="0" y="0"/>
                </a:moveTo>
                <a:lnTo>
                  <a:pt x="0" y="5701"/>
                </a:lnTo>
                <a:lnTo>
                  <a:pt x="212762" y="36098"/>
                </a:lnTo>
                <a:lnTo>
                  <a:pt x="21276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142" name="Google Shape;4142;p60"/>
          <p:cNvGrpSpPr/>
          <p:nvPr/>
        </p:nvGrpSpPr>
        <p:grpSpPr>
          <a:xfrm>
            <a:off x="2936544" y="-329546"/>
            <a:ext cx="2934233" cy="708308"/>
            <a:chOff x="2375925" y="3297600"/>
            <a:chExt cx="735950" cy="177650"/>
          </a:xfrm>
        </p:grpSpPr>
        <p:sp>
          <p:nvSpPr>
            <p:cNvPr id="4143" name="Google Shape;4143;p60"/>
            <p:cNvSpPr/>
            <p:nvPr/>
          </p:nvSpPr>
          <p:spPr>
            <a:xfrm>
              <a:off x="2395075" y="3301550"/>
              <a:ext cx="112600" cy="138050"/>
            </a:xfrm>
            <a:custGeom>
              <a:avLst/>
              <a:gdLst/>
              <a:ahLst/>
              <a:cxnLst/>
              <a:rect l="l" t="t" r="r" b="b"/>
              <a:pathLst>
                <a:path w="4504" h="5522" extrusionOk="0">
                  <a:moveTo>
                    <a:pt x="80" y="1"/>
                  </a:moveTo>
                  <a:lnTo>
                    <a:pt x="0" y="67"/>
                  </a:lnTo>
                  <a:lnTo>
                    <a:pt x="4425" y="5521"/>
                  </a:lnTo>
                  <a:lnTo>
                    <a:pt x="4504" y="5455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4" name="Google Shape;4144;p60"/>
            <p:cNvSpPr/>
            <p:nvPr/>
          </p:nvSpPr>
          <p:spPr>
            <a:xfrm>
              <a:off x="2375925" y="3297600"/>
              <a:ext cx="39975" cy="6625"/>
            </a:xfrm>
            <a:custGeom>
              <a:avLst/>
              <a:gdLst/>
              <a:ahLst/>
              <a:cxnLst/>
              <a:rect l="l" t="t" r="r" b="b"/>
              <a:pathLst>
                <a:path w="1599" h="265" extrusionOk="0">
                  <a:moveTo>
                    <a:pt x="0" y="0"/>
                  </a:moveTo>
                  <a:lnTo>
                    <a:pt x="344" y="251"/>
                  </a:lnTo>
                  <a:lnTo>
                    <a:pt x="1347" y="264"/>
                  </a:lnTo>
                  <a:lnTo>
                    <a:pt x="15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5" name="Google Shape;4145;p60"/>
            <p:cNvSpPr/>
            <p:nvPr/>
          </p:nvSpPr>
          <p:spPr>
            <a:xfrm>
              <a:off x="2980125" y="3301550"/>
              <a:ext cx="112600" cy="138050"/>
            </a:xfrm>
            <a:custGeom>
              <a:avLst/>
              <a:gdLst/>
              <a:ahLst/>
              <a:cxnLst/>
              <a:rect l="l" t="t" r="r" b="b"/>
              <a:pathLst>
                <a:path w="4504" h="5522" extrusionOk="0">
                  <a:moveTo>
                    <a:pt x="4425" y="1"/>
                  </a:moveTo>
                  <a:lnTo>
                    <a:pt x="0" y="5455"/>
                  </a:lnTo>
                  <a:lnTo>
                    <a:pt x="80" y="5521"/>
                  </a:lnTo>
                  <a:lnTo>
                    <a:pt x="4504" y="67"/>
                  </a:lnTo>
                  <a:lnTo>
                    <a:pt x="442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6" name="Google Shape;4146;p60"/>
            <p:cNvSpPr/>
            <p:nvPr/>
          </p:nvSpPr>
          <p:spPr>
            <a:xfrm>
              <a:off x="3071900" y="3297600"/>
              <a:ext cx="39975" cy="6625"/>
            </a:xfrm>
            <a:custGeom>
              <a:avLst/>
              <a:gdLst/>
              <a:ahLst/>
              <a:cxnLst/>
              <a:rect l="l" t="t" r="r" b="b"/>
              <a:pathLst>
                <a:path w="1599" h="265" extrusionOk="0">
                  <a:moveTo>
                    <a:pt x="1" y="0"/>
                  </a:moveTo>
                  <a:lnTo>
                    <a:pt x="265" y="264"/>
                  </a:lnTo>
                  <a:lnTo>
                    <a:pt x="1255" y="251"/>
                  </a:lnTo>
                  <a:lnTo>
                    <a:pt x="159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7" name="Google Shape;4147;p60"/>
            <p:cNvSpPr/>
            <p:nvPr/>
          </p:nvSpPr>
          <p:spPr>
            <a:xfrm>
              <a:off x="2446900" y="3428675"/>
              <a:ext cx="594000" cy="35675"/>
            </a:xfrm>
            <a:custGeom>
              <a:avLst/>
              <a:gdLst/>
              <a:ahLst/>
              <a:cxnLst/>
              <a:rect l="l" t="t" r="r" b="b"/>
              <a:pathLst>
                <a:path w="23760" h="1427" extrusionOk="0">
                  <a:moveTo>
                    <a:pt x="1" y="0"/>
                  </a:moveTo>
                  <a:lnTo>
                    <a:pt x="1" y="1427"/>
                  </a:lnTo>
                  <a:lnTo>
                    <a:pt x="23759" y="1427"/>
                  </a:lnTo>
                  <a:lnTo>
                    <a:pt x="2375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8" name="Google Shape;4148;p60"/>
            <p:cNvSpPr/>
            <p:nvPr/>
          </p:nvSpPr>
          <p:spPr>
            <a:xfrm>
              <a:off x="2446900" y="3464325"/>
              <a:ext cx="594000" cy="10925"/>
            </a:xfrm>
            <a:custGeom>
              <a:avLst/>
              <a:gdLst/>
              <a:ahLst/>
              <a:cxnLst/>
              <a:rect l="l" t="t" r="r" b="b"/>
              <a:pathLst>
                <a:path w="23760" h="437" extrusionOk="0">
                  <a:moveTo>
                    <a:pt x="1" y="1"/>
                  </a:moveTo>
                  <a:lnTo>
                    <a:pt x="1255" y="436"/>
                  </a:lnTo>
                  <a:lnTo>
                    <a:pt x="23284" y="436"/>
                  </a:lnTo>
                  <a:lnTo>
                    <a:pt x="237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50" name="Google Shape;4150;p60"/>
          <p:cNvGrpSpPr/>
          <p:nvPr/>
        </p:nvGrpSpPr>
        <p:grpSpPr>
          <a:xfrm>
            <a:off x="7985773" y="1471409"/>
            <a:ext cx="1536925" cy="3137156"/>
            <a:chOff x="8814298" y="1471409"/>
            <a:chExt cx="1536925" cy="3137156"/>
          </a:xfrm>
        </p:grpSpPr>
        <p:grpSp>
          <p:nvGrpSpPr>
            <p:cNvPr id="4151" name="Google Shape;4151;p60"/>
            <p:cNvGrpSpPr/>
            <p:nvPr/>
          </p:nvGrpSpPr>
          <p:grpSpPr>
            <a:xfrm>
              <a:off x="8814298" y="1471409"/>
              <a:ext cx="1536925" cy="3137156"/>
              <a:chOff x="6265575" y="1978274"/>
              <a:chExt cx="1536925" cy="2057017"/>
            </a:xfrm>
          </p:grpSpPr>
          <p:sp>
            <p:nvSpPr>
              <p:cNvPr id="4152" name="Google Shape;4152;p60"/>
              <p:cNvSpPr/>
              <p:nvPr/>
            </p:nvSpPr>
            <p:spPr>
              <a:xfrm>
                <a:off x="7369046" y="1978274"/>
                <a:ext cx="433454" cy="2057017"/>
              </a:xfrm>
              <a:custGeom>
                <a:avLst/>
                <a:gdLst/>
                <a:ahLst/>
                <a:cxnLst/>
                <a:rect l="l" t="t" r="r" b="b"/>
                <a:pathLst>
                  <a:path w="11538" h="76313" extrusionOk="0">
                    <a:moveTo>
                      <a:pt x="2029" y="1"/>
                    </a:moveTo>
                    <a:lnTo>
                      <a:pt x="0" y="2725"/>
                    </a:lnTo>
                    <a:lnTo>
                      <a:pt x="0" y="76312"/>
                    </a:lnTo>
                    <a:lnTo>
                      <a:pt x="11537" y="76312"/>
                    </a:lnTo>
                    <a:lnTo>
                      <a:pt x="202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153" name="Google Shape;4153;p60"/>
              <p:cNvGrpSpPr/>
              <p:nvPr/>
            </p:nvGrpSpPr>
            <p:grpSpPr>
              <a:xfrm>
                <a:off x="6265575" y="1978281"/>
                <a:ext cx="1179732" cy="2056993"/>
                <a:chOff x="-221497" y="1179358"/>
                <a:chExt cx="1179732" cy="2866889"/>
              </a:xfrm>
            </p:grpSpPr>
            <p:grpSp>
              <p:nvGrpSpPr>
                <p:cNvPr id="4154" name="Google Shape;4154;p60"/>
                <p:cNvGrpSpPr/>
                <p:nvPr/>
              </p:nvGrpSpPr>
              <p:grpSpPr>
                <a:xfrm>
                  <a:off x="-221497" y="1179358"/>
                  <a:ext cx="1179732" cy="2866889"/>
                  <a:chOff x="-221497" y="1179358"/>
                  <a:chExt cx="1179732" cy="2866889"/>
                </a:xfrm>
              </p:grpSpPr>
              <p:sp>
                <p:nvSpPr>
                  <p:cNvPr id="4155" name="Google Shape;4155;p60"/>
                  <p:cNvSpPr/>
                  <p:nvPr/>
                </p:nvSpPr>
                <p:spPr>
                  <a:xfrm>
                    <a:off x="-221497" y="1179358"/>
                    <a:ext cx="1179732" cy="28668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403" h="76313" extrusionOk="0">
                        <a:moveTo>
                          <a:pt x="0" y="1"/>
                        </a:moveTo>
                        <a:lnTo>
                          <a:pt x="0" y="76312"/>
                        </a:lnTo>
                        <a:lnTo>
                          <a:pt x="31402" y="76312"/>
                        </a:lnTo>
                        <a:lnTo>
                          <a:pt x="31402" y="1"/>
                        </a:ln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56" name="Google Shape;4156;p60"/>
                  <p:cNvSpPr/>
                  <p:nvPr/>
                </p:nvSpPr>
                <p:spPr>
                  <a:xfrm>
                    <a:off x="592290" y="1179358"/>
                    <a:ext cx="365945" cy="28668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41" h="76313" extrusionOk="0">
                        <a:moveTo>
                          <a:pt x="1" y="1"/>
                        </a:moveTo>
                        <a:lnTo>
                          <a:pt x="1" y="76312"/>
                        </a:lnTo>
                        <a:lnTo>
                          <a:pt x="9740" y="76312"/>
                        </a:lnTo>
                        <a:lnTo>
                          <a:pt x="9740" y="1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57" name="Google Shape;4157;p60"/>
                  <p:cNvSpPr/>
                  <p:nvPr/>
                </p:nvSpPr>
                <p:spPr>
                  <a:xfrm>
                    <a:off x="706270" y="1865416"/>
                    <a:ext cx="175741" cy="21808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78" h="58051" extrusionOk="0">
                        <a:moveTo>
                          <a:pt x="1122" y="19904"/>
                        </a:moveTo>
                        <a:lnTo>
                          <a:pt x="1" y="24658"/>
                        </a:lnTo>
                        <a:lnTo>
                          <a:pt x="1" y="58050"/>
                        </a:lnTo>
                        <a:lnTo>
                          <a:pt x="1122" y="58050"/>
                        </a:lnTo>
                        <a:lnTo>
                          <a:pt x="1122" y="19904"/>
                        </a:lnTo>
                        <a:close/>
                        <a:moveTo>
                          <a:pt x="4677" y="0"/>
                        </a:moveTo>
                        <a:lnTo>
                          <a:pt x="2822" y="4986"/>
                        </a:lnTo>
                        <a:lnTo>
                          <a:pt x="2822" y="55132"/>
                        </a:lnTo>
                        <a:lnTo>
                          <a:pt x="2822" y="58050"/>
                        </a:lnTo>
                        <a:lnTo>
                          <a:pt x="4677" y="58050"/>
                        </a:lnTo>
                        <a:lnTo>
                          <a:pt x="4677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58" name="Google Shape;4158;p60"/>
                  <p:cNvSpPr/>
                  <p:nvPr/>
                </p:nvSpPr>
                <p:spPr>
                  <a:xfrm>
                    <a:off x="-140915" y="1281730"/>
                    <a:ext cx="649767" cy="7390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6" h="19673" extrusionOk="0">
                        <a:moveTo>
                          <a:pt x="0" y="0"/>
                        </a:moveTo>
                        <a:lnTo>
                          <a:pt x="0" y="19672"/>
                        </a:lnTo>
                        <a:lnTo>
                          <a:pt x="17296" y="19672"/>
                        </a:lnTo>
                        <a:lnTo>
                          <a:pt x="17296" y="0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59" name="Google Shape;4159;p60"/>
                  <p:cNvSpPr/>
                  <p:nvPr/>
                </p:nvSpPr>
                <p:spPr>
                  <a:xfrm>
                    <a:off x="-140915" y="1281730"/>
                    <a:ext cx="271538" cy="7390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228" h="19673" extrusionOk="0">
                        <a:moveTo>
                          <a:pt x="0" y="0"/>
                        </a:moveTo>
                        <a:lnTo>
                          <a:pt x="0" y="19672"/>
                        </a:lnTo>
                        <a:lnTo>
                          <a:pt x="7228" y="19672"/>
                        </a:lnTo>
                        <a:lnTo>
                          <a:pt x="7228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60" name="Google Shape;4160;p60"/>
                  <p:cNvSpPr/>
                  <p:nvPr/>
                </p:nvSpPr>
                <p:spPr>
                  <a:xfrm>
                    <a:off x="-140915" y="2088266"/>
                    <a:ext cx="649767" cy="7732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6" h="20582" extrusionOk="0">
                        <a:moveTo>
                          <a:pt x="17296" y="1"/>
                        </a:moveTo>
                        <a:lnTo>
                          <a:pt x="0" y="909"/>
                        </a:lnTo>
                        <a:lnTo>
                          <a:pt x="0" y="20581"/>
                        </a:lnTo>
                        <a:lnTo>
                          <a:pt x="17296" y="20581"/>
                        </a:lnTo>
                        <a:lnTo>
                          <a:pt x="17296" y="1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61" name="Google Shape;4161;p60"/>
                  <p:cNvSpPr/>
                  <p:nvPr/>
                </p:nvSpPr>
                <p:spPr>
                  <a:xfrm>
                    <a:off x="-140915" y="2108590"/>
                    <a:ext cx="271538" cy="7528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228" h="20041" extrusionOk="0">
                        <a:moveTo>
                          <a:pt x="7228" y="1"/>
                        </a:moveTo>
                        <a:lnTo>
                          <a:pt x="0" y="368"/>
                        </a:lnTo>
                        <a:lnTo>
                          <a:pt x="0" y="20040"/>
                        </a:lnTo>
                        <a:lnTo>
                          <a:pt x="7228" y="20040"/>
                        </a:lnTo>
                        <a:lnTo>
                          <a:pt x="7228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62" name="Google Shape;4162;p60"/>
                  <p:cNvSpPr/>
                  <p:nvPr/>
                </p:nvSpPr>
                <p:spPr>
                  <a:xfrm>
                    <a:off x="-140915" y="2933310"/>
                    <a:ext cx="649767" cy="7695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6" h="20484" extrusionOk="0">
                        <a:moveTo>
                          <a:pt x="0" y="0"/>
                        </a:moveTo>
                        <a:lnTo>
                          <a:pt x="0" y="20484"/>
                        </a:lnTo>
                        <a:lnTo>
                          <a:pt x="17296" y="20484"/>
                        </a:lnTo>
                        <a:lnTo>
                          <a:pt x="17296" y="79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4163" name="Google Shape;4163;p60"/>
                <p:cNvSpPr/>
                <p:nvPr/>
              </p:nvSpPr>
              <p:spPr>
                <a:xfrm>
                  <a:off x="-140915" y="2933310"/>
                  <a:ext cx="271538" cy="7695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28" h="20484" extrusionOk="0">
                      <a:moveTo>
                        <a:pt x="0" y="0"/>
                      </a:moveTo>
                      <a:lnTo>
                        <a:pt x="0" y="20484"/>
                      </a:lnTo>
                      <a:lnTo>
                        <a:pt x="7228" y="20484"/>
                      </a:lnTo>
                      <a:lnTo>
                        <a:pt x="7228" y="32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4164" name="Google Shape;4164;p60"/>
            <p:cNvGrpSpPr/>
            <p:nvPr/>
          </p:nvGrpSpPr>
          <p:grpSpPr>
            <a:xfrm>
              <a:off x="8893761" y="1761995"/>
              <a:ext cx="650143" cy="635200"/>
              <a:chOff x="791550" y="2156375"/>
              <a:chExt cx="1145425" cy="1118900"/>
            </a:xfrm>
          </p:grpSpPr>
          <p:sp>
            <p:nvSpPr>
              <p:cNvPr id="4165" name="Google Shape;4165;p60"/>
              <p:cNvSpPr/>
              <p:nvPr/>
            </p:nvSpPr>
            <p:spPr>
              <a:xfrm>
                <a:off x="791550" y="2228725"/>
                <a:ext cx="242350" cy="1046550"/>
              </a:xfrm>
              <a:custGeom>
                <a:avLst/>
                <a:gdLst/>
                <a:ahLst/>
                <a:cxnLst/>
                <a:rect l="l" t="t" r="r" b="b"/>
                <a:pathLst>
                  <a:path w="9694" h="41862" extrusionOk="0">
                    <a:moveTo>
                      <a:pt x="0" y="0"/>
                    </a:moveTo>
                    <a:lnTo>
                      <a:pt x="0" y="41862"/>
                    </a:lnTo>
                    <a:lnTo>
                      <a:pt x="9694" y="41862"/>
                    </a:lnTo>
                    <a:lnTo>
                      <a:pt x="969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6" name="Google Shape;4166;p60"/>
              <p:cNvSpPr/>
              <p:nvPr/>
            </p:nvSpPr>
            <p:spPr>
              <a:xfrm>
                <a:off x="791550" y="2428875"/>
                <a:ext cx="242350" cy="645050"/>
              </a:xfrm>
              <a:custGeom>
                <a:avLst/>
                <a:gdLst/>
                <a:ahLst/>
                <a:cxnLst/>
                <a:rect l="l" t="t" r="r" b="b"/>
                <a:pathLst>
                  <a:path w="9694" h="25802" extrusionOk="0">
                    <a:moveTo>
                      <a:pt x="0" y="0"/>
                    </a:moveTo>
                    <a:lnTo>
                      <a:pt x="0" y="25802"/>
                    </a:lnTo>
                    <a:lnTo>
                      <a:pt x="9694" y="25802"/>
                    </a:lnTo>
                    <a:lnTo>
                      <a:pt x="969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7" name="Google Shape;4167;p60"/>
              <p:cNvSpPr/>
              <p:nvPr/>
            </p:nvSpPr>
            <p:spPr>
              <a:xfrm>
                <a:off x="1033875" y="2323975"/>
                <a:ext cx="118200" cy="951300"/>
              </a:xfrm>
              <a:custGeom>
                <a:avLst/>
                <a:gdLst/>
                <a:ahLst/>
                <a:cxnLst/>
                <a:rect l="l" t="t" r="r" b="b"/>
                <a:pathLst>
                  <a:path w="4728" h="38052" extrusionOk="0">
                    <a:moveTo>
                      <a:pt x="1" y="0"/>
                    </a:moveTo>
                    <a:lnTo>
                      <a:pt x="1" y="38052"/>
                    </a:lnTo>
                    <a:lnTo>
                      <a:pt x="4727" y="38052"/>
                    </a:lnTo>
                    <a:lnTo>
                      <a:pt x="472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8" name="Google Shape;4168;p60"/>
              <p:cNvSpPr/>
              <p:nvPr/>
            </p:nvSpPr>
            <p:spPr>
              <a:xfrm>
                <a:off x="1152050" y="2156375"/>
                <a:ext cx="184475" cy="1118900"/>
              </a:xfrm>
              <a:custGeom>
                <a:avLst/>
                <a:gdLst/>
                <a:ahLst/>
                <a:cxnLst/>
                <a:rect l="l" t="t" r="r" b="b"/>
                <a:pathLst>
                  <a:path w="7379" h="44756" extrusionOk="0">
                    <a:moveTo>
                      <a:pt x="0" y="1"/>
                    </a:moveTo>
                    <a:lnTo>
                      <a:pt x="0" y="44756"/>
                    </a:lnTo>
                    <a:lnTo>
                      <a:pt x="7379" y="44756"/>
                    </a:lnTo>
                    <a:lnTo>
                      <a:pt x="7379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9" name="Google Shape;4169;p60"/>
              <p:cNvSpPr/>
              <p:nvPr/>
            </p:nvSpPr>
            <p:spPr>
              <a:xfrm>
                <a:off x="1336500" y="2228725"/>
                <a:ext cx="232725" cy="1046550"/>
              </a:xfrm>
              <a:custGeom>
                <a:avLst/>
                <a:gdLst/>
                <a:ahLst/>
                <a:cxnLst/>
                <a:rect l="l" t="t" r="r" b="b"/>
                <a:pathLst>
                  <a:path w="9309" h="41862" extrusionOk="0">
                    <a:moveTo>
                      <a:pt x="1" y="0"/>
                    </a:moveTo>
                    <a:lnTo>
                      <a:pt x="1" y="41862"/>
                    </a:lnTo>
                    <a:lnTo>
                      <a:pt x="9309" y="41862"/>
                    </a:lnTo>
                    <a:lnTo>
                      <a:pt x="930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0" name="Google Shape;4170;p60"/>
              <p:cNvSpPr/>
              <p:nvPr/>
            </p:nvSpPr>
            <p:spPr>
              <a:xfrm>
                <a:off x="1395600" y="2450575"/>
                <a:ext cx="114550" cy="601650"/>
              </a:xfrm>
              <a:custGeom>
                <a:avLst/>
                <a:gdLst/>
                <a:ahLst/>
                <a:cxnLst/>
                <a:rect l="l" t="t" r="r" b="b"/>
                <a:pathLst>
                  <a:path w="4582" h="24066" extrusionOk="0">
                    <a:moveTo>
                      <a:pt x="0" y="0"/>
                    </a:moveTo>
                    <a:lnTo>
                      <a:pt x="0" y="24066"/>
                    </a:lnTo>
                    <a:lnTo>
                      <a:pt x="4582" y="24066"/>
                    </a:lnTo>
                    <a:lnTo>
                      <a:pt x="458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1" name="Google Shape;4171;p60"/>
              <p:cNvSpPr/>
              <p:nvPr/>
            </p:nvSpPr>
            <p:spPr>
              <a:xfrm>
                <a:off x="1395600" y="3113700"/>
                <a:ext cx="114550" cy="41025"/>
              </a:xfrm>
              <a:custGeom>
                <a:avLst/>
                <a:gdLst/>
                <a:ahLst/>
                <a:cxnLst/>
                <a:rect l="l" t="t" r="r" b="b"/>
                <a:pathLst>
                  <a:path w="4582" h="1641" extrusionOk="0">
                    <a:moveTo>
                      <a:pt x="0" y="0"/>
                    </a:moveTo>
                    <a:lnTo>
                      <a:pt x="0" y="1640"/>
                    </a:lnTo>
                    <a:lnTo>
                      <a:pt x="4582" y="1640"/>
                    </a:lnTo>
                    <a:lnTo>
                      <a:pt x="458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2" name="Google Shape;4172;p60"/>
              <p:cNvSpPr/>
              <p:nvPr/>
            </p:nvSpPr>
            <p:spPr>
              <a:xfrm>
                <a:off x="1152050" y="2228725"/>
                <a:ext cx="184475" cy="95275"/>
              </a:xfrm>
              <a:custGeom>
                <a:avLst/>
                <a:gdLst/>
                <a:ahLst/>
                <a:cxnLst/>
                <a:rect l="l" t="t" r="r" b="b"/>
                <a:pathLst>
                  <a:path w="7379" h="3811" extrusionOk="0">
                    <a:moveTo>
                      <a:pt x="0" y="0"/>
                    </a:moveTo>
                    <a:lnTo>
                      <a:pt x="0" y="3810"/>
                    </a:lnTo>
                    <a:lnTo>
                      <a:pt x="7379" y="3810"/>
                    </a:lnTo>
                    <a:lnTo>
                      <a:pt x="737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3" name="Google Shape;4173;p60"/>
              <p:cNvSpPr/>
              <p:nvPr/>
            </p:nvSpPr>
            <p:spPr>
              <a:xfrm>
                <a:off x="1152050" y="2715825"/>
                <a:ext cx="184475" cy="358100"/>
              </a:xfrm>
              <a:custGeom>
                <a:avLst/>
                <a:gdLst/>
                <a:ahLst/>
                <a:cxnLst/>
                <a:rect l="l" t="t" r="r" b="b"/>
                <a:pathLst>
                  <a:path w="7379" h="14324" extrusionOk="0">
                    <a:moveTo>
                      <a:pt x="0" y="0"/>
                    </a:moveTo>
                    <a:lnTo>
                      <a:pt x="0" y="14324"/>
                    </a:lnTo>
                    <a:lnTo>
                      <a:pt x="7379" y="14324"/>
                    </a:lnTo>
                    <a:lnTo>
                      <a:pt x="7379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4" name="Google Shape;4174;p60"/>
              <p:cNvSpPr/>
              <p:nvPr/>
            </p:nvSpPr>
            <p:spPr>
              <a:xfrm>
                <a:off x="1033875" y="2592825"/>
                <a:ext cx="118200" cy="123025"/>
              </a:xfrm>
              <a:custGeom>
                <a:avLst/>
                <a:gdLst/>
                <a:ahLst/>
                <a:cxnLst/>
                <a:rect l="l" t="t" r="r" b="b"/>
                <a:pathLst>
                  <a:path w="4728" h="4921" extrusionOk="0">
                    <a:moveTo>
                      <a:pt x="1" y="1"/>
                    </a:moveTo>
                    <a:lnTo>
                      <a:pt x="1" y="4920"/>
                    </a:lnTo>
                    <a:lnTo>
                      <a:pt x="4727" y="4920"/>
                    </a:lnTo>
                    <a:lnTo>
                      <a:pt x="472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5" name="Google Shape;4175;p60"/>
              <p:cNvSpPr/>
              <p:nvPr/>
            </p:nvSpPr>
            <p:spPr>
              <a:xfrm>
                <a:off x="1067650" y="2806250"/>
                <a:ext cx="50650" cy="288175"/>
              </a:xfrm>
              <a:custGeom>
                <a:avLst/>
                <a:gdLst/>
                <a:ahLst/>
                <a:cxnLst/>
                <a:rect l="l" t="t" r="r" b="b"/>
                <a:pathLst>
                  <a:path w="2026" h="11527" extrusionOk="0">
                    <a:moveTo>
                      <a:pt x="0" y="0"/>
                    </a:moveTo>
                    <a:lnTo>
                      <a:pt x="0" y="11527"/>
                    </a:lnTo>
                    <a:lnTo>
                      <a:pt x="2026" y="11527"/>
                    </a:lnTo>
                    <a:lnTo>
                      <a:pt x="202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6" name="Google Shape;4176;p60"/>
              <p:cNvSpPr/>
              <p:nvPr/>
            </p:nvSpPr>
            <p:spPr>
              <a:xfrm>
                <a:off x="1569200" y="2323975"/>
                <a:ext cx="264075" cy="951300"/>
              </a:xfrm>
              <a:custGeom>
                <a:avLst/>
                <a:gdLst/>
                <a:ahLst/>
                <a:cxnLst/>
                <a:rect l="l" t="t" r="r" b="b"/>
                <a:pathLst>
                  <a:path w="10563" h="38052" extrusionOk="0">
                    <a:moveTo>
                      <a:pt x="1" y="0"/>
                    </a:moveTo>
                    <a:lnTo>
                      <a:pt x="1" y="38052"/>
                    </a:lnTo>
                    <a:lnTo>
                      <a:pt x="10563" y="38052"/>
                    </a:lnTo>
                    <a:lnTo>
                      <a:pt x="1056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7" name="Google Shape;4177;p60"/>
              <p:cNvSpPr/>
              <p:nvPr/>
            </p:nvSpPr>
            <p:spPr>
              <a:xfrm>
                <a:off x="1833250" y="2228725"/>
                <a:ext cx="103725" cy="1046550"/>
              </a:xfrm>
              <a:custGeom>
                <a:avLst/>
                <a:gdLst/>
                <a:ahLst/>
                <a:cxnLst/>
                <a:rect l="l" t="t" r="r" b="b"/>
                <a:pathLst>
                  <a:path w="4149" h="41862" extrusionOk="0">
                    <a:moveTo>
                      <a:pt x="1" y="0"/>
                    </a:moveTo>
                    <a:lnTo>
                      <a:pt x="1" y="41862"/>
                    </a:lnTo>
                    <a:lnTo>
                      <a:pt x="4148" y="41862"/>
                    </a:lnTo>
                    <a:lnTo>
                      <a:pt x="4148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8" name="Google Shape;4178;p60"/>
              <p:cNvSpPr/>
              <p:nvPr/>
            </p:nvSpPr>
            <p:spPr>
              <a:xfrm>
                <a:off x="1569200" y="2450575"/>
                <a:ext cx="264075" cy="71150"/>
              </a:xfrm>
              <a:custGeom>
                <a:avLst/>
                <a:gdLst/>
                <a:ahLst/>
                <a:cxnLst/>
                <a:rect l="l" t="t" r="r" b="b"/>
                <a:pathLst>
                  <a:path w="10563" h="2846" extrusionOk="0">
                    <a:moveTo>
                      <a:pt x="1" y="0"/>
                    </a:moveTo>
                    <a:lnTo>
                      <a:pt x="1" y="2846"/>
                    </a:lnTo>
                    <a:lnTo>
                      <a:pt x="10563" y="2846"/>
                    </a:lnTo>
                    <a:lnTo>
                      <a:pt x="1056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9" name="Google Shape;4179;p60"/>
              <p:cNvSpPr/>
              <p:nvPr/>
            </p:nvSpPr>
            <p:spPr>
              <a:xfrm>
                <a:off x="1569200" y="2592825"/>
                <a:ext cx="264075" cy="71175"/>
              </a:xfrm>
              <a:custGeom>
                <a:avLst/>
                <a:gdLst/>
                <a:ahLst/>
                <a:cxnLst/>
                <a:rect l="l" t="t" r="r" b="b"/>
                <a:pathLst>
                  <a:path w="10563" h="2847" extrusionOk="0">
                    <a:moveTo>
                      <a:pt x="1" y="1"/>
                    </a:moveTo>
                    <a:lnTo>
                      <a:pt x="1" y="2846"/>
                    </a:lnTo>
                    <a:lnTo>
                      <a:pt x="10563" y="2846"/>
                    </a:lnTo>
                    <a:lnTo>
                      <a:pt x="10563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80" name="Google Shape;4180;p60"/>
            <p:cNvGrpSpPr/>
            <p:nvPr/>
          </p:nvGrpSpPr>
          <p:grpSpPr>
            <a:xfrm>
              <a:off x="8893761" y="2676920"/>
              <a:ext cx="650143" cy="635200"/>
              <a:chOff x="791550" y="2156375"/>
              <a:chExt cx="1145425" cy="1118900"/>
            </a:xfrm>
          </p:grpSpPr>
          <p:sp>
            <p:nvSpPr>
              <p:cNvPr id="4181" name="Google Shape;4181;p60"/>
              <p:cNvSpPr/>
              <p:nvPr/>
            </p:nvSpPr>
            <p:spPr>
              <a:xfrm>
                <a:off x="791550" y="2228725"/>
                <a:ext cx="242350" cy="1046550"/>
              </a:xfrm>
              <a:custGeom>
                <a:avLst/>
                <a:gdLst/>
                <a:ahLst/>
                <a:cxnLst/>
                <a:rect l="l" t="t" r="r" b="b"/>
                <a:pathLst>
                  <a:path w="9694" h="41862" extrusionOk="0">
                    <a:moveTo>
                      <a:pt x="0" y="0"/>
                    </a:moveTo>
                    <a:lnTo>
                      <a:pt x="0" y="41862"/>
                    </a:lnTo>
                    <a:lnTo>
                      <a:pt x="9694" y="41862"/>
                    </a:lnTo>
                    <a:lnTo>
                      <a:pt x="969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2" name="Google Shape;4182;p60"/>
              <p:cNvSpPr/>
              <p:nvPr/>
            </p:nvSpPr>
            <p:spPr>
              <a:xfrm>
                <a:off x="860860" y="2428887"/>
                <a:ext cx="103726" cy="645050"/>
              </a:xfrm>
              <a:custGeom>
                <a:avLst/>
                <a:gdLst/>
                <a:ahLst/>
                <a:cxnLst/>
                <a:rect l="l" t="t" r="r" b="b"/>
                <a:pathLst>
                  <a:path w="9694" h="25802" extrusionOk="0">
                    <a:moveTo>
                      <a:pt x="0" y="0"/>
                    </a:moveTo>
                    <a:lnTo>
                      <a:pt x="0" y="25802"/>
                    </a:lnTo>
                    <a:lnTo>
                      <a:pt x="9694" y="25802"/>
                    </a:lnTo>
                    <a:lnTo>
                      <a:pt x="9694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3" name="Google Shape;4183;p60"/>
              <p:cNvSpPr/>
              <p:nvPr/>
            </p:nvSpPr>
            <p:spPr>
              <a:xfrm>
                <a:off x="1033875" y="2323975"/>
                <a:ext cx="118200" cy="951300"/>
              </a:xfrm>
              <a:custGeom>
                <a:avLst/>
                <a:gdLst/>
                <a:ahLst/>
                <a:cxnLst/>
                <a:rect l="l" t="t" r="r" b="b"/>
                <a:pathLst>
                  <a:path w="4728" h="38052" extrusionOk="0">
                    <a:moveTo>
                      <a:pt x="1" y="0"/>
                    </a:moveTo>
                    <a:lnTo>
                      <a:pt x="1" y="38052"/>
                    </a:lnTo>
                    <a:lnTo>
                      <a:pt x="4727" y="38052"/>
                    </a:lnTo>
                    <a:lnTo>
                      <a:pt x="472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4" name="Google Shape;4184;p60"/>
              <p:cNvSpPr/>
              <p:nvPr/>
            </p:nvSpPr>
            <p:spPr>
              <a:xfrm>
                <a:off x="1152050" y="2156375"/>
                <a:ext cx="184475" cy="1118900"/>
              </a:xfrm>
              <a:custGeom>
                <a:avLst/>
                <a:gdLst/>
                <a:ahLst/>
                <a:cxnLst/>
                <a:rect l="l" t="t" r="r" b="b"/>
                <a:pathLst>
                  <a:path w="7379" h="44756" extrusionOk="0">
                    <a:moveTo>
                      <a:pt x="0" y="1"/>
                    </a:moveTo>
                    <a:lnTo>
                      <a:pt x="0" y="44756"/>
                    </a:lnTo>
                    <a:lnTo>
                      <a:pt x="7379" y="44756"/>
                    </a:lnTo>
                    <a:lnTo>
                      <a:pt x="737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5" name="Google Shape;4185;p60"/>
              <p:cNvSpPr/>
              <p:nvPr/>
            </p:nvSpPr>
            <p:spPr>
              <a:xfrm>
                <a:off x="1336500" y="2228725"/>
                <a:ext cx="232725" cy="1046550"/>
              </a:xfrm>
              <a:custGeom>
                <a:avLst/>
                <a:gdLst/>
                <a:ahLst/>
                <a:cxnLst/>
                <a:rect l="l" t="t" r="r" b="b"/>
                <a:pathLst>
                  <a:path w="9309" h="41862" extrusionOk="0">
                    <a:moveTo>
                      <a:pt x="1" y="0"/>
                    </a:moveTo>
                    <a:lnTo>
                      <a:pt x="1" y="41862"/>
                    </a:lnTo>
                    <a:lnTo>
                      <a:pt x="9309" y="41862"/>
                    </a:lnTo>
                    <a:lnTo>
                      <a:pt x="9309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6" name="Google Shape;4186;p60"/>
              <p:cNvSpPr/>
              <p:nvPr/>
            </p:nvSpPr>
            <p:spPr>
              <a:xfrm>
                <a:off x="1336502" y="2450553"/>
                <a:ext cx="237531" cy="601710"/>
              </a:xfrm>
              <a:custGeom>
                <a:avLst/>
                <a:gdLst/>
                <a:ahLst/>
                <a:cxnLst/>
                <a:rect l="l" t="t" r="r" b="b"/>
                <a:pathLst>
                  <a:path w="4582" h="24066" extrusionOk="0">
                    <a:moveTo>
                      <a:pt x="0" y="0"/>
                    </a:moveTo>
                    <a:lnTo>
                      <a:pt x="0" y="24066"/>
                    </a:lnTo>
                    <a:lnTo>
                      <a:pt x="4582" y="24066"/>
                    </a:lnTo>
                    <a:lnTo>
                      <a:pt x="458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7" name="Google Shape;4187;p60"/>
              <p:cNvSpPr/>
              <p:nvPr/>
            </p:nvSpPr>
            <p:spPr>
              <a:xfrm>
                <a:off x="1152050" y="2228725"/>
                <a:ext cx="184475" cy="95275"/>
              </a:xfrm>
              <a:custGeom>
                <a:avLst/>
                <a:gdLst/>
                <a:ahLst/>
                <a:cxnLst/>
                <a:rect l="l" t="t" r="r" b="b"/>
                <a:pathLst>
                  <a:path w="7379" h="3811" extrusionOk="0">
                    <a:moveTo>
                      <a:pt x="0" y="0"/>
                    </a:moveTo>
                    <a:lnTo>
                      <a:pt x="0" y="3810"/>
                    </a:lnTo>
                    <a:lnTo>
                      <a:pt x="7379" y="3810"/>
                    </a:lnTo>
                    <a:lnTo>
                      <a:pt x="737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8" name="Google Shape;4188;p60"/>
              <p:cNvSpPr/>
              <p:nvPr/>
            </p:nvSpPr>
            <p:spPr>
              <a:xfrm>
                <a:off x="1152040" y="2715834"/>
                <a:ext cx="184512" cy="358100"/>
              </a:xfrm>
              <a:custGeom>
                <a:avLst/>
                <a:gdLst/>
                <a:ahLst/>
                <a:cxnLst/>
                <a:rect l="l" t="t" r="r" b="b"/>
                <a:pathLst>
                  <a:path w="7379" h="14324" extrusionOk="0">
                    <a:moveTo>
                      <a:pt x="0" y="0"/>
                    </a:moveTo>
                    <a:lnTo>
                      <a:pt x="0" y="14324"/>
                    </a:lnTo>
                    <a:lnTo>
                      <a:pt x="7379" y="14324"/>
                    </a:lnTo>
                    <a:lnTo>
                      <a:pt x="737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9" name="Google Shape;4189;p60"/>
              <p:cNvSpPr/>
              <p:nvPr/>
            </p:nvSpPr>
            <p:spPr>
              <a:xfrm>
                <a:off x="1033875" y="2323977"/>
                <a:ext cx="118200" cy="123025"/>
              </a:xfrm>
              <a:custGeom>
                <a:avLst/>
                <a:gdLst/>
                <a:ahLst/>
                <a:cxnLst/>
                <a:rect l="l" t="t" r="r" b="b"/>
                <a:pathLst>
                  <a:path w="4728" h="4921" extrusionOk="0">
                    <a:moveTo>
                      <a:pt x="1" y="1"/>
                    </a:moveTo>
                    <a:lnTo>
                      <a:pt x="1" y="4920"/>
                    </a:lnTo>
                    <a:lnTo>
                      <a:pt x="4727" y="4920"/>
                    </a:lnTo>
                    <a:lnTo>
                      <a:pt x="472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0" name="Google Shape;4190;p60"/>
              <p:cNvSpPr/>
              <p:nvPr/>
            </p:nvSpPr>
            <p:spPr>
              <a:xfrm>
                <a:off x="1067650" y="2537402"/>
                <a:ext cx="50650" cy="288175"/>
              </a:xfrm>
              <a:custGeom>
                <a:avLst/>
                <a:gdLst/>
                <a:ahLst/>
                <a:cxnLst/>
                <a:rect l="l" t="t" r="r" b="b"/>
                <a:pathLst>
                  <a:path w="2026" h="11527" extrusionOk="0">
                    <a:moveTo>
                      <a:pt x="0" y="0"/>
                    </a:moveTo>
                    <a:lnTo>
                      <a:pt x="0" y="11527"/>
                    </a:lnTo>
                    <a:lnTo>
                      <a:pt x="2026" y="11527"/>
                    </a:lnTo>
                    <a:lnTo>
                      <a:pt x="2026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1" name="Google Shape;4191;p60"/>
              <p:cNvSpPr/>
              <p:nvPr/>
            </p:nvSpPr>
            <p:spPr>
              <a:xfrm>
                <a:off x="1569200" y="2323975"/>
                <a:ext cx="264075" cy="951300"/>
              </a:xfrm>
              <a:custGeom>
                <a:avLst/>
                <a:gdLst/>
                <a:ahLst/>
                <a:cxnLst/>
                <a:rect l="l" t="t" r="r" b="b"/>
                <a:pathLst>
                  <a:path w="10563" h="38052" extrusionOk="0">
                    <a:moveTo>
                      <a:pt x="1" y="0"/>
                    </a:moveTo>
                    <a:lnTo>
                      <a:pt x="1" y="38052"/>
                    </a:lnTo>
                    <a:lnTo>
                      <a:pt x="10563" y="38052"/>
                    </a:lnTo>
                    <a:lnTo>
                      <a:pt x="1056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2" name="Google Shape;4192;p60"/>
              <p:cNvSpPr/>
              <p:nvPr/>
            </p:nvSpPr>
            <p:spPr>
              <a:xfrm>
                <a:off x="1833250" y="2228725"/>
                <a:ext cx="103725" cy="1046550"/>
              </a:xfrm>
              <a:custGeom>
                <a:avLst/>
                <a:gdLst/>
                <a:ahLst/>
                <a:cxnLst/>
                <a:rect l="l" t="t" r="r" b="b"/>
                <a:pathLst>
                  <a:path w="4149" h="41862" extrusionOk="0">
                    <a:moveTo>
                      <a:pt x="1" y="0"/>
                    </a:moveTo>
                    <a:lnTo>
                      <a:pt x="1" y="41862"/>
                    </a:lnTo>
                    <a:lnTo>
                      <a:pt x="4148" y="41862"/>
                    </a:lnTo>
                    <a:lnTo>
                      <a:pt x="414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3" name="Google Shape;4193;p60"/>
              <p:cNvSpPr/>
              <p:nvPr/>
            </p:nvSpPr>
            <p:spPr>
              <a:xfrm>
                <a:off x="1569200" y="2450575"/>
                <a:ext cx="264075" cy="71150"/>
              </a:xfrm>
              <a:custGeom>
                <a:avLst/>
                <a:gdLst/>
                <a:ahLst/>
                <a:cxnLst/>
                <a:rect l="l" t="t" r="r" b="b"/>
                <a:pathLst>
                  <a:path w="10563" h="2846" extrusionOk="0">
                    <a:moveTo>
                      <a:pt x="1" y="0"/>
                    </a:moveTo>
                    <a:lnTo>
                      <a:pt x="1" y="2846"/>
                    </a:lnTo>
                    <a:lnTo>
                      <a:pt x="10563" y="2846"/>
                    </a:lnTo>
                    <a:lnTo>
                      <a:pt x="1056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4" name="Google Shape;4194;p60"/>
              <p:cNvSpPr/>
              <p:nvPr/>
            </p:nvSpPr>
            <p:spPr>
              <a:xfrm>
                <a:off x="1569200" y="2592825"/>
                <a:ext cx="264075" cy="71175"/>
              </a:xfrm>
              <a:custGeom>
                <a:avLst/>
                <a:gdLst/>
                <a:ahLst/>
                <a:cxnLst/>
                <a:rect l="l" t="t" r="r" b="b"/>
                <a:pathLst>
                  <a:path w="10563" h="2847" extrusionOk="0">
                    <a:moveTo>
                      <a:pt x="1" y="1"/>
                    </a:moveTo>
                    <a:lnTo>
                      <a:pt x="1" y="2846"/>
                    </a:lnTo>
                    <a:lnTo>
                      <a:pt x="10563" y="2846"/>
                    </a:lnTo>
                    <a:lnTo>
                      <a:pt x="10563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95" name="Google Shape;4195;p60"/>
            <p:cNvGrpSpPr/>
            <p:nvPr/>
          </p:nvGrpSpPr>
          <p:grpSpPr>
            <a:xfrm>
              <a:off x="8893761" y="3596620"/>
              <a:ext cx="650143" cy="635200"/>
              <a:chOff x="8817561" y="3596620"/>
              <a:chExt cx="650143" cy="635200"/>
            </a:xfrm>
          </p:grpSpPr>
          <p:grpSp>
            <p:nvGrpSpPr>
              <p:cNvPr id="4196" name="Google Shape;4196;p60"/>
              <p:cNvGrpSpPr/>
              <p:nvPr/>
            </p:nvGrpSpPr>
            <p:grpSpPr>
              <a:xfrm>
                <a:off x="8817561" y="3596620"/>
                <a:ext cx="650143" cy="635200"/>
                <a:chOff x="791550" y="2156375"/>
                <a:chExt cx="1145425" cy="1118900"/>
              </a:xfrm>
            </p:grpSpPr>
            <p:sp>
              <p:nvSpPr>
                <p:cNvPr id="4197" name="Google Shape;4197;p60"/>
                <p:cNvSpPr/>
                <p:nvPr/>
              </p:nvSpPr>
              <p:spPr>
                <a:xfrm>
                  <a:off x="791550" y="2228725"/>
                  <a:ext cx="242350" cy="1046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94" h="41862" extrusionOk="0">
                      <a:moveTo>
                        <a:pt x="0" y="0"/>
                      </a:moveTo>
                      <a:lnTo>
                        <a:pt x="0" y="41862"/>
                      </a:lnTo>
                      <a:lnTo>
                        <a:pt x="9694" y="41862"/>
                      </a:lnTo>
                      <a:lnTo>
                        <a:pt x="9694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98" name="Google Shape;4198;p60"/>
                <p:cNvSpPr/>
                <p:nvPr/>
              </p:nvSpPr>
              <p:spPr>
                <a:xfrm>
                  <a:off x="791550" y="2428875"/>
                  <a:ext cx="242350" cy="645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94" h="25802" extrusionOk="0">
                      <a:moveTo>
                        <a:pt x="0" y="0"/>
                      </a:moveTo>
                      <a:lnTo>
                        <a:pt x="0" y="25802"/>
                      </a:lnTo>
                      <a:lnTo>
                        <a:pt x="9694" y="25802"/>
                      </a:lnTo>
                      <a:lnTo>
                        <a:pt x="9694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99" name="Google Shape;4199;p60"/>
                <p:cNvSpPr/>
                <p:nvPr/>
              </p:nvSpPr>
              <p:spPr>
                <a:xfrm>
                  <a:off x="1033875" y="2323975"/>
                  <a:ext cx="118200" cy="951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28" h="38052" extrusionOk="0">
                      <a:moveTo>
                        <a:pt x="1" y="0"/>
                      </a:moveTo>
                      <a:lnTo>
                        <a:pt x="1" y="38052"/>
                      </a:lnTo>
                      <a:lnTo>
                        <a:pt x="4727" y="38052"/>
                      </a:lnTo>
                      <a:lnTo>
                        <a:pt x="472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00" name="Google Shape;4200;p60"/>
                <p:cNvSpPr/>
                <p:nvPr/>
              </p:nvSpPr>
              <p:spPr>
                <a:xfrm>
                  <a:off x="1152050" y="2156375"/>
                  <a:ext cx="184475" cy="1118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9" h="44756" extrusionOk="0">
                      <a:moveTo>
                        <a:pt x="0" y="1"/>
                      </a:moveTo>
                      <a:lnTo>
                        <a:pt x="0" y="44756"/>
                      </a:lnTo>
                      <a:lnTo>
                        <a:pt x="7379" y="44756"/>
                      </a:lnTo>
                      <a:lnTo>
                        <a:pt x="7379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01" name="Google Shape;4201;p60"/>
                <p:cNvSpPr/>
                <p:nvPr/>
              </p:nvSpPr>
              <p:spPr>
                <a:xfrm>
                  <a:off x="1336500" y="2228725"/>
                  <a:ext cx="232725" cy="1046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09" h="41862" extrusionOk="0">
                      <a:moveTo>
                        <a:pt x="1" y="0"/>
                      </a:moveTo>
                      <a:lnTo>
                        <a:pt x="1" y="41862"/>
                      </a:lnTo>
                      <a:lnTo>
                        <a:pt x="9309" y="41862"/>
                      </a:lnTo>
                      <a:lnTo>
                        <a:pt x="9309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02" name="Google Shape;4202;p60"/>
                <p:cNvSpPr/>
                <p:nvPr/>
              </p:nvSpPr>
              <p:spPr>
                <a:xfrm>
                  <a:off x="1395600" y="3113700"/>
                  <a:ext cx="114550" cy="41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82" h="1641" extrusionOk="0">
                      <a:moveTo>
                        <a:pt x="0" y="0"/>
                      </a:moveTo>
                      <a:lnTo>
                        <a:pt x="0" y="1640"/>
                      </a:lnTo>
                      <a:lnTo>
                        <a:pt x="4582" y="1640"/>
                      </a:lnTo>
                      <a:lnTo>
                        <a:pt x="4582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03" name="Google Shape;4203;p60"/>
                <p:cNvSpPr/>
                <p:nvPr/>
              </p:nvSpPr>
              <p:spPr>
                <a:xfrm>
                  <a:off x="1152050" y="2228725"/>
                  <a:ext cx="184475" cy="95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9" h="3811" extrusionOk="0">
                      <a:moveTo>
                        <a:pt x="0" y="0"/>
                      </a:moveTo>
                      <a:lnTo>
                        <a:pt x="0" y="3810"/>
                      </a:lnTo>
                      <a:lnTo>
                        <a:pt x="7379" y="3810"/>
                      </a:lnTo>
                      <a:lnTo>
                        <a:pt x="7379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04" name="Google Shape;4204;p60"/>
                <p:cNvSpPr/>
                <p:nvPr/>
              </p:nvSpPr>
              <p:spPr>
                <a:xfrm>
                  <a:off x="1152050" y="2715825"/>
                  <a:ext cx="184475" cy="358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9" h="14324" extrusionOk="0">
                      <a:moveTo>
                        <a:pt x="0" y="0"/>
                      </a:moveTo>
                      <a:lnTo>
                        <a:pt x="0" y="14324"/>
                      </a:lnTo>
                      <a:lnTo>
                        <a:pt x="7379" y="14324"/>
                      </a:lnTo>
                      <a:lnTo>
                        <a:pt x="7379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05" name="Google Shape;4205;p60"/>
                <p:cNvSpPr/>
                <p:nvPr/>
              </p:nvSpPr>
              <p:spPr>
                <a:xfrm>
                  <a:off x="1033875" y="2398708"/>
                  <a:ext cx="118200" cy="12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28" h="4921" extrusionOk="0">
                      <a:moveTo>
                        <a:pt x="1" y="1"/>
                      </a:moveTo>
                      <a:lnTo>
                        <a:pt x="1" y="4920"/>
                      </a:lnTo>
                      <a:lnTo>
                        <a:pt x="4727" y="4920"/>
                      </a:lnTo>
                      <a:lnTo>
                        <a:pt x="4727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06" name="Google Shape;4206;p60"/>
                <p:cNvSpPr/>
                <p:nvPr/>
              </p:nvSpPr>
              <p:spPr>
                <a:xfrm>
                  <a:off x="1569200" y="2323975"/>
                  <a:ext cx="264075" cy="951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63" h="38052" extrusionOk="0">
                      <a:moveTo>
                        <a:pt x="1" y="0"/>
                      </a:moveTo>
                      <a:lnTo>
                        <a:pt x="1" y="38052"/>
                      </a:lnTo>
                      <a:lnTo>
                        <a:pt x="10563" y="38052"/>
                      </a:lnTo>
                      <a:lnTo>
                        <a:pt x="10563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07" name="Google Shape;4207;p60"/>
                <p:cNvSpPr/>
                <p:nvPr/>
              </p:nvSpPr>
              <p:spPr>
                <a:xfrm>
                  <a:off x="1833250" y="2228725"/>
                  <a:ext cx="103725" cy="1046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9" h="41862" extrusionOk="0">
                      <a:moveTo>
                        <a:pt x="1" y="0"/>
                      </a:moveTo>
                      <a:lnTo>
                        <a:pt x="1" y="41862"/>
                      </a:lnTo>
                      <a:lnTo>
                        <a:pt x="4148" y="41862"/>
                      </a:lnTo>
                      <a:lnTo>
                        <a:pt x="4148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08" name="Google Shape;4208;p60"/>
                <p:cNvSpPr/>
                <p:nvPr/>
              </p:nvSpPr>
              <p:spPr>
                <a:xfrm>
                  <a:off x="1569200" y="2450575"/>
                  <a:ext cx="264075" cy="71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63" h="2846" extrusionOk="0">
                      <a:moveTo>
                        <a:pt x="1" y="0"/>
                      </a:moveTo>
                      <a:lnTo>
                        <a:pt x="1" y="2846"/>
                      </a:lnTo>
                      <a:lnTo>
                        <a:pt x="10563" y="2846"/>
                      </a:lnTo>
                      <a:lnTo>
                        <a:pt x="10563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09" name="Google Shape;4209;p60"/>
                <p:cNvSpPr/>
                <p:nvPr/>
              </p:nvSpPr>
              <p:spPr>
                <a:xfrm>
                  <a:off x="1569200" y="2592825"/>
                  <a:ext cx="264075" cy="71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63" h="2847" extrusionOk="0">
                      <a:moveTo>
                        <a:pt x="1" y="1"/>
                      </a:moveTo>
                      <a:lnTo>
                        <a:pt x="1" y="2846"/>
                      </a:lnTo>
                      <a:lnTo>
                        <a:pt x="10563" y="2846"/>
                      </a:lnTo>
                      <a:lnTo>
                        <a:pt x="10563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4210" name="Google Shape;4210;p60"/>
              <p:cNvSpPr/>
              <p:nvPr/>
            </p:nvSpPr>
            <p:spPr>
              <a:xfrm>
                <a:off x="9160419" y="3691769"/>
                <a:ext cx="65019" cy="23290"/>
              </a:xfrm>
              <a:custGeom>
                <a:avLst/>
                <a:gdLst/>
                <a:ahLst/>
                <a:cxnLst/>
                <a:rect l="l" t="t" r="r" b="b"/>
                <a:pathLst>
                  <a:path w="4582" h="1641" extrusionOk="0">
                    <a:moveTo>
                      <a:pt x="0" y="0"/>
                    </a:moveTo>
                    <a:lnTo>
                      <a:pt x="0" y="1640"/>
                    </a:lnTo>
                    <a:lnTo>
                      <a:pt x="4582" y="1640"/>
                    </a:lnTo>
                    <a:lnTo>
                      <a:pt x="458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1" name="Google Shape;4211;p60"/>
              <p:cNvSpPr/>
              <p:nvPr/>
            </p:nvSpPr>
            <p:spPr>
              <a:xfrm>
                <a:off x="9160419" y="3749744"/>
                <a:ext cx="65019" cy="23290"/>
              </a:xfrm>
              <a:custGeom>
                <a:avLst/>
                <a:gdLst/>
                <a:ahLst/>
                <a:cxnLst/>
                <a:rect l="l" t="t" r="r" b="b"/>
                <a:pathLst>
                  <a:path w="4582" h="1641" extrusionOk="0">
                    <a:moveTo>
                      <a:pt x="0" y="0"/>
                    </a:moveTo>
                    <a:lnTo>
                      <a:pt x="0" y="1640"/>
                    </a:lnTo>
                    <a:lnTo>
                      <a:pt x="4582" y="1640"/>
                    </a:lnTo>
                    <a:lnTo>
                      <a:pt x="458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4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3" name="Google Shape;4213;p61"/>
          <p:cNvSpPr/>
          <p:nvPr/>
        </p:nvSpPr>
        <p:spPr>
          <a:xfrm>
            <a:off x="-200" y="4608501"/>
            <a:ext cx="9144022" cy="569029"/>
          </a:xfrm>
          <a:custGeom>
            <a:avLst/>
            <a:gdLst/>
            <a:ahLst/>
            <a:cxnLst/>
            <a:rect l="l" t="t" r="r" b="b"/>
            <a:pathLst>
              <a:path w="212763" h="27210" extrusionOk="0">
                <a:moveTo>
                  <a:pt x="1" y="1"/>
                </a:moveTo>
                <a:lnTo>
                  <a:pt x="1" y="27210"/>
                </a:lnTo>
                <a:lnTo>
                  <a:pt x="212763" y="27210"/>
                </a:lnTo>
                <a:lnTo>
                  <a:pt x="212763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4" name="Google Shape;4214;p61"/>
          <p:cNvSpPr/>
          <p:nvPr/>
        </p:nvSpPr>
        <p:spPr>
          <a:xfrm flipH="1">
            <a:off x="-28712" y="4861900"/>
            <a:ext cx="9172500" cy="3156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5" name="Google Shape;4215;p61"/>
          <p:cNvSpPr/>
          <p:nvPr/>
        </p:nvSpPr>
        <p:spPr>
          <a:xfrm>
            <a:off x="-175" y="0"/>
            <a:ext cx="9143979" cy="444998"/>
          </a:xfrm>
          <a:custGeom>
            <a:avLst/>
            <a:gdLst/>
            <a:ahLst/>
            <a:cxnLst/>
            <a:rect l="l" t="t" r="r" b="b"/>
            <a:pathLst>
              <a:path w="212762" h="36098" extrusionOk="0">
                <a:moveTo>
                  <a:pt x="0" y="0"/>
                </a:moveTo>
                <a:lnTo>
                  <a:pt x="0" y="5701"/>
                </a:lnTo>
                <a:lnTo>
                  <a:pt x="212762" y="36098"/>
                </a:lnTo>
                <a:lnTo>
                  <a:pt x="21276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216" name="Google Shape;4216;p61"/>
          <p:cNvGrpSpPr/>
          <p:nvPr/>
        </p:nvGrpSpPr>
        <p:grpSpPr>
          <a:xfrm>
            <a:off x="2936544" y="-329546"/>
            <a:ext cx="2934233" cy="708308"/>
            <a:chOff x="2375925" y="3297600"/>
            <a:chExt cx="735950" cy="177650"/>
          </a:xfrm>
        </p:grpSpPr>
        <p:sp>
          <p:nvSpPr>
            <p:cNvPr id="4217" name="Google Shape;4217;p61"/>
            <p:cNvSpPr/>
            <p:nvPr/>
          </p:nvSpPr>
          <p:spPr>
            <a:xfrm>
              <a:off x="2395075" y="3301550"/>
              <a:ext cx="112600" cy="138050"/>
            </a:xfrm>
            <a:custGeom>
              <a:avLst/>
              <a:gdLst/>
              <a:ahLst/>
              <a:cxnLst/>
              <a:rect l="l" t="t" r="r" b="b"/>
              <a:pathLst>
                <a:path w="4504" h="5522" extrusionOk="0">
                  <a:moveTo>
                    <a:pt x="80" y="1"/>
                  </a:moveTo>
                  <a:lnTo>
                    <a:pt x="0" y="67"/>
                  </a:lnTo>
                  <a:lnTo>
                    <a:pt x="4425" y="5521"/>
                  </a:lnTo>
                  <a:lnTo>
                    <a:pt x="4504" y="5455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8" name="Google Shape;4218;p61"/>
            <p:cNvSpPr/>
            <p:nvPr/>
          </p:nvSpPr>
          <p:spPr>
            <a:xfrm>
              <a:off x="2375925" y="3297600"/>
              <a:ext cx="39975" cy="6625"/>
            </a:xfrm>
            <a:custGeom>
              <a:avLst/>
              <a:gdLst/>
              <a:ahLst/>
              <a:cxnLst/>
              <a:rect l="l" t="t" r="r" b="b"/>
              <a:pathLst>
                <a:path w="1599" h="265" extrusionOk="0">
                  <a:moveTo>
                    <a:pt x="0" y="0"/>
                  </a:moveTo>
                  <a:lnTo>
                    <a:pt x="344" y="251"/>
                  </a:lnTo>
                  <a:lnTo>
                    <a:pt x="1347" y="264"/>
                  </a:lnTo>
                  <a:lnTo>
                    <a:pt x="15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9" name="Google Shape;4219;p61"/>
            <p:cNvSpPr/>
            <p:nvPr/>
          </p:nvSpPr>
          <p:spPr>
            <a:xfrm>
              <a:off x="2980125" y="3301550"/>
              <a:ext cx="112600" cy="138050"/>
            </a:xfrm>
            <a:custGeom>
              <a:avLst/>
              <a:gdLst/>
              <a:ahLst/>
              <a:cxnLst/>
              <a:rect l="l" t="t" r="r" b="b"/>
              <a:pathLst>
                <a:path w="4504" h="5522" extrusionOk="0">
                  <a:moveTo>
                    <a:pt x="4425" y="1"/>
                  </a:moveTo>
                  <a:lnTo>
                    <a:pt x="0" y="5455"/>
                  </a:lnTo>
                  <a:lnTo>
                    <a:pt x="80" y="5521"/>
                  </a:lnTo>
                  <a:lnTo>
                    <a:pt x="4504" y="67"/>
                  </a:lnTo>
                  <a:lnTo>
                    <a:pt x="442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0" name="Google Shape;4220;p61"/>
            <p:cNvSpPr/>
            <p:nvPr/>
          </p:nvSpPr>
          <p:spPr>
            <a:xfrm>
              <a:off x="3071900" y="3297600"/>
              <a:ext cx="39975" cy="6625"/>
            </a:xfrm>
            <a:custGeom>
              <a:avLst/>
              <a:gdLst/>
              <a:ahLst/>
              <a:cxnLst/>
              <a:rect l="l" t="t" r="r" b="b"/>
              <a:pathLst>
                <a:path w="1599" h="265" extrusionOk="0">
                  <a:moveTo>
                    <a:pt x="1" y="0"/>
                  </a:moveTo>
                  <a:lnTo>
                    <a:pt x="265" y="264"/>
                  </a:lnTo>
                  <a:lnTo>
                    <a:pt x="1255" y="251"/>
                  </a:lnTo>
                  <a:lnTo>
                    <a:pt x="159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1" name="Google Shape;4221;p61"/>
            <p:cNvSpPr/>
            <p:nvPr/>
          </p:nvSpPr>
          <p:spPr>
            <a:xfrm>
              <a:off x="2446900" y="3428675"/>
              <a:ext cx="594000" cy="35675"/>
            </a:xfrm>
            <a:custGeom>
              <a:avLst/>
              <a:gdLst/>
              <a:ahLst/>
              <a:cxnLst/>
              <a:rect l="l" t="t" r="r" b="b"/>
              <a:pathLst>
                <a:path w="23760" h="1427" extrusionOk="0">
                  <a:moveTo>
                    <a:pt x="1" y="0"/>
                  </a:moveTo>
                  <a:lnTo>
                    <a:pt x="1" y="1427"/>
                  </a:lnTo>
                  <a:lnTo>
                    <a:pt x="23759" y="1427"/>
                  </a:lnTo>
                  <a:lnTo>
                    <a:pt x="2375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2" name="Google Shape;4222;p61"/>
            <p:cNvSpPr/>
            <p:nvPr/>
          </p:nvSpPr>
          <p:spPr>
            <a:xfrm>
              <a:off x="2446900" y="3464325"/>
              <a:ext cx="594000" cy="10925"/>
            </a:xfrm>
            <a:custGeom>
              <a:avLst/>
              <a:gdLst/>
              <a:ahLst/>
              <a:cxnLst/>
              <a:rect l="l" t="t" r="r" b="b"/>
              <a:pathLst>
                <a:path w="23760" h="437" extrusionOk="0">
                  <a:moveTo>
                    <a:pt x="1" y="1"/>
                  </a:moveTo>
                  <a:lnTo>
                    <a:pt x="1255" y="436"/>
                  </a:lnTo>
                  <a:lnTo>
                    <a:pt x="23284" y="436"/>
                  </a:lnTo>
                  <a:lnTo>
                    <a:pt x="237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23" name="Google Shape;4223;p61"/>
          <p:cNvGrpSpPr/>
          <p:nvPr/>
        </p:nvGrpSpPr>
        <p:grpSpPr>
          <a:xfrm>
            <a:off x="7169846" y="2833891"/>
            <a:ext cx="3071647" cy="2128595"/>
            <a:chOff x="7169846" y="2833891"/>
            <a:chExt cx="3071647" cy="2128595"/>
          </a:xfrm>
        </p:grpSpPr>
        <p:grpSp>
          <p:nvGrpSpPr>
            <p:cNvPr id="4224" name="Google Shape;4224;p61"/>
            <p:cNvGrpSpPr/>
            <p:nvPr/>
          </p:nvGrpSpPr>
          <p:grpSpPr>
            <a:xfrm>
              <a:off x="7169846" y="2833891"/>
              <a:ext cx="3071647" cy="2128595"/>
              <a:chOff x="6701321" y="2327691"/>
              <a:chExt cx="3071647" cy="2128595"/>
            </a:xfrm>
          </p:grpSpPr>
          <p:sp>
            <p:nvSpPr>
              <p:cNvPr id="4225" name="Google Shape;4225;p61"/>
              <p:cNvSpPr/>
              <p:nvPr/>
            </p:nvSpPr>
            <p:spPr>
              <a:xfrm>
                <a:off x="6701321" y="4243502"/>
                <a:ext cx="3071647" cy="212784"/>
              </a:xfrm>
              <a:custGeom>
                <a:avLst/>
                <a:gdLst/>
                <a:ahLst/>
                <a:cxnLst/>
                <a:rect l="l" t="t" r="r" b="b"/>
                <a:pathLst>
                  <a:path w="67938" h="5373" extrusionOk="0">
                    <a:moveTo>
                      <a:pt x="67869" y="3837"/>
                    </a:moveTo>
                    <a:cubicBezTo>
                      <a:pt x="67905" y="3847"/>
                      <a:pt x="67927" y="3852"/>
                      <a:pt x="67933" y="3852"/>
                    </a:cubicBezTo>
                    <a:cubicBezTo>
                      <a:pt x="67937" y="3852"/>
                      <a:pt x="67935" y="3850"/>
                      <a:pt x="67925" y="3846"/>
                    </a:cubicBezTo>
                    <a:cubicBezTo>
                      <a:pt x="67919" y="3842"/>
                      <a:pt x="67900" y="3840"/>
                      <a:pt x="67869" y="3837"/>
                    </a:cubicBezTo>
                    <a:close/>
                    <a:moveTo>
                      <a:pt x="54862" y="0"/>
                    </a:moveTo>
                    <a:cubicBezTo>
                      <a:pt x="53722" y="0"/>
                      <a:pt x="0" y="966"/>
                      <a:pt x="0" y="966"/>
                    </a:cubicBezTo>
                    <a:lnTo>
                      <a:pt x="12445" y="5372"/>
                    </a:lnTo>
                    <a:cubicBezTo>
                      <a:pt x="12445" y="5372"/>
                      <a:pt x="61358" y="3828"/>
                      <a:pt x="67332" y="3828"/>
                    </a:cubicBezTo>
                    <a:cubicBezTo>
                      <a:pt x="67600" y="3828"/>
                      <a:pt x="67782" y="3831"/>
                      <a:pt x="67869" y="3837"/>
                    </a:cubicBezTo>
                    <a:lnTo>
                      <a:pt x="67869" y="3837"/>
                    </a:lnTo>
                    <a:cubicBezTo>
                      <a:pt x="66912" y="3575"/>
                      <a:pt x="55935" y="0"/>
                      <a:pt x="5486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6" name="Google Shape;4226;p61"/>
              <p:cNvSpPr/>
              <p:nvPr/>
            </p:nvSpPr>
            <p:spPr>
              <a:xfrm>
                <a:off x="7748231" y="4131703"/>
                <a:ext cx="874287" cy="38944"/>
              </a:xfrm>
              <a:custGeom>
                <a:avLst/>
                <a:gdLst/>
                <a:ahLst/>
                <a:cxnLst/>
                <a:rect l="l" t="t" r="r" b="b"/>
                <a:pathLst>
                  <a:path w="20407" h="909" extrusionOk="0">
                    <a:moveTo>
                      <a:pt x="13334" y="0"/>
                    </a:moveTo>
                    <a:lnTo>
                      <a:pt x="0" y="618"/>
                    </a:lnTo>
                    <a:lnTo>
                      <a:pt x="2280" y="908"/>
                    </a:lnTo>
                    <a:lnTo>
                      <a:pt x="20407" y="580"/>
                    </a:lnTo>
                    <a:lnTo>
                      <a:pt x="1333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7" name="Google Shape;4227;p61"/>
              <p:cNvSpPr/>
              <p:nvPr/>
            </p:nvSpPr>
            <p:spPr>
              <a:xfrm>
                <a:off x="7567735" y="4145755"/>
                <a:ext cx="42243" cy="310522"/>
              </a:xfrm>
              <a:custGeom>
                <a:avLst/>
                <a:gdLst/>
                <a:ahLst/>
                <a:cxnLst/>
                <a:rect l="l" t="t" r="r" b="b"/>
                <a:pathLst>
                  <a:path w="986" h="7248" extrusionOk="0">
                    <a:moveTo>
                      <a:pt x="986" y="1"/>
                    </a:moveTo>
                    <a:lnTo>
                      <a:pt x="0" y="7247"/>
                    </a:lnTo>
                    <a:lnTo>
                      <a:pt x="406" y="7247"/>
                    </a:lnTo>
                    <a:lnTo>
                      <a:pt x="986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8" name="Google Shape;4228;p61"/>
              <p:cNvSpPr/>
              <p:nvPr/>
            </p:nvSpPr>
            <p:spPr>
              <a:xfrm>
                <a:off x="7681139" y="2761514"/>
                <a:ext cx="107706" cy="494274"/>
              </a:xfrm>
              <a:custGeom>
                <a:avLst/>
                <a:gdLst/>
                <a:ahLst/>
                <a:cxnLst/>
                <a:rect l="l" t="t" r="r" b="b"/>
                <a:pathLst>
                  <a:path w="2514" h="11537" extrusionOk="0">
                    <a:moveTo>
                      <a:pt x="1" y="0"/>
                    </a:moveTo>
                    <a:lnTo>
                      <a:pt x="967" y="11537"/>
                    </a:lnTo>
                    <a:lnTo>
                      <a:pt x="2069" y="11537"/>
                    </a:lnTo>
                    <a:lnTo>
                      <a:pt x="2513" y="0"/>
                    </a:lnTo>
                    <a:close/>
                  </a:path>
                </a:pathLst>
              </a:custGeom>
              <a:solidFill>
                <a:srgbClr val="D0CE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9" name="Google Shape;4229;p61"/>
              <p:cNvSpPr/>
              <p:nvPr/>
            </p:nvSpPr>
            <p:spPr>
              <a:xfrm>
                <a:off x="7680325" y="2762328"/>
                <a:ext cx="53853" cy="494317"/>
              </a:xfrm>
              <a:custGeom>
                <a:avLst/>
                <a:gdLst/>
                <a:ahLst/>
                <a:cxnLst/>
                <a:rect l="l" t="t" r="r" b="b"/>
                <a:pathLst>
                  <a:path w="1257" h="11538" extrusionOk="0">
                    <a:moveTo>
                      <a:pt x="1" y="1"/>
                    </a:moveTo>
                    <a:lnTo>
                      <a:pt x="967" y="11537"/>
                    </a:lnTo>
                    <a:lnTo>
                      <a:pt x="1257" y="11537"/>
                    </a:lnTo>
                    <a:lnTo>
                      <a:pt x="754" y="1"/>
                    </a:lnTo>
                    <a:close/>
                  </a:path>
                </a:pathLst>
              </a:custGeom>
              <a:solidFill>
                <a:srgbClr val="F0F0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0" name="Google Shape;4230;p61"/>
              <p:cNvSpPr/>
              <p:nvPr/>
            </p:nvSpPr>
            <p:spPr>
              <a:xfrm>
                <a:off x="7691936" y="2898096"/>
                <a:ext cx="91940" cy="45584"/>
              </a:xfrm>
              <a:custGeom>
                <a:avLst/>
                <a:gdLst/>
                <a:ahLst/>
                <a:cxnLst/>
                <a:rect l="l" t="t" r="r" b="b"/>
                <a:pathLst>
                  <a:path w="2146" h="1064" extrusionOk="0">
                    <a:moveTo>
                      <a:pt x="0" y="1"/>
                    </a:moveTo>
                    <a:lnTo>
                      <a:pt x="77" y="1064"/>
                    </a:lnTo>
                    <a:lnTo>
                      <a:pt x="2126" y="542"/>
                    </a:lnTo>
                    <a:lnTo>
                      <a:pt x="2145" y="1"/>
                    </a:lnTo>
                    <a:close/>
                  </a:path>
                </a:pathLst>
              </a:custGeom>
              <a:solidFill>
                <a:srgbClr val="D0CE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1" name="Google Shape;4231;p61"/>
              <p:cNvSpPr/>
              <p:nvPr/>
            </p:nvSpPr>
            <p:spPr>
              <a:xfrm>
                <a:off x="8361693" y="2761514"/>
                <a:ext cx="107663" cy="494274"/>
              </a:xfrm>
              <a:custGeom>
                <a:avLst/>
                <a:gdLst/>
                <a:ahLst/>
                <a:cxnLst/>
                <a:rect l="l" t="t" r="r" b="b"/>
                <a:pathLst>
                  <a:path w="2513" h="11537" extrusionOk="0">
                    <a:moveTo>
                      <a:pt x="1" y="0"/>
                    </a:moveTo>
                    <a:lnTo>
                      <a:pt x="967" y="11537"/>
                    </a:lnTo>
                    <a:lnTo>
                      <a:pt x="2068" y="11537"/>
                    </a:lnTo>
                    <a:lnTo>
                      <a:pt x="2513" y="0"/>
                    </a:lnTo>
                    <a:close/>
                  </a:path>
                </a:pathLst>
              </a:custGeom>
              <a:solidFill>
                <a:srgbClr val="D0CE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2" name="Google Shape;4232;p61"/>
              <p:cNvSpPr/>
              <p:nvPr/>
            </p:nvSpPr>
            <p:spPr>
              <a:xfrm>
                <a:off x="8360879" y="2762328"/>
                <a:ext cx="53853" cy="494317"/>
              </a:xfrm>
              <a:custGeom>
                <a:avLst/>
                <a:gdLst/>
                <a:ahLst/>
                <a:cxnLst/>
                <a:rect l="l" t="t" r="r" b="b"/>
                <a:pathLst>
                  <a:path w="1257" h="11538" extrusionOk="0">
                    <a:moveTo>
                      <a:pt x="0" y="1"/>
                    </a:moveTo>
                    <a:lnTo>
                      <a:pt x="966" y="11537"/>
                    </a:lnTo>
                    <a:lnTo>
                      <a:pt x="1256" y="11537"/>
                    </a:lnTo>
                    <a:lnTo>
                      <a:pt x="754" y="1"/>
                    </a:lnTo>
                    <a:close/>
                  </a:path>
                </a:pathLst>
              </a:custGeom>
              <a:solidFill>
                <a:srgbClr val="F0F0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3" name="Google Shape;4233;p61"/>
              <p:cNvSpPr/>
              <p:nvPr/>
            </p:nvSpPr>
            <p:spPr>
              <a:xfrm>
                <a:off x="8372446" y="2898096"/>
                <a:ext cx="91940" cy="45584"/>
              </a:xfrm>
              <a:custGeom>
                <a:avLst/>
                <a:gdLst/>
                <a:ahLst/>
                <a:cxnLst/>
                <a:rect l="l" t="t" r="r" b="b"/>
                <a:pathLst>
                  <a:path w="2146" h="1064" extrusionOk="0">
                    <a:moveTo>
                      <a:pt x="1" y="1"/>
                    </a:moveTo>
                    <a:lnTo>
                      <a:pt x="78" y="1064"/>
                    </a:lnTo>
                    <a:lnTo>
                      <a:pt x="2126" y="542"/>
                    </a:lnTo>
                    <a:lnTo>
                      <a:pt x="2146" y="1"/>
                    </a:lnTo>
                    <a:close/>
                  </a:path>
                </a:pathLst>
              </a:custGeom>
              <a:solidFill>
                <a:srgbClr val="D0CE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4" name="Google Shape;4234;p61"/>
              <p:cNvSpPr/>
              <p:nvPr/>
            </p:nvSpPr>
            <p:spPr>
              <a:xfrm>
                <a:off x="8279735" y="3319495"/>
                <a:ext cx="108477" cy="837057"/>
              </a:xfrm>
              <a:custGeom>
                <a:avLst/>
                <a:gdLst/>
                <a:ahLst/>
                <a:cxnLst/>
                <a:rect l="l" t="t" r="r" b="b"/>
                <a:pathLst>
                  <a:path w="2532" h="19538" extrusionOk="0">
                    <a:moveTo>
                      <a:pt x="0" y="1"/>
                    </a:moveTo>
                    <a:lnTo>
                      <a:pt x="967" y="19538"/>
                    </a:lnTo>
                    <a:lnTo>
                      <a:pt x="2087" y="19538"/>
                    </a:lnTo>
                    <a:lnTo>
                      <a:pt x="2532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5" name="Google Shape;4235;p61"/>
              <p:cNvSpPr/>
              <p:nvPr/>
            </p:nvSpPr>
            <p:spPr>
              <a:xfrm>
                <a:off x="8279735" y="3320352"/>
                <a:ext cx="53039" cy="837871"/>
              </a:xfrm>
              <a:custGeom>
                <a:avLst/>
                <a:gdLst/>
                <a:ahLst/>
                <a:cxnLst/>
                <a:rect l="l" t="t" r="r" b="b"/>
                <a:pathLst>
                  <a:path w="1238" h="19557" extrusionOk="0">
                    <a:moveTo>
                      <a:pt x="0" y="0"/>
                    </a:moveTo>
                    <a:lnTo>
                      <a:pt x="947" y="19556"/>
                    </a:lnTo>
                    <a:lnTo>
                      <a:pt x="1237" y="19556"/>
                    </a:lnTo>
                    <a:lnTo>
                      <a:pt x="754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6" name="Google Shape;4236;p61"/>
              <p:cNvSpPr/>
              <p:nvPr/>
            </p:nvSpPr>
            <p:spPr>
              <a:xfrm>
                <a:off x="8282220" y="3382431"/>
                <a:ext cx="103507" cy="45584"/>
              </a:xfrm>
              <a:custGeom>
                <a:avLst/>
                <a:gdLst/>
                <a:ahLst/>
                <a:cxnLst/>
                <a:rect l="l" t="t" r="r" b="b"/>
                <a:pathLst>
                  <a:path w="2416" h="1064" extrusionOk="0">
                    <a:moveTo>
                      <a:pt x="0" y="1"/>
                    </a:moveTo>
                    <a:lnTo>
                      <a:pt x="39" y="1063"/>
                    </a:lnTo>
                    <a:lnTo>
                      <a:pt x="2416" y="503"/>
                    </a:lnTo>
                    <a:lnTo>
                      <a:pt x="2416" y="1"/>
                    </a:lnTo>
                    <a:close/>
                  </a:path>
                </a:pathLst>
              </a:custGeom>
              <a:solidFill>
                <a:srgbClr val="D0CE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7" name="Google Shape;4237;p61"/>
              <p:cNvSpPr/>
              <p:nvPr/>
            </p:nvSpPr>
            <p:spPr>
              <a:xfrm>
                <a:off x="7707659" y="3319495"/>
                <a:ext cx="107663" cy="837057"/>
              </a:xfrm>
              <a:custGeom>
                <a:avLst/>
                <a:gdLst/>
                <a:ahLst/>
                <a:cxnLst/>
                <a:rect l="l" t="t" r="r" b="b"/>
                <a:pathLst>
                  <a:path w="2513" h="19538" extrusionOk="0">
                    <a:moveTo>
                      <a:pt x="0" y="1"/>
                    </a:moveTo>
                    <a:lnTo>
                      <a:pt x="966" y="19538"/>
                    </a:lnTo>
                    <a:lnTo>
                      <a:pt x="2068" y="19538"/>
                    </a:lnTo>
                    <a:lnTo>
                      <a:pt x="2512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8" name="Google Shape;4238;p61"/>
              <p:cNvSpPr/>
              <p:nvPr/>
            </p:nvSpPr>
            <p:spPr>
              <a:xfrm>
                <a:off x="7706802" y="3320352"/>
                <a:ext cx="53853" cy="837871"/>
              </a:xfrm>
              <a:custGeom>
                <a:avLst/>
                <a:gdLst/>
                <a:ahLst/>
                <a:cxnLst/>
                <a:rect l="l" t="t" r="r" b="b"/>
                <a:pathLst>
                  <a:path w="1257" h="19557" extrusionOk="0">
                    <a:moveTo>
                      <a:pt x="1" y="0"/>
                    </a:moveTo>
                    <a:lnTo>
                      <a:pt x="967" y="19556"/>
                    </a:lnTo>
                    <a:lnTo>
                      <a:pt x="1257" y="19556"/>
                    </a:lnTo>
                    <a:lnTo>
                      <a:pt x="774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9" name="Google Shape;4239;p61"/>
              <p:cNvSpPr/>
              <p:nvPr/>
            </p:nvSpPr>
            <p:spPr>
              <a:xfrm>
                <a:off x="7709287" y="3360924"/>
                <a:ext cx="105221" cy="67091"/>
              </a:xfrm>
              <a:custGeom>
                <a:avLst/>
                <a:gdLst/>
                <a:ahLst/>
                <a:cxnLst/>
                <a:rect l="l" t="t" r="r" b="b"/>
                <a:pathLst>
                  <a:path w="2456" h="1566" extrusionOk="0">
                    <a:moveTo>
                      <a:pt x="1" y="0"/>
                    </a:moveTo>
                    <a:lnTo>
                      <a:pt x="78" y="1565"/>
                    </a:lnTo>
                    <a:lnTo>
                      <a:pt x="2436" y="1005"/>
                    </a:lnTo>
                    <a:lnTo>
                      <a:pt x="2455" y="50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D0CE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0" name="Google Shape;4240;p61"/>
              <p:cNvSpPr/>
              <p:nvPr/>
            </p:nvSpPr>
            <p:spPr>
              <a:xfrm>
                <a:off x="7874873" y="3319495"/>
                <a:ext cx="107663" cy="837057"/>
              </a:xfrm>
              <a:custGeom>
                <a:avLst/>
                <a:gdLst/>
                <a:ahLst/>
                <a:cxnLst/>
                <a:rect l="l" t="t" r="r" b="b"/>
                <a:pathLst>
                  <a:path w="2513" h="19538" extrusionOk="0">
                    <a:moveTo>
                      <a:pt x="1" y="1"/>
                    </a:moveTo>
                    <a:lnTo>
                      <a:pt x="967" y="19538"/>
                    </a:lnTo>
                    <a:lnTo>
                      <a:pt x="2068" y="19538"/>
                    </a:lnTo>
                    <a:lnTo>
                      <a:pt x="251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1" name="Google Shape;4241;p61"/>
              <p:cNvSpPr/>
              <p:nvPr/>
            </p:nvSpPr>
            <p:spPr>
              <a:xfrm>
                <a:off x="7874059" y="3320352"/>
                <a:ext cx="53853" cy="837871"/>
              </a:xfrm>
              <a:custGeom>
                <a:avLst/>
                <a:gdLst/>
                <a:ahLst/>
                <a:cxnLst/>
                <a:rect l="l" t="t" r="r" b="b"/>
                <a:pathLst>
                  <a:path w="1257" h="19557" extrusionOk="0">
                    <a:moveTo>
                      <a:pt x="0" y="0"/>
                    </a:moveTo>
                    <a:lnTo>
                      <a:pt x="967" y="19556"/>
                    </a:lnTo>
                    <a:lnTo>
                      <a:pt x="1257" y="19556"/>
                    </a:lnTo>
                    <a:lnTo>
                      <a:pt x="754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2" name="Google Shape;4242;p61"/>
              <p:cNvSpPr/>
              <p:nvPr/>
            </p:nvSpPr>
            <p:spPr>
              <a:xfrm>
                <a:off x="7877358" y="3382431"/>
                <a:ext cx="103550" cy="45584"/>
              </a:xfrm>
              <a:custGeom>
                <a:avLst/>
                <a:gdLst/>
                <a:ahLst/>
                <a:cxnLst/>
                <a:rect l="l" t="t" r="r" b="b"/>
                <a:pathLst>
                  <a:path w="2417" h="1064" extrusionOk="0">
                    <a:moveTo>
                      <a:pt x="1" y="1"/>
                    </a:moveTo>
                    <a:lnTo>
                      <a:pt x="59" y="1063"/>
                    </a:lnTo>
                    <a:lnTo>
                      <a:pt x="2416" y="503"/>
                    </a:lnTo>
                    <a:lnTo>
                      <a:pt x="2416" y="1"/>
                    </a:lnTo>
                    <a:close/>
                  </a:path>
                </a:pathLst>
              </a:custGeom>
              <a:solidFill>
                <a:srgbClr val="D0CE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3" name="Google Shape;4243;p61"/>
              <p:cNvSpPr/>
              <p:nvPr/>
            </p:nvSpPr>
            <p:spPr>
              <a:xfrm>
                <a:off x="8533877" y="3319495"/>
                <a:ext cx="107706" cy="837057"/>
              </a:xfrm>
              <a:custGeom>
                <a:avLst/>
                <a:gdLst/>
                <a:ahLst/>
                <a:cxnLst/>
                <a:rect l="l" t="t" r="r" b="b"/>
                <a:pathLst>
                  <a:path w="2514" h="19538" extrusionOk="0">
                    <a:moveTo>
                      <a:pt x="1" y="1"/>
                    </a:moveTo>
                    <a:lnTo>
                      <a:pt x="948" y="19538"/>
                    </a:lnTo>
                    <a:lnTo>
                      <a:pt x="2069" y="19538"/>
                    </a:lnTo>
                    <a:lnTo>
                      <a:pt x="251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4" name="Google Shape;4244;p61"/>
              <p:cNvSpPr/>
              <p:nvPr/>
            </p:nvSpPr>
            <p:spPr>
              <a:xfrm>
                <a:off x="8533063" y="3320352"/>
                <a:ext cx="53853" cy="837871"/>
              </a:xfrm>
              <a:custGeom>
                <a:avLst/>
                <a:gdLst/>
                <a:ahLst/>
                <a:cxnLst/>
                <a:rect l="l" t="t" r="r" b="b"/>
                <a:pathLst>
                  <a:path w="1257" h="19557" extrusionOk="0">
                    <a:moveTo>
                      <a:pt x="1" y="0"/>
                    </a:moveTo>
                    <a:lnTo>
                      <a:pt x="948" y="19556"/>
                    </a:lnTo>
                    <a:lnTo>
                      <a:pt x="1257" y="19556"/>
                    </a:lnTo>
                    <a:lnTo>
                      <a:pt x="754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5" name="Google Shape;4245;p61"/>
              <p:cNvSpPr/>
              <p:nvPr/>
            </p:nvSpPr>
            <p:spPr>
              <a:xfrm>
                <a:off x="8534733" y="3382431"/>
                <a:ext cx="103507" cy="45584"/>
              </a:xfrm>
              <a:custGeom>
                <a:avLst/>
                <a:gdLst/>
                <a:ahLst/>
                <a:cxnLst/>
                <a:rect l="l" t="t" r="r" b="b"/>
                <a:pathLst>
                  <a:path w="2416" h="1064" extrusionOk="0">
                    <a:moveTo>
                      <a:pt x="0" y="1"/>
                    </a:moveTo>
                    <a:lnTo>
                      <a:pt x="39" y="1063"/>
                    </a:lnTo>
                    <a:lnTo>
                      <a:pt x="2416" y="503"/>
                    </a:lnTo>
                    <a:lnTo>
                      <a:pt x="2416" y="1"/>
                    </a:lnTo>
                    <a:close/>
                  </a:path>
                </a:pathLst>
              </a:custGeom>
              <a:solidFill>
                <a:srgbClr val="D0CE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6" name="Google Shape;4246;p61"/>
              <p:cNvSpPr/>
              <p:nvPr/>
            </p:nvSpPr>
            <p:spPr>
              <a:xfrm>
                <a:off x="7561095" y="2327691"/>
                <a:ext cx="1025821" cy="570448"/>
              </a:xfrm>
              <a:custGeom>
                <a:avLst/>
                <a:gdLst/>
                <a:ahLst/>
                <a:cxnLst/>
                <a:rect l="l" t="t" r="r" b="b"/>
                <a:pathLst>
                  <a:path w="23944" h="13315" extrusionOk="0">
                    <a:moveTo>
                      <a:pt x="1180" y="0"/>
                    </a:moveTo>
                    <a:cubicBezTo>
                      <a:pt x="523" y="0"/>
                      <a:pt x="1" y="541"/>
                      <a:pt x="1" y="1199"/>
                    </a:cubicBezTo>
                    <a:lnTo>
                      <a:pt x="1" y="12117"/>
                    </a:lnTo>
                    <a:cubicBezTo>
                      <a:pt x="1" y="12774"/>
                      <a:pt x="523" y="13315"/>
                      <a:pt x="1180" y="13315"/>
                    </a:cubicBezTo>
                    <a:lnTo>
                      <a:pt x="22765" y="13315"/>
                    </a:lnTo>
                    <a:cubicBezTo>
                      <a:pt x="23422" y="13315"/>
                      <a:pt x="23944" y="12774"/>
                      <a:pt x="23944" y="12117"/>
                    </a:cubicBezTo>
                    <a:lnTo>
                      <a:pt x="23944" y="1199"/>
                    </a:lnTo>
                    <a:cubicBezTo>
                      <a:pt x="23944" y="541"/>
                      <a:pt x="23422" y="0"/>
                      <a:pt x="2276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7" name="Google Shape;4247;p61"/>
              <p:cNvSpPr/>
              <p:nvPr/>
            </p:nvSpPr>
            <p:spPr>
              <a:xfrm>
                <a:off x="7561095" y="2327691"/>
                <a:ext cx="107663" cy="570448"/>
              </a:xfrm>
              <a:custGeom>
                <a:avLst/>
                <a:gdLst/>
                <a:ahLst/>
                <a:cxnLst/>
                <a:rect l="l" t="t" r="r" b="b"/>
                <a:pathLst>
                  <a:path w="2513" h="13315" extrusionOk="0">
                    <a:moveTo>
                      <a:pt x="1199" y="0"/>
                    </a:moveTo>
                    <a:cubicBezTo>
                      <a:pt x="523" y="0"/>
                      <a:pt x="1" y="541"/>
                      <a:pt x="1" y="1199"/>
                    </a:cubicBezTo>
                    <a:lnTo>
                      <a:pt x="1" y="12117"/>
                    </a:lnTo>
                    <a:cubicBezTo>
                      <a:pt x="1" y="12774"/>
                      <a:pt x="542" y="13315"/>
                      <a:pt x="1199" y="13315"/>
                    </a:cubicBezTo>
                    <a:lnTo>
                      <a:pt x="2513" y="13315"/>
                    </a:lnTo>
                    <a:cubicBezTo>
                      <a:pt x="1856" y="13315"/>
                      <a:pt x="1334" y="12774"/>
                      <a:pt x="1334" y="12117"/>
                    </a:cubicBezTo>
                    <a:lnTo>
                      <a:pt x="1334" y="1199"/>
                    </a:lnTo>
                    <a:cubicBezTo>
                      <a:pt x="1334" y="541"/>
                      <a:pt x="1856" y="0"/>
                      <a:pt x="251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8" name="Google Shape;4248;p61"/>
              <p:cNvSpPr/>
              <p:nvPr/>
            </p:nvSpPr>
            <p:spPr>
              <a:xfrm>
                <a:off x="7615762" y="3337746"/>
                <a:ext cx="1077960" cy="44728"/>
              </a:xfrm>
              <a:custGeom>
                <a:avLst/>
                <a:gdLst/>
                <a:ahLst/>
                <a:cxnLst/>
                <a:rect l="l" t="t" r="r" b="b"/>
                <a:pathLst>
                  <a:path w="25161" h="1044" extrusionOk="0">
                    <a:moveTo>
                      <a:pt x="0" y="0"/>
                    </a:moveTo>
                    <a:cubicBezTo>
                      <a:pt x="116" y="599"/>
                      <a:pt x="638" y="1044"/>
                      <a:pt x="1256" y="1044"/>
                    </a:cubicBezTo>
                    <a:lnTo>
                      <a:pt x="23905" y="1044"/>
                    </a:lnTo>
                    <a:cubicBezTo>
                      <a:pt x="24523" y="1044"/>
                      <a:pt x="25045" y="599"/>
                      <a:pt x="25161" y="0"/>
                    </a:cubicBezTo>
                    <a:close/>
                  </a:path>
                </a:pathLst>
              </a:custGeom>
              <a:solidFill>
                <a:srgbClr val="8C62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9" name="Google Shape;4249;p61"/>
              <p:cNvSpPr/>
              <p:nvPr/>
            </p:nvSpPr>
            <p:spPr>
              <a:xfrm>
                <a:off x="7614905" y="3255745"/>
                <a:ext cx="1079631" cy="82857"/>
              </a:xfrm>
              <a:custGeom>
                <a:avLst/>
                <a:gdLst/>
                <a:ahLst/>
                <a:cxnLst/>
                <a:rect l="l" t="t" r="r" b="b"/>
                <a:pathLst>
                  <a:path w="25200" h="1934" extrusionOk="0">
                    <a:moveTo>
                      <a:pt x="1276" y="1"/>
                    </a:moveTo>
                    <a:cubicBezTo>
                      <a:pt x="581" y="1"/>
                      <a:pt x="1" y="581"/>
                      <a:pt x="1" y="1276"/>
                    </a:cubicBezTo>
                    <a:lnTo>
                      <a:pt x="1" y="1682"/>
                    </a:lnTo>
                    <a:cubicBezTo>
                      <a:pt x="1" y="1759"/>
                      <a:pt x="20" y="1856"/>
                      <a:pt x="20" y="1933"/>
                    </a:cubicBezTo>
                    <a:lnTo>
                      <a:pt x="25181" y="1933"/>
                    </a:lnTo>
                    <a:cubicBezTo>
                      <a:pt x="25200" y="1856"/>
                      <a:pt x="25200" y="1759"/>
                      <a:pt x="25200" y="1682"/>
                    </a:cubicBezTo>
                    <a:lnTo>
                      <a:pt x="25200" y="1276"/>
                    </a:lnTo>
                    <a:cubicBezTo>
                      <a:pt x="25200" y="581"/>
                      <a:pt x="24640" y="1"/>
                      <a:pt x="23925" y="1"/>
                    </a:cubicBezTo>
                    <a:close/>
                  </a:path>
                </a:pathLst>
              </a:custGeom>
              <a:solidFill>
                <a:srgbClr val="A67C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0" name="Google Shape;4250;p61"/>
              <p:cNvSpPr/>
              <p:nvPr/>
            </p:nvSpPr>
            <p:spPr>
              <a:xfrm>
                <a:off x="7614905" y="3256559"/>
                <a:ext cx="95282" cy="125914"/>
              </a:xfrm>
              <a:custGeom>
                <a:avLst/>
                <a:gdLst/>
                <a:ahLst/>
                <a:cxnLst/>
                <a:rect l="l" t="t" r="r" b="b"/>
                <a:pathLst>
                  <a:path w="2224" h="2939" extrusionOk="0">
                    <a:moveTo>
                      <a:pt x="2188" y="1"/>
                    </a:moveTo>
                    <a:cubicBezTo>
                      <a:pt x="2177" y="1"/>
                      <a:pt x="2165" y="1"/>
                      <a:pt x="2154" y="1"/>
                    </a:cubicBezTo>
                    <a:lnTo>
                      <a:pt x="2223" y="1"/>
                    </a:lnTo>
                    <a:cubicBezTo>
                      <a:pt x="2212" y="1"/>
                      <a:pt x="2200" y="1"/>
                      <a:pt x="2188" y="1"/>
                    </a:cubicBezTo>
                    <a:close/>
                    <a:moveTo>
                      <a:pt x="1243" y="1"/>
                    </a:moveTo>
                    <a:cubicBezTo>
                      <a:pt x="562" y="1"/>
                      <a:pt x="1" y="573"/>
                      <a:pt x="1" y="1257"/>
                    </a:cubicBezTo>
                    <a:lnTo>
                      <a:pt x="1" y="1663"/>
                    </a:lnTo>
                    <a:cubicBezTo>
                      <a:pt x="1" y="1740"/>
                      <a:pt x="20" y="1818"/>
                      <a:pt x="20" y="1895"/>
                    </a:cubicBezTo>
                    <a:cubicBezTo>
                      <a:pt x="136" y="2494"/>
                      <a:pt x="658" y="2919"/>
                      <a:pt x="1276" y="2939"/>
                    </a:cubicBezTo>
                    <a:lnTo>
                      <a:pt x="2223" y="2939"/>
                    </a:lnTo>
                    <a:cubicBezTo>
                      <a:pt x="1605" y="2939"/>
                      <a:pt x="1083" y="2494"/>
                      <a:pt x="967" y="1914"/>
                    </a:cubicBezTo>
                    <a:cubicBezTo>
                      <a:pt x="948" y="1818"/>
                      <a:pt x="948" y="1740"/>
                      <a:pt x="948" y="1663"/>
                    </a:cubicBezTo>
                    <a:lnTo>
                      <a:pt x="948" y="1257"/>
                    </a:lnTo>
                    <a:cubicBezTo>
                      <a:pt x="948" y="584"/>
                      <a:pt x="1472" y="20"/>
                      <a:pt x="2154" y="1"/>
                    </a:cubicBezTo>
                    <a:lnTo>
                      <a:pt x="1276" y="1"/>
                    </a:lnTo>
                    <a:cubicBezTo>
                      <a:pt x="1265" y="1"/>
                      <a:pt x="1254" y="1"/>
                      <a:pt x="1243" y="1"/>
                    </a:cubicBezTo>
                    <a:close/>
                  </a:path>
                </a:pathLst>
              </a:custGeom>
              <a:solidFill>
                <a:srgbClr val="D6A9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1" name="Google Shape;4251;p61"/>
              <p:cNvSpPr/>
              <p:nvPr/>
            </p:nvSpPr>
            <p:spPr>
              <a:xfrm>
                <a:off x="9056298" y="2888157"/>
                <a:ext cx="156504" cy="1366119"/>
              </a:xfrm>
              <a:custGeom>
                <a:avLst/>
                <a:gdLst/>
                <a:ahLst/>
                <a:cxnLst/>
                <a:rect l="l" t="t" r="r" b="b"/>
                <a:pathLst>
                  <a:path w="3653" h="31887" extrusionOk="0">
                    <a:moveTo>
                      <a:pt x="1" y="1"/>
                    </a:moveTo>
                    <a:lnTo>
                      <a:pt x="2513" y="31886"/>
                    </a:lnTo>
                    <a:lnTo>
                      <a:pt x="3653" y="31886"/>
                    </a:lnTo>
                    <a:lnTo>
                      <a:pt x="365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2" name="Google Shape;4252;p61"/>
              <p:cNvSpPr/>
              <p:nvPr/>
            </p:nvSpPr>
            <p:spPr>
              <a:xfrm>
                <a:off x="6829259" y="2871619"/>
                <a:ext cx="741004" cy="1217070"/>
              </a:xfrm>
              <a:custGeom>
                <a:avLst/>
                <a:gdLst/>
                <a:ahLst/>
                <a:cxnLst/>
                <a:rect l="l" t="t" r="r" b="b"/>
                <a:pathLst>
                  <a:path w="17296" h="28408" extrusionOk="0">
                    <a:moveTo>
                      <a:pt x="580" y="0"/>
                    </a:moveTo>
                    <a:lnTo>
                      <a:pt x="0" y="24697"/>
                    </a:lnTo>
                    <a:lnTo>
                      <a:pt x="16967" y="28407"/>
                    </a:lnTo>
                    <a:lnTo>
                      <a:pt x="17295" y="561"/>
                    </a:lnTo>
                    <a:lnTo>
                      <a:pt x="58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3" name="Google Shape;4253;p61"/>
              <p:cNvSpPr/>
              <p:nvPr/>
            </p:nvSpPr>
            <p:spPr>
              <a:xfrm>
                <a:off x="7536289" y="2916304"/>
                <a:ext cx="2136855" cy="1142567"/>
              </a:xfrm>
              <a:custGeom>
                <a:avLst/>
                <a:gdLst/>
                <a:ahLst/>
                <a:cxnLst/>
                <a:rect l="l" t="t" r="r" b="b"/>
                <a:pathLst>
                  <a:path w="49877" h="26669" extrusionOk="0">
                    <a:moveTo>
                      <a:pt x="0" y="1"/>
                    </a:moveTo>
                    <a:lnTo>
                      <a:pt x="0" y="26669"/>
                    </a:lnTo>
                    <a:lnTo>
                      <a:pt x="49876" y="24562"/>
                    </a:lnTo>
                    <a:lnTo>
                      <a:pt x="4987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4" name="Google Shape;4254;p61"/>
              <p:cNvSpPr/>
              <p:nvPr/>
            </p:nvSpPr>
            <p:spPr>
              <a:xfrm>
                <a:off x="7536289" y="2916304"/>
                <a:ext cx="163958" cy="1539974"/>
              </a:xfrm>
              <a:custGeom>
                <a:avLst/>
                <a:gdLst/>
                <a:ahLst/>
                <a:cxnLst/>
                <a:rect l="l" t="t" r="r" b="b"/>
                <a:pathLst>
                  <a:path w="3827" h="35945" extrusionOk="0">
                    <a:moveTo>
                      <a:pt x="0" y="1"/>
                    </a:moveTo>
                    <a:lnTo>
                      <a:pt x="0" y="35944"/>
                    </a:lnTo>
                    <a:lnTo>
                      <a:pt x="1140" y="35944"/>
                    </a:lnTo>
                    <a:lnTo>
                      <a:pt x="3826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5" name="Google Shape;4255;p61"/>
              <p:cNvSpPr/>
              <p:nvPr/>
            </p:nvSpPr>
            <p:spPr>
              <a:xfrm>
                <a:off x="6834186" y="2839316"/>
                <a:ext cx="164001" cy="1453046"/>
              </a:xfrm>
              <a:custGeom>
                <a:avLst/>
                <a:gdLst/>
                <a:ahLst/>
                <a:cxnLst/>
                <a:rect l="l" t="t" r="r" b="b"/>
                <a:pathLst>
                  <a:path w="3828" h="33916" extrusionOk="0">
                    <a:moveTo>
                      <a:pt x="1" y="1"/>
                    </a:moveTo>
                    <a:lnTo>
                      <a:pt x="1" y="33915"/>
                    </a:lnTo>
                    <a:lnTo>
                      <a:pt x="1141" y="33915"/>
                    </a:lnTo>
                    <a:lnTo>
                      <a:pt x="3827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6" name="Google Shape;4256;p61"/>
              <p:cNvSpPr/>
              <p:nvPr/>
            </p:nvSpPr>
            <p:spPr>
              <a:xfrm>
                <a:off x="6780375" y="2790425"/>
                <a:ext cx="755956" cy="125924"/>
              </a:xfrm>
              <a:custGeom>
                <a:avLst/>
                <a:gdLst/>
                <a:ahLst/>
                <a:cxnLst/>
                <a:rect l="l" t="t" r="r" b="b"/>
                <a:pathLst>
                  <a:path w="17645" h="2783" extrusionOk="0">
                    <a:moveTo>
                      <a:pt x="1" y="0"/>
                    </a:moveTo>
                    <a:lnTo>
                      <a:pt x="1" y="1643"/>
                    </a:lnTo>
                    <a:lnTo>
                      <a:pt x="17644" y="2783"/>
                    </a:lnTo>
                    <a:lnTo>
                      <a:pt x="17644" y="65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7" name="Google Shape;4257;p61"/>
              <p:cNvSpPr/>
              <p:nvPr/>
            </p:nvSpPr>
            <p:spPr>
              <a:xfrm>
                <a:off x="7532125" y="2819775"/>
                <a:ext cx="2231240" cy="105076"/>
              </a:xfrm>
              <a:custGeom>
                <a:avLst/>
                <a:gdLst/>
                <a:ahLst/>
                <a:cxnLst/>
                <a:rect l="l" t="t" r="r" b="b"/>
                <a:pathLst>
                  <a:path w="51983" h="2107" extrusionOk="0">
                    <a:moveTo>
                      <a:pt x="0" y="0"/>
                    </a:moveTo>
                    <a:lnTo>
                      <a:pt x="0" y="2107"/>
                    </a:lnTo>
                    <a:lnTo>
                      <a:pt x="51983" y="2107"/>
                    </a:lnTo>
                    <a:lnTo>
                      <a:pt x="5198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8" name="Google Shape;4258;p61"/>
              <p:cNvSpPr/>
              <p:nvPr/>
            </p:nvSpPr>
            <p:spPr>
              <a:xfrm>
                <a:off x="7532125" y="2905275"/>
                <a:ext cx="2140970" cy="560036"/>
              </a:xfrm>
              <a:custGeom>
                <a:avLst/>
                <a:gdLst/>
                <a:ahLst/>
                <a:cxnLst/>
                <a:rect l="l" t="t" r="r" b="b"/>
                <a:pathLst>
                  <a:path w="49877" h="12814" extrusionOk="0">
                    <a:moveTo>
                      <a:pt x="0" y="1"/>
                    </a:moveTo>
                    <a:lnTo>
                      <a:pt x="0" y="2552"/>
                    </a:lnTo>
                    <a:lnTo>
                      <a:pt x="49876" y="12813"/>
                    </a:lnTo>
                    <a:lnTo>
                      <a:pt x="49876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9" name="Google Shape;4259;p61"/>
              <p:cNvSpPr/>
              <p:nvPr/>
            </p:nvSpPr>
            <p:spPr>
              <a:xfrm>
                <a:off x="6862376" y="3923060"/>
                <a:ext cx="49697" cy="369302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620" extrusionOk="0">
                    <a:moveTo>
                      <a:pt x="1159" y="0"/>
                    </a:moveTo>
                    <a:lnTo>
                      <a:pt x="0" y="8619"/>
                    </a:lnTo>
                    <a:lnTo>
                      <a:pt x="483" y="8619"/>
                    </a:lnTo>
                    <a:lnTo>
                      <a:pt x="115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60" name="Google Shape;4260;p61"/>
              <p:cNvSpPr/>
              <p:nvPr/>
            </p:nvSpPr>
            <p:spPr>
              <a:xfrm>
                <a:off x="6834175" y="2858926"/>
                <a:ext cx="702146" cy="166723"/>
              </a:xfrm>
              <a:custGeom>
                <a:avLst/>
                <a:gdLst/>
                <a:ahLst/>
                <a:cxnLst/>
                <a:rect l="l" t="t" r="r" b="b"/>
                <a:pathLst>
                  <a:path w="16389" h="3614" extrusionOk="0">
                    <a:moveTo>
                      <a:pt x="1" y="0"/>
                    </a:moveTo>
                    <a:lnTo>
                      <a:pt x="1" y="580"/>
                    </a:lnTo>
                    <a:lnTo>
                      <a:pt x="16388" y="3614"/>
                    </a:lnTo>
                    <a:lnTo>
                      <a:pt x="16388" y="106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61" name="Google Shape;4261;p61"/>
            <p:cNvGrpSpPr/>
            <p:nvPr/>
          </p:nvGrpSpPr>
          <p:grpSpPr>
            <a:xfrm>
              <a:off x="8394114" y="2965234"/>
              <a:ext cx="623127" cy="376402"/>
              <a:chOff x="1412143" y="4301302"/>
              <a:chExt cx="701246" cy="423542"/>
            </a:xfrm>
          </p:grpSpPr>
          <p:grpSp>
            <p:nvGrpSpPr>
              <p:cNvPr id="4262" name="Google Shape;4262;p61"/>
              <p:cNvGrpSpPr/>
              <p:nvPr/>
            </p:nvGrpSpPr>
            <p:grpSpPr>
              <a:xfrm>
                <a:off x="1412143" y="4492167"/>
                <a:ext cx="701246" cy="232678"/>
                <a:chOff x="7138068" y="2592629"/>
                <a:chExt cx="701246" cy="232678"/>
              </a:xfrm>
            </p:grpSpPr>
            <p:sp>
              <p:nvSpPr>
                <p:cNvPr id="4263" name="Google Shape;4263;p61"/>
                <p:cNvSpPr/>
                <p:nvPr/>
              </p:nvSpPr>
              <p:spPr>
                <a:xfrm>
                  <a:off x="7185238" y="2709332"/>
                  <a:ext cx="653262" cy="115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48" h="2707" extrusionOk="0">
                      <a:moveTo>
                        <a:pt x="1" y="1"/>
                      </a:moveTo>
                      <a:lnTo>
                        <a:pt x="1" y="2397"/>
                      </a:lnTo>
                      <a:lnTo>
                        <a:pt x="8194" y="2706"/>
                      </a:lnTo>
                      <a:lnTo>
                        <a:pt x="15247" y="2706"/>
                      </a:lnTo>
                      <a:lnTo>
                        <a:pt x="15247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64" name="Google Shape;4264;p61"/>
                <p:cNvSpPr/>
                <p:nvPr/>
              </p:nvSpPr>
              <p:spPr>
                <a:xfrm>
                  <a:off x="7185238" y="2702734"/>
                  <a:ext cx="351094" cy="1225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95" h="2861" extrusionOk="0">
                      <a:moveTo>
                        <a:pt x="1" y="0"/>
                      </a:moveTo>
                      <a:lnTo>
                        <a:pt x="1" y="2551"/>
                      </a:lnTo>
                      <a:lnTo>
                        <a:pt x="8194" y="2860"/>
                      </a:lnTo>
                      <a:lnTo>
                        <a:pt x="8194" y="15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65" name="Google Shape;4265;p61"/>
                <p:cNvSpPr/>
                <p:nvPr/>
              </p:nvSpPr>
              <p:spPr>
                <a:xfrm>
                  <a:off x="7565251" y="2721756"/>
                  <a:ext cx="273249" cy="927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78" h="2166" extrusionOk="0">
                      <a:moveTo>
                        <a:pt x="0" y="1"/>
                      </a:moveTo>
                      <a:lnTo>
                        <a:pt x="0" y="2049"/>
                      </a:lnTo>
                      <a:lnTo>
                        <a:pt x="6377" y="2165"/>
                      </a:lnTo>
                      <a:lnTo>
                        <a:pt x="637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66" name="Google Shape;4266;p61"/>
                <p:cNvSpPr/>
                <p:nvPr/>
              </p:nvSpPr>
              <p:spPr>
                <a:xfrm>
                  <a:off x="7599182" y="2737480"/>
                  <a:ext cx="239318" cy="108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86" h="253" extrusionOk="0">
                      <a:moveTo>
                        <a:pt x="5585" y="1"/>
                      </a:moveTo>
                      <a:lnTo>
                        <a:pt x="1" y="117"/>
                      </a:lnTo>
                      <a:lnTo>
                        <a:pt x="5585" y="252"/>
                      </a:lnTo>
                      <a:lnTo>
                        <a:pt x="5585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67" name="Google Shape;4267;p61"/>
                <p:cNvSpPr/>
                <p:nvPr/>
              </p:nvSpPr>
              <p:spPr>
                <a:xfrm>
                  <a:off x="7675356" y="2776423"/>
                  <a:ext cx="163958" cy="9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7" h="233" extrusionOk="0">
                      <a:moveTo>
                        <a:pt x="1" y="0"/>
                      </a:moveTo>
                      <a:lnTo>
                        <a:pt x="3807" y="232"/>
                      </a:lnTo>
                      <a:lnTo>
                        <a:pt x="382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68" name="Google Shape;4268;p61"/>
                <p:cNvSpPr/>
                <p:nvPr/>
              </p:nvSpPr>
              <p:spPr>
                <a:xfrm>
                  <a:off x="7138068" y="2592629"/>
                  <a:ext cx="653220" cy="1167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47" h="2725" extrusionOk="0">
                      <a:moveTo>
                        <a:pt x="0" y="0"/>
                      </a:moveTo>
                      <a:lnTo>
                        <a:pt x="0" y="2416"/>
                      </a:lnTo>
                      <a:lnTo>
                        <a:pt x="8194" y="2725"/>
                      </a:lnTo>
                      <a:lnTo>
                        <a:pt x="15247" y="2725"/>
                      </a:lnTo>
                      <a:lnTo>
                        <a:pt x="15247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69" name="Google Shape;4269;p61"/>
                <p:cNvSpPr/>
                <p:nvPr/>
              </p:nvSpPr>
              <p:spPr>
                <a:xfrm>
                  <a:off x="7138068" y="2592629"/>
                  <a:ext cx="351051" cy="1167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94" h="2725" extrusionOk="0">
                      <a:moveTo>
                        <a:pt x="0" y="0"/>
                      </a:moveTo>
                      <a:lnTo>
                        <a:pt x="0" y="2570"/>
                      </a:lnTo>
                      <a:lnTo>
                        <a:pt x="8194" y="2725"/>
                      </a:lnTo>
                      <a:lnTo>
                        <a:pt x="8194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70" name="Google Shape;4270;p61"/>
                <p:cNvSpPr/>
                <p:nvPr/>
              </p:nvSpPr>
              <p:spPr>
                <a:xfrm>
                  <a:off x="7518038" y="2605053"/>
                  <a:ext cx="273249" cy="927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78" h="2165" extrusionOk="0">
                      <a:moveTo>
                        <a:pt x="1" y="0"/>
                      </a:moveTo>
                      <a:lnTo>
                        <a:pt x="1" y="2048"/>
                      </a:lnTo>
                      <a:lnTo>
                        <a:pt x="6378" y="2164"/>
                      </a:lnTo>
                      <a:lnTo>
                        <a:pt x="6378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71" name="Google Shape;4271;p61"/>
                <p:cNvSpPr/>
                <p:nvPr/>
              </p:nvSpPr>
              <p:spPr>
                <a:xfrm>
                  <a:off x="7551155" y="2621591"/>
                  <a:ext cx="240132" cy="9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5" h="233" extrusionOk="0">
                      <a:moveTo>
                        <a:pt x="5605" y="1"/>
                      </a:moveTo>
                      <a:lnTo>
                        <a:pt x="1" y="116"/>
                      </a:lnTo>
                      <a:lnTo>
                        <a:pt x="5605" y="232"/>
                      </a:lnTo>
                      <a:lnTo>
                        <a:pt x="5605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72" name="Google Shape;4272;p61"/>
                <p:cNvSpPr/>
                <p:nvPr/>
              </p:nvSpPr>
              <p:spPr>
                <a:xfrm>
                  <a:off x="7627329" y="2659678"/>
                  <a:ext cx="164815" cy="10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47" h="252" extrusionOk="0">
                      <a:moveTo>
                        <a:pt x="3846" y="0"/>
                      </a:moveTo>
                      <a:lnTo>
                        <a:pt x="1" y="20"/>
                      </a:lnTo>
                      <a:lnTo>
                        <a:pt x="3827" y="252"/>
                      </a:lnTo>
                      <a:lnTo>
                        <a:pt x="384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273" name="Google Shape;4273;p61"/>
              <p:cNvGrpSpPr/>
              <p:nvPr/>
            </p:nvGrpSpPr>
            <p:grpSpPr>
              <a:xfrm rot="-1436162">
                <a:off x="1652698" y="4359172"/>
                <a:ext cx="325222" cy="188484"/>
                <a:chOff x="3731575" y="1638525"/>
                <a:chExt cx="208350" cy="120750"/>
              </a:xfrm>
            </p:grpSpPr>
            <p:sp>
              <p:nvSpPr>
                <p:cNvPr id="4274" name="Google Shape;4274;p61"/>
                <p:cNvSpPr/>
                <p:nvPr/>
              </p:nvSpPr>
              <p:spPr>
                <a:xfrm>
                  <a:off x="3731575" y="1638525"/>
                  <a:ext cx="52525" cy="5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1" h="2127" extrusionOk="0">
                      <a:moveTo>
                        <a:pt x="1995" y="1"/>
                      </a:moveTo>
                      <a:lnTo>
                        <a:pt x="832" y="278"/>
                      </a:lnTo>
                      <a:lnTo>
                        <a:pt x="199" y="344"/>
                      </a:lnTo>
                      <a:cubicBezTo>
                        <a:pt x="66" y="357"/>
                        <a:pt x="0" y="503"/>
                        <a:pt x="80" y="621"/>
                      </a:cubicBezTo>
                      <a:lnTo>
                        <a:pt x="489" y="1176"/>
                      </a:lnTo>
                      <a:lnTo>
                        <a:pt x="1044" y="2127"/>
                      </a:lnTo>
                      <a:lnTo>
                        <a:pt x="1691" y="1625"/>
                      </a:lnTo>
                      <a:lnTo>
                        <a:pt x="2100" y="833"/>
                      </a:lnTo>
                      <a:lnTo>
                        <a:pt x="1995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75" name="Google Shape;4275;p61"/>
                <p:cNvSpPr/>
                <p:nvPr/>
              </p:nvSpPr>
              <p:spPr>
                <a:xfrm>
                  <a:off x="3757650" y="1638850"/>
                  <a:ext cx="182275" cy="12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91" h="4817" extrusionOk="0">
                      <a:moveTo>
                        <a:pt x="952" y="1"/>
                      </a:moveTo>
                      <a:lnTo>
                        <a:pt x="1018" y="476"/>
                      </a:lnTo>
                      <a:cubicBezTo>
                        <a:pt x="1044" y="701"/>
                        <a:pt x="1004" y="925"/>
                        <a:pt x="899" y="1123"/>
                      </a:cubicBezTo>
                      <a:lnTo>
                        <a:pt x="754" y="1414"/>
                      </a:lnTo>
                      <a:cubicBezTo>
                        <a:pt x="688" y="1546"/>
                        <a:pt x="582" y="1665"/>
                        <a:pt x="463" y="1757"/>
                      </a:cubicBezTo>
                      <a:lnTo>
                        <a:pt x="1" y="2114"/>
                      </a:lnTo>
                      <a:lnTo>
                        <a:pt x="5931" y="4755"/>
                      </a:lnTo>
                      <a:cubicBezTo>
                        <a:pt x="6013" y="4797"/>
                        <a:pt x="6100" y="4816"/>
                        <a:pt x="6186" y="4816"/>
                      </a:cubicBezTo>
                      <a:cubicBezTo>
                        <a:pt x="6265" y="4816"/>
                        <a:pt x="6344" y="4800"/>
                        <a:pt x="6419" y="4768"/>
                      </a:cubicBezTo>
                      <a:lnTo>
                        <a:pt x="6604" y="4702"/>
                      </a:lnTo>
                      <a:cubicBezTo>
                        <a:pt x="6749" y="4636"/>
                        <a:pt x="6868" y="4531"/>
                        <a:pt x="6934" y="4385"/>
                      </a:cubicBezTo>
                      <a:lnTo>
                        <a:pt x="7225" y="3752"/>
                      </a:lnTo>
                      <a:cubicBezTo>
                        <a:pt x="7291" y="3593"/>
                        <a:pt x="7291" y="3408"/>
                        <a:pt x="7225" y="3250"/>
                      </a:cubicBezTo>
                      <a:lnTo>
                        <a:pt x="7079" y="2919"/>
                      </a:lnTo>
                      <a:cubicBezTo>
                        <a:pt x="7013" y="2774"/>
                        <a:pt x="6895" y="2669"/>
                        <a:pt x="6763" y="2603"/>
                      </a:cubicBezTo>
                      <a:lnTo>
                        <a:pt x="952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76" name="Google Shape;4276;p61"/>
                <p:cNvSpPr/>
                <p:nvPr/>
              </p:nvSpPr>
              <p:spPr>
                <a:xfrm>
                  <a:off x="3781425" y="1638850"/>
                  <a:ext cx="158500" cy="93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40" h="3739" extrusionOk="0">
                      <a:moveTo>
                        <a:pt x="1" y="1"/>
                      </a:moveTo>
                      <a:lnTo>
                        <a:pt x="67" y="476"/>
                      </a:lnTo>
                      <a:cubicBezTo>
                        <a:pt x="80" y="608"/>
                        <a:pt x="80" y="727"/>
                        <a:pt x="53" y="846"/>
                      </a:cubicBezTo>
                      <a:cubicBezTo>
                        <a:pt x="27" y="952"/>
                        <a:pt x="6261" y="3738"/>
                        <a:pt x="6261" y="3738"/>
                      </a:cubicBezTo>
                      <a:cubicBezTo>
                        <a:pt x="6340" y="3580"/>
                        <a:pt x="6340" y="3408"/>
                        <a:pt x="6261" y="3250"/>
                      </a:cubicBezTo>
                      <a:lnTo>
                        <a:pt x="6115" y="2919"/>
                      </a:lnTo>
                      <a:cubicBezTo>
                        <a:pt x="6049" y="2774"/>
                        <a:pt x="5944" y="2669"/>
                        <a:pt x="5798" y="2603"/>
                      </a:cubicBez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77" name="Google Shape;4277;p61"/>
                <p:cNvSpPr/>
                <p:nvPr/>
              </p:nvSpPr>
              <p:spPr>
                <a:xfrm>
                  <a:off x="3731575" y="1645450"/>
                  <a:ext cx="25125" cy="22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5" h="900" extrusionOk="0">
                      <a:moveTo>
                        <a:pt x="832" y="1"/>
                      </a:moveTo>
                      <a:lnTo>
                        <a:pt x="199" y="67"/>
                      </a:lnTo>
                      <a:cubicBezTo>
                        <a:pt x="66" y="80"/>
                        <a:pt x="0" y="239"/>
                        <a:pt x="80" y="344"/>
                      </a:cubicBezTo>
                      <a:lnTo>
                        <a:pt x="476" y="899"/>
                      </a:lnTo>
                      <a:lnTo>
                        <a:pt x="516" y="886"/>
                      </a:lnTo>
                      <a:cubicBezTo>
                        <a:pt x="859" y="741"/>
                        <a:pt x="1004" y="331"/>
                        <a:pt x="832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4278" name="Google Shape;4278;p61"/>
          <p:cNvGrpSpPr/>
          <p:nvPr/>
        </p:nvGrpSpPr>
        <p:grpSpPr>
          <a:xfrm flipH="1">
            <a:off x="-985285" y="1471357"/>
            <a:ext cx="1658342" cy="3137156"/>
            <a:chOff x="6265575" y="1978274"/>
            <a:chExt cx="1536925" cy="2057017"/>
          </a:xfrm>
        </p:grpSpPr>
        <p:sp>
          <p:nvSpPr>
            <p:cNvPr id="4279" name="Google Shape;4279;p61"/>
            <p:cNvSpPr/>
            <p:nvPr/>
          </p:nvSpPr>
          <p:spPr>
            <a:xfrm>
              <a:off x="7369046" y="1978274"/>
              <a:ext cx="433454" cy="2057017"/>
            </a:xfrm>
            <a:custGeom>
              <a:avLst/>
              <a:gdLst/>
              <a:ahLst/>
              <a:cxnLst/>
              <a:rect l="l" t="t" r="r" b="b"/>
              <a:pathLst>
                <a:path w="11538" h="76313" extrusionOk="0">
                  <a:moveTo>
                    <a:pt x="2029" y="1"/>
                  </a:moveTo>
                  <a:lnTo>
                    <a:pt x="0" y="2725"/>
                  </a:lnTo>
                  <a:lnTo>
                    <a:pt x="0" y="76312"/>
                  </a:lnTo>
                  <a:lnTo>
                    <a:pt x="11537" y="76312"/>
                  </a:lnTo>
                  <a:lnTo>
                    <a:pt x="202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280" name="Google Shape;4280;p61"/>
            <p:cNvGrpSpPr/>
            <p:nvPr/>
          </p:nvGrpSpPr>
          <p:grpSpPr>
            <a:xfrm>
              <a:off x="6265575" y="1978281"/>
              <a:ext cx="1179732" cy="2056993"/>
              <a:chOff x="-221497" y="1179358"/>
              <a:chExt cx="1179732" cy="2866889"/>
            </a:xfrm>
          </p:grpSpPr>
          <p:grpSp>
            <p:nvGrpSpPr>
              <p:cNvPr id="4281" name="Google Shape;4281;p61"/>
              <p:cNvGrpSpPr/>
              <p:nvPr/>
            </p:nvGrpSpPr>
            <p:grpSpPr>
              <a:xfrm>
                <a:off x="-221497" y="1179358"/>
                <a:ext cx="1179732" cy="2866889"/>
                <a:chOff x="-221497" y="1179358"/>
                <a:chExt cx="1179732" cy="2866889"/>
              </a:xfrm>
            </p:grpSpPr>
            <p:sp>
              <p:nvSpPr>
                <p:cNvPr id="4282" name="Google Shape;4282;p61"/>
                <p:cNvSpPr/>
                <p:nvPr/>
              </p:nvSpPr>
              <p:spPr>
                <a:xfrm>
                  <a:off x="-221497" y="1179358"/>
                  <a:ext cx="1179732" cy="28668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03" h="76313" extrusionOk="0">
                      <a:moveTo>
                        <a:pt x="0" y="1"/>
                      </a:moveTo>
                      <a:lnTo>
                        <a:pt x="0" y="76312"/>
                      </a:lnTo>
                      <a:lnTo>
                        <a:pt x="31402" y="76312"/>
                      </a:lnTo>
                      <a:lnTo>
                        <a:pt x="31402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83" name="Google Shape;4283;p61"/>
                <p:cNvSpPr/>
                <p:nvPr/>
              </p:nvSpPr>
              <p:spPr>
                <a:xfrm>
                  <a:off x="592290" y="1179358"/>
                  <a:ext cx="365945" cy="28668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41" h="76313" extrusionOk="0">
                      <a:moveTo>
                        <a:pt x="1" y="1"/>
                      </a:moveTo>
                      <a:lnTo>
                        <a:pt x="1" y="76312"/>
                      </a:lnTo>
                      <a:lnTo>
                        <a:pt x="9740" y="76312"/>
                      </a:lnTo>
                      <a:lnTo>
                        <a:pt x="9740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84" name="Google Shape;4284;p61"/>
                <p:cNvSpPr/>
                <p:nvPr/>
              </p:nvSpPr>
              <p:spPr>
                <a:xfrm>
                  <a:off x="706270" y="1865416"/>
                  <a:ext cx="175741" cy="21808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78" h="58051" extrusionOk="0">
                      <a:moveTo>
                        <a:pt x="1122" y="19904"/>
                      </a:moveTo>
                      <a:lnTo>
                        <a:pt x="1" y="24658"/>
                      </a:lnTo>
                      <a:lnTo>
                        <a:pt x="1" y="58050"/>
                      </a:lnTo>
                      <a:lnTo>
                        <a:pt x="1122" y="58050"/>
                      </a:lnTo>
                      <a:lnTo>
                        <a:pt x="1122" y="19904"/>
                      </a:lnTo>
                      <a:close/>
                      <a:moveTo>
                        <a:pt x="4677" y="0"/>
                      </a:moveTo>
                      <a:lnTo>
                        <a:pt x="2822" y="4986"/>
                      </a:lnTo>
                      <a:lnTo>
                        <a:pt x="2822" y="55132"/>
                      </a:lnTo>
                      <a:lnTo>
                        <a:pt x="2822" y="58050"/>
                      </a:lnTo>
                      <a:lnTo>
                        <a:pt x="4677" y="58050"/>
                      </a:lnTo>
                      <a:lnTo>
                        <a:pt x="4677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85" name="Google Shape;4285;p61"/>
                <p:cNvSpPr/>
                <p:nvPr/>
              </p:nvSpPr>
              <p:spPr>
                <a:xfrm>
                  <a:off x="-140915" y="1281730"/>
                  <a:ext cx="649767" cy="7390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96" h="19673" extrusionOk="0">
                      <a:moveTo>
                        <a:pt x="0" y="0"/>
                      </a:moveTo>
                      <a:lnTo>
                        <a:pt x="0" y="19672"/>
                      </a:lnTo>
                      <a:lnTo>
                        <a:pt x="17296" y="19672"/>
                      </a:lnTo>
                      <a:lnTo>
                        <a:pt x="17296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86" name="Google Shape;4286;p61"/>
                <p:cNvSpPr/>
                <p:nvPr/>
              </p:nvSpPr>
              <p:spPr>
                <a:xfrm>
                  <a:off x="-140915" y="1281730"/>
                  <a:ext cx="271538" cy="7390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28" h="19673" extrusionOk="0">
                      <a:moveTo>
                        <a:pt x="0" y="0"/>
                      </a:moveTo>
                      <a:lnTo>
                        <a:pt x="0" y="19672"/>
                      </a:lnTo>
                      <a:lnTo>
                        <a:pt x="7228" y="19672"/>
                      </a:lnTo>
                      <a:lnTo>
                        <a:pt x="7228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87" name="Google Shape;4287;p61"/>
                <p:cNvSpPr/>
                <p:nvPr/>
              </p:nvSpPr>
              <p:spPr>
                <a:xfrm>
                  <a:off x="-140915" y="2088266"/>
                  <a:ext cx="649767" cy="7732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96" h="20582" extrusionOk="0">
                      <a:moveTo>
                        <a:pt x="17296" y="1"/>
                      </a:moveTo>
                      <a:lnTo>
                        <a:pt x="0" y="909"/>
                      </a:lnTo>
                      <a:lnTo>
                        <a:pt x="0" y="20581"/>
                      </a:lnTo>
                      <a:lnTo>
                        <a:pt x="17296" y="20581"/>
                      </a:lnTo>
                      <a:lnTo>
                        <a:pt x="17296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88" name="Google Shape;4288;p61"/>
                <p:cNvSpPr/>
                <p:nvPr/>
              </p:nvSpPr>
              <p:spPr>
                <a:xfrm>
                  <a:off x="-140915" y="2108590"/>
                  <a:ext cx="271538" cy="7528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28" h="20041" extrusionOk="0">
                      <a:moveTo>
                        <a:pt x="7228" y="1"/>
                      </a:moveTo>
                      <a:lnTo>
                        <a:pt x="0" y="368"/>
                      </a:lnTo>
                      <a:lnTo>
                        <a:pt x="0" y="20040"/>
                      </a:lnTo>
                      <a:lnTo>
                        <a:pt x="7228" y="20040"/>
                      </a:lnTo>
                      <a:lnTo>
                        <a:pt x="7228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89" name="Google Shape;4289;p61"/>
                <p:cNvSpPr/>
                <p:nvPr/>
              </p:nvSpPr>
              <p:spPr>
                <a:xfrm>
                  <a:off x="-140915" y="2933310"/>
                  <a:ext cx="649767" cy="7695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96" h="20484" extrusionOk="0">
                      <a:moveTo>
                        <a:pt x="0" y="0"/>
                      </a:moveTo>
                      <a:lnTo>
                        <a:pt x="0" y="20484"/>
                      </a:lnTo>
                      <a:lnTo>
                        <a:pt x="17296" y="20484"/>
                      </a:lnTo>
                      <a:lnTo>
                        <a:pt x="17296" y="79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4290" name="Google Shape;4290;p61"/>
              <p:cNvSpPr/>
              <p:nvPr/>
            </p:nvSpPr>
            <p:spPr>
              <a:xfrm>
                <a:off x="-140915" y="2933310"/>
                <a:ext cx="271538" cy="769533"/>
              </a:xfrm>
              <a:custGeom>
                <a:avLst/>
                <a:gdLst/>
                <a:ahLst/>
                <a:cxnLst/>
                <a:rect l="l" t="t" r="r" b="b"/>
                <a:pathLst>
                  <a:path w="7228" h="20484" extrusionOk="0">
                    <a:moveTo>
                      <a:pt x="0" y="0"/>
                    </a:moveTo>
                    <a:lnTo>
                      <a:pt x="0" y="20484"/>
                    </a:lnTo>
                    <a:lnTo>
                      <a:pt x="7228" y="20484"/>
                    </a:lnTo>
                    <a:lnTo>
                      <a:pt x="7228" y="3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291" name="Google Shape;4291;p61"/>
          <p:cNvGrpSpPr/>
          <p:nvPr/>
        </p:nvGrpSpPr>
        <p:grpSpPr>
          <a:xfrm flipH="1">
            <a:off x="-117908" y="1761968"/>
            <a:ext cx="701573" cy="635200"/>
            <a:chOff x="791550" y="2156375"/>
            <a:chExt cx="1145425" cy="1118900"/>
          </a:xfrm>
        </p:grpSpPr>
        <p:sp>
          <p:nvSpPr>
            <p:cNvPr id="4292" name="Google Shape;4292;p61"/>
            <p:cNvSpPr/>
            <p:nvPr/>
          </p:nvSpPr>
          <p:spPr>
            <a:xfrm>
              <a:off x="791550" y="2228725"/>
              <a:ext cx="242350" cy="1046550"/>
            </a:xfrm>
            <a:custGeom>
              <a:avLst/>
              <a:gdLst/>
              <a:ahLst/>
              <a:cxnLst/>
              <a:rect l="l" t="t" r="r" b="b"/>
              <a:pathLst>
                <a:path w="9694" h="41862" extrusionOk="0">
                  <a:moveTo>
                    <a:pt x="0" y="0"/>
                  </a:moveTo>
                  <a:lnTo>
                    <a:pt x="0" y="41862"/>
                  </a:lnTo>
                  <a:lnTo>
                    <a:pt x="9694" y="41862"/>
                  </a:lnTo>
                  <a:lnTo>
                    <a:pt x="969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3" name="Google Shape;4293;p61"/>
            <p:cNvSpPr/>
            <p:nvPr/>
          </p:nvSpPr>
          <p:spPr>
            <a:xfrm>
              <a:off x="791550" y="2428875"/>
              <a:ext cx="242350" cy="645050"/>
            </a:xfrm>
            <a:custGeom>
              <a:avLst/>
              <a:gdLst/>
              <a:ahLst/>
              <a:cxnLst/>
              <a:rect l="l" t="t" r="r" b="b"/>
              <a:pathLst>
                <a:path w="9694" h="25802" extrusionOk="0">
                  <a:moveTo>
                    <a:pt x="0" y="0"/>
                  </a:moveTo>
                  <a:lnTo>
                    <a:pt x="0" y="25802"/>
                  </a:lnTo>
                  <a:lnTo>
                    <a:pt x="9694" y="25802"/>
                  </a:lnTo>
                  <a:lnTo>
                    <a:pt x="969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4" name="Google Shape;4294;p61"/>
            <p:cNvSpPr/>
            <p:nvPr/>
          </p:nvSpPr>
          <p:spPr>
            <a:xfrm>
              <a:off x="1033875" y="2323975"/>
              <a:ext cx="118200" cy="951300"/>
            </a:xfrm>
            <a:custGeom>
              <a:avLst/>
              <a:gdLst/>
              <a:ahLst/>
              <a:cxnLst/>
              <a:rect l="l" t="t" r="r" b="b"/>
              <a:pathLst>
                <a:path w="4728" h="38052" extrusionOk="0">
                  <a:moveTo>
                    <a:pt x="1" y="0"/>
                  </a:moveTo>
                  <a:lnTo>
                    <a:pt x="1" y="38052"/>
                  </a:lnTo>
                  <a:lnTo>
                    <a:pt x="4727" y="38052"/>
                  </a:lnTo>
                  <a:lnTo>
                    <a:pt x="47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5" name="Google Shape;4295;p61"/>
            <p:cNvSpPr/>
            <p:nvPr/>
          </p:nvSpPr>
          <p:spPr>
            <a:xfrm>
              <a:off x="1152050" y="2156375"/>
              <a:ext cx="184475" cy="1118900"/>
            </a:xfrm>
            <a:custGeom>
              <a:avLst/>
              <a:gdLst/>
              <a:ahLst/>
              <a:cxnLst/>
              <a:rect l="l" t="t" r="r" b="b"/>
              <a:pathLst>
                <a:path w="7379" h="44756" extrusionOk="0">
                  <a:moveTo>
                    <a:pt x="0" y="1"/>
                  </a:moveTo>
                  <a:lnTo>
                    <a:pt x="0" y="44756"/>
                  </a:lnTo>
                  <a:lnTo>
                    <a:pt x="7379" y="44756"/>
                  </a:lnTo>
                  <a:lnTo>
                    <a:pt x="737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6" name="Google Shape;4296;p61"/>
            <p:cNvSpPr/>
            <p:nvPr/>
          </p:nvSpPr>
          <p:spPr>
            <a:xfrm>
              <a:off x="1336500" y="2228725"/>
              <a:ext cx="232725" cy="1046550"/>
            </a:xfrm>
            <a:custGeom>
              <a:avLst/>
              <a:gdLst/>
              <a:ahLst/>
              <a:cxnLst/>
              <a:rect l="l" t="t" r="r" b="b"/>
              <a:pathLst>
                <a:path w="9309" h="41862" extrusionOk="0">
                  <a:moveTo>
                    <a:pt x="1" y="0"/>
                  </a:moveTo>
                  <a:lnTo>
                    <a:pt x="1" y="41862"/>
                  </a:lnTo>
                  <a:lnTo>
                    <a:pt x="9309" y="41862"/>
                  </a:lnTo>
                  <a:lnTo>
                    <a:pt x="930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7" name="Google Shape;4297;p61"/>
            <p:cNvSpPr/>
            <p:nvPr/>
          </p:nvSpPr>
          <p:spPr>
            <a:xfrm>
              <a:off x="1395600" y="2450575"/>
              <a:ext cx="114550" cy="601650"/>
            </a:xfrm>
            <a:custGeom>
              <a:avLst/>
              <a:gdLst/>
              <a:ahLst/>
              <a:cxnLst/>
              <a:rect l="l" t="t" r="r" b="b"/>
              <a:pathLst>
                <a:path w="4582" h="24066" extrusionOk="0">
                  <a:moveTo>
                    <a:pt x="0" y="0"/>
                  </a:moveTo>
                  <a:lnTo>
                    <a:pt x="0" y="24066"/>
                  </a:lnTo>
                  <a:lnTo>
                    <a:pt x="4582" y="24066"/>
                  </a:lnTo>
                  <a:lnTo>
                    <a:pt x="45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8" name="Google Shape;4298;p61"/>
            <p:cNvSpPr/>
            <p:nvPr/>
          </p:nvSpPr>
          <p:spPr>
            <a:xfrm>
              <a:off x="1395600" y="3113700"/>
              <a:ext cx="114550" cy="41025"/>
            </a:xfrm>
            <a:custGeom>
              <a:avLst/>
              <a:gdLst/>
              <a:ahLst/>
              <a:cxnLst/>
              <a:rect l="l" t="t" r="r" b="b"/>
              <a:pathLst>
                <a:path w="4582" h="1641" extrusionOk="0">
                  <a:moveTo>
                    <a:pt x="0" y="0"/>
                  </a:moveTo>
                  <a:lnTo>
                    <a:pt x="0" y="1640"/>
                  </a:lnTo>
                  <a:lnTo>
                    <a:pt x="4582" y="1640"/>
                  </a:lnTo>
                  <a:lnTo>
                    <a:pt x="45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9" name="Google Shape;4299;p61"/>
            <p:cNvSpPr/>
            <p:nvPr/>
          </p:nvSpPr>
          <p:spPr>
            <a:xfrm>
              <a:off x="1152050" y="2228725"/>
              <a:ext cx="184475" cy="95275"/>
            </a:xfrm>
            <a:custGeom>
              <a:avLst/>
              <a:gdLst/>
              <a:ahLst/>
              <a:cxnLst/>
              <a:rect l="l" t="t" r="r" b="b"/>
              <a:pathLst>
                <a:path w="7379" h="3811" extrusionOk="0">
                  <a:moveTo>
                    <a:pt x="0" y="0"/>
                  </a:moveTo>
                  <a:lnTo>
                    <a:pt x="0" y="3810"/>
                  </a:lnTo>
                  <a:lnTo>
                    <a:pt x="7379" y="3810"/>
                  </a:lnTo>
                  <a:lnTo>
                    <a:pt x="737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0" name="Google Shape;4300;p61"/>
            <p:cNvSpPr/>
            <p:nvPr/>
          </p:nvSpPr>
          <p:spPr>
            <a:xfrm>
              <a:off x="1152050" y="2715825"/>
              <a:ext cx="184475" cy="358100"/>
            </a:xfrm>
            <a:custGeom>
              <a:avLst/>
              <a:gdLst/>
              <a:ahLst/>
              <a:cxnLst/>
              <a:rect l="l" t="t" r="r" b="b"/>
              <a:pathLst>
                <a:path w="7379" h="14324" extrusionOk="0">
                  <a:moveTo>
                    <a:pt x="0" y="0"/>
                  </a:moveTo>
                  <a:lnTo>
                    <a:pt x="0" y="14324"/>
                  </a:lnTo>
                  <a:lnTo>
                    <a:pt x="7379" y="14324"/>
                  </a:lnTo>
                  <a:lnTo>
                    <a:pt x="737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1" name="Google Shape;4301;p61"/>
            <p:cNvSpPr/>
            <p:nvPr/>
          </p:nvSpPr>
          <p:spPr>
            <a:xfrm>
              <a:off x="1033875" y="2592825"/>
              <a:ext cx="118200" cy="123025"/>
            </a:xfrm>
            <a:custGeom>
              <a:avLst/>
              <a:gdLst/>
              <a:ahLst/>
              <a:cxnLst/>
              <a:rect l="l" t="t" r="r" b="b"/>
              <a:pathLst>
                <a:path w="4728" h="4921" extrusionOk="0">
                  <a:moveTo>
                    <a:pt x="1" y="1"/>
                  </a:moveTo>
                  <a:lnTo>
                    <a:pt x="1" y="4920"/>
                  </a:lnTo>
                  <a:lnTo>
                    <a:pt x="4727" y="4920"/>
                  </a:lnTo>
                  <a:lnTo>
                    <a:pt x="472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2" name="Google Shape;4302;p61"/>
            <p:cNvSpPr/>
            <p:nvPr/>
          </p:nvSpPr>
          <p:spPr>
            <a:xfrm>
              <a:off x="1067650" y="2806250"/>
              <a:ext cx="50650" cy="288175"/>
            </a:xfrm>
            <a:custGeom>
              <a:avLst/>
              <a:gdLst/>
              <a:ahLst/>
              <a:cxnLst/>
              <a:rect l="l" t="t" r="r" b="b"/>
              <a:pathLst>
                <a:path w="2026" h="11527" extrusionOk="0">
                  <a:moveTo>
                    <a:pt x="0" y="0"/>
                  </a:moveTo>
                  <a:lnTo>
                    <a:pt x="0" y="11527"/>
                  </a:lnTo>
                  <a:lnTo>
                    <a:pt x="2026" y="11527"/>
                  </a:lnTo>
                  <a:lnTo>
                    <a:pt x="202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3" name="Google Shape;4303;p61"/>
            <p:cNvSpPr/>
            <p:nvPr/>
          </p:nvSpPr>
          <p:spPr>
            <a:xfrm>
              <a:off x="1569200" y="2323975"/>
              <a:ext cx="264075" cy="951300"/>
            </a:xfrm>
            <a:custGeom>
              <a:avLst/>
              <a:gdLst/>
              <a:ahLst/>
              <a:cxnLst/>
              <a:rect l="l" t="t" r="r" b="b"/>
              <a:pathLst>
                <a:path w="10563" h="38052" extrusionOk="0">
                  <a:moveTo>
                    <a:pt x="1" y="0"/>
                  </a:moveTo>
                  <a:lnTo>
                    <a:pt x="1" y="38052"/>
                  </a:lnTo>
                  <a:lnTo>
                    <a:pt x="10563" y="38052"/>
                  </a:lnTo>
                  <a:lnTo>
                    <a:pt x="1056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4" name="Google Shape;4304;p61"/>
            <p:cNvSpPr/>
            <p:nvPr/>
          </p:nvSpPr>
          <p:spPr>
            <a:xfrm>
              <a:off x="1833250" y="2228725"/>
              <a:ext cx="103725" cy="1046550"/>
            </a:xfrm>
            <a:custGeom>
              <a:avLst/>
              <a:gdLst/>
              <a:ahLst/>
              <a:cxnLst/>
              <a:rect l="l" t="t" r="r" b="b"/>
              <a:pathLst>
                <a:path w="4149" h="41862" extrusionOk="0">
                  <a:moveTo>
                    <a:pt x="1" y="0"/>
                  </a:moveTo>
                  <a:lnTo>
                    <a:pt x="1" y="41862"/>
                  </a:lnTo>
                  <a:lnTo>
                    <a:pt x="4148" y="41862"/>
                  </a:lnTo>
                  <a:lnTo>
                    <a:pt x="414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5" name="Google Shape;4305;p61"/>
            <p:cNvSpPr/>
            <p:nvPr/>
          </p:nvSpPr>
          <p:spPr>
            <a:xfrm>
              <a:off x="1569200" y="2450575"/>
              <a:ext cx="264075" cy="71150"/>
            </a:xfrm>
            <a:custGeom>
              <a:avLst/>
              <a:gdLst/>
              <a:ahLst/>
              <a:cxnLst/>
              <a:rect l="l" t="t" r="r" b="b"/>
              <a:pathLst>
                <a:path w="10563" h="2846" extrusionOk="0">
                  <a:moveTo>
                    <a:pt x="1" y="0"/>
                  </a:moveTo>
                  <a:lnTo>
                    <a:pt x="1" y="2846"/>
                  </a:lnTo>
                  <a:lnTo>
                    <a:pt x="10563" y="2846"/>
                  </a:lnTo>
                  <a:lnTo>
                    <a:pt x="1056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6" name="Google Shape;4306;p61"/>
            <p:cNvSpPr/>
            <p:nvPr/>
          </p:nvSpPr>
          <p:spPr>
            <a:xfrm>
              <a:off x="1569200" y="2592825"/>
              <a:ext cx="264075" cy="71175"/>
            </a:xfrm>
            <a:custGeom>
              <a:avLst/>
              <a:gdLst/>
              <a:ahLst/>
              <a:cxnLst/>
              <a:rect l="l" t="t" r="r" b="b"/>
              <a:pathLst>
                <a:path w="10563" h="2847" extrusionOk="0">
                  <a:moveTo>
                    <a:pt x="1" y="1"/>
                  </a:moveTo>
                  <a:lnTo>
                    <a:pt x="1" y="2846"/>
                  </a:lnTo>
                  <a:lnTo>
                    <a:pt x="10563" y="2846"/>
                  </a:lnTo>
                  <a:lnTo>
                    <a:pt x="1056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07" name="Google Shape;4307;p61"/>
          <p:cNvGrpSpPr/>
          <p:nvPr/>
        </p:nvGrpSpPr>
        <p:grpSpPr>
          <a:xfrm flipH="1">
            <a:off x="-117908" y="2676904"/>
            <a:ext cx="701573" cy="635200"/>
            <a:chOff x="791550" y="2156375"/>
            <a:chExt cx="1145425" cy="1118900"/>
          </a:xfrm>
        </p:grpSpPr>
        <p:sp>
          <p:nvSpPr>
            <p:cNvPr id="4308" name="Google Shape;4308;p61"/>
            <p:cNvSpPr/>
            <p:nvPr/>
          </p:nvSpPr>
          <p:spPr>
            <a:xfrm>
              <a:off x="791550" y="2228725"/>
              <a:ext cx="242350" cy="1046550"/>
            </a:xfrm>
            <a:custGeom>
              <a:avLst/>
              <a:gdLst/>
              <a:ahLst/>
              <a:cxnLst/>
              <a:rect l="l" t="t" r="r" b="b"/>
              <a:pathLst>
                <a:path w="9694" h="41862" extrusionOk="0">
                  <a:moveTo>
                    <a:pt x="0" y="0"/>
                  </a:moveTo>
                  <a:lnTo>
                    <a:pt x="0" y="41862"/>
                  </a:lnTo>
                  <a:lnTo>
                    <a:pt x="9694" y="41862"/>
                  </a:lnTo>
                  <a:lnTo>
                    <a:pt x="969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9" name="Google Shape;4309;p61"/>
            <p:cNvSpPr/>
            <p:nvPr/>
          </p:nvSpPr>
          <p:spPr>
            <a:xfrm>
              <a:off x="860860" y="2428887"/>
              <a:ext cx="103726" cy="645050"/>
            </a:xfrm>
            <a:custGeom>
              <a:avLst/>
              <a:gdLst/>
              <a:ahLst/>
              <a:cxnLst/>
              <a:rect l="l" t="t" r="r" b="b"/>
              <a:pathLst>
                <a:path w="9694" h="25802" extrusionOk="0">
                  <a:moveTo>
                    <a:pt x="0" y="0"/>
                  </a:moveTo>
                  <a:lnTo>
                    <a:pt x="0" y="25802"/>
                  </a:lnTo>
                  <a:lnTo>
                    <a:pt x="9694" y="25802"/>
                  </a:lnTo>
                  <a:lnTo>
                    <a:pt x="969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0" name="Google Shape;4310;p61"/>
            <p:cNvSpPr/>
            <p:nvPr/>
          </p:nvSpPr>
          <p:spPr>
            <a:xfrm>
              <a:off x="1033875" y="2323975"/>
              <a:ext cx="118200" cy="951300"/>
            </a:xfrm>
            <a:custGeom>
              <a:avLst/>
              <a:gdLst/>
              <a:ahLst/>
              <a:cxnLst/>
              <a:rect l="l" t="t" r="r" b="b"/>
              <a:pathLst>
                <a:path w="4728" h="38052" extrusionOk="0">
                  <a:moveTo>
                    <a:pt x="1" y="0"/>
                  </a:moveTo>
                  <a:lnTo>
                    <a:pt x="1" y="38052"/>
                  </a:lnTo>
                  <a:lnTo>
                    <a:pt x="4727" y="38052"/>
                  </a:lnTo>
                  <a:lnTo>
                    <a:pt x="472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1" name="Google Shape;4311;p61"/>
            <p:cNvSpPr/>
            <p:nvPr/>
          </p:nvSpPr>
          <p:spPr>
            <a:xfrm>
              <a:off x="1152050" y="2156375"/>
              <a:ext cx="184475" cy="1118900"/>
            </a:xfrm>
            <a:custGeom>
              <a:avLst/>
              <a:gdLst/>
              <a:ahLst/>
              <a:cxnLst/>
              <a:rect l="l" t="t" r="r" b="b"/>
              <a:pathLst>
                <a:path w="7379" h="44756" extrusionOk="0">
                  <a:moveTo>
                    <a:pt x="0" y="1"/>
                  </a:moveTo>
                  <a:lnTo>
                    <a:pt x="0" y="44756"/>
                  </a:lnTo>
                  <a:lnTo>
                    <a:pt x="7379" y="44756"/>
                  </a:lnTo>
                  <a:lnTo>
                    <a:pt x="737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2" name="Google Shape;4312;p61"/>
            <p:cNvSpPr/>
            <p:nvPr/>
          </p:nvSpPr>
          <p:spPr>
            <a:xfrm>
              <a:off x="1336500" y="2228725"/>
              <a:ext cx="232725" cy="1046550"/>
            </a:xfrm>
            <a:custGeom>
              <a:avLst/>
              <a:gdLst/>
              <a:ahLst/>
              <a:cxnLst/>
              <a:rect l="l" t="t" r="r" b="b"/>
              <a:pathLst>
                <a:path w="9309" h="41862" extrusionOk="0">
                  <a:moveTo>
                    <a:pt x="1" y="0"/>
                  </a:moveTo>
                  <a:lnTo>
                    <a:pt x="1" y="41862"/>
                  </a:lnTo>
                  <a:lnTo>
                    <a:pt x="9309" y="41862"/>
                  </a:lnTo>
                  <a:lnTo>
                    <a:pt x="930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3" name="Google Shape;4313;p61"/>
            <p:cNvSpPr/>
            <p:nvPr/>
          </p:nvSpPr>
          <p:spPr>
            <a:xfrm>
              <a:off x="1336502" y="2450553"/>
              <a:ext cx="237531" cy="601710"/>
            </a:xfrm>
            <a:custGeom>
              <a:avLst/>
              <a:gdLst/>
              <a:ahLst/>
              <a:cxnLst/>
              <a:rect l="l" t="t" r="r" b="b"/>
              <a:pathLst>
                <a:path w="4582" h="24066" extrusionOk="0">
                  <a:moveTo>
                    <a:pt x="0" y="0"/>
                  </a:moveTo>
                  <a:lnTo>
                    <a:pt x="0" y="24066"/>
                  </a:lnTo>
                  <a:lnTo>
                    <a:pt x="4582" y="24066"/>
                  </a:lnTo>
                  <a:lnTo>
                    <a:pt x="458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4" name="Google Shape;4314;p61"/>
            <p:cNvSpPr/>
            <p:nvPr/>
          </p:nvSpPr>
          <p:spPr>
            <a:xfrm>
              <a:off x="1152050" y="2228725"/>
              <a:ext cx="184475" cy="95275"/>
            </a:xfrm>
            <a:custGeom>
              <a:avLst/>
              <a:gdLst/>
              <a:ahLst/>
              <a:cxnLst/>
              <a:rect l="l" t="t" r="r" b="b"/>
              <a:pathLst>
                <a:path w="7379" h="3811" extrusionOk="0">
                  <a:moveTo>
                    <a:pt x="0" y="0"/>
                  </a:moveTo>
                  <a:lnTo>
                    <a:pt x="0" y="3810"/>
                  </a:lnTo>
                  <a:lnTo>
                    <a:pt x="7379" y="3810"/>
                  </a:lnTo>
                  <a:lnTo>
                    <a:pt x="737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5" name="Google Shape;4315;p61"/>
            <p:cNvSpPr/>
            <p:nvPr/>
          </p:nvSpPr>
          <p:spPr>
            <a:xfrm>
              <a:off x="1152040" y="2715834"/>
              <a:ext cx="184512" cy="358100"/>
            </a:xfrm>
            <a:custGeom>
              <a:avLst/>
              <a:gdLst/>
              <a:ahLst/>
              <a:cxnLst/>
              <a:rect l="l" t="t" r="r" b="b"/>
              <a:pathLst>
                <a:path w="7379" h="14324" extrusionOk="0">
                  <a:moveTo>
                    <a:pt x="0" y="0"/>
                  </a:moveTo>
                  <a:lnTo>
                    <a:pt x="0" y="14324"/>
                  </a:lnTo>
                  <a:lnTo>
                    <a:pt x="7379" y="14324"/>
                  </a:lnTo>
                  <a:lnTo>
                    <a:pt x="737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6" name="Google Shape;4316;p61"/>
            <p:cNvSpPr/>
            <p:nvPr/>
          </p:nvSpPr>
          <p:spPr>
            <a:xfrm>
              <a:off x="1033875" y="2323977"/>
              <a:ext cx="118200" cy="123025"/>
            </a:xfrm>
            <a:custGeom>
              <a:avLst/>
              <a:gdLst/>
              <a:ahLst/>
              <a:cxnLst/>
              <a:rect l="l" t="t" r="r" b="b"/>
              <a:pathLst>
                <a:path w="4728" h="4921" extrusionOk="0">
                  <a:moveTo>
                    <a:pt x="1" y="1"/>
                  </a:moveTo>
                  <a:lnTo>
                    <a:pt x="1" y="4920"/>
                  </a:lnTo>
                  <a:lnTo>
                    <a:pt x="4727" y="4920"/>
                  </a:lnTo>
                  <a:lnTo>
                    <a:pt x="472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7" name="Google Shape;4317;p61"/>
            <p:cNvSpPr/>
            <p:nvPr/>
          </p:nvSpPr>
          <p:spPr>
            <a:xfrm>
              <a:off x="1067650" y="2537402"/>
              <a:ext cx="50650" cy="288175"/>
            </a:xfrm>
            <a:custGeom>
              <a:avLst/>
              <a:gdLst/>
              <a:ahLst/>
              <a:cxnLst/>
              <a:rect l="l" t="t" r="r" b="b"/>
              <a:pathLst>
                <a:path w="2026" h="11527" extrusionOk="0">
                  <a:moveTo>
                    <a:pt x="0" y="0"/>
                  </a:moveTo>
                  <a:lnTo>
                    <a:pt x="0" y="11527"/>
                  </a:lnTo>
                  <a:lnTo>
                    <a:pt x="2026" y="11527"/>
                  </a:lnTo>
                  <a:lnTo>
                    <a:pt x="202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8" name="Google Shape;4318;p61"/>
            <p:cNvSpPr/>
            <p:nvPr/>
          </p:nvSpPr>
          <p:spPr>
            <a:xfrm>
              <a:off x="1569200" y="2323975"/>
              <a:ext cx="264075" cy="951300"/>
            </a:xfrm>
            <a:custGeom>
              <a:avLst/>
              <a:gdLst/>
              <a:ahLst/>
              <a:cxnLst/>
              <a:rect l="l" t="t" r="r" b="b"/>
              <a:pathLst>
                <a:path w="10563" h="38052" extrusionOk="0">
                  <a:moveTo>
                    <a:pt x="1" y="0"/>
                  </a:moveTo>
                  <a:lnTo>
                    <a:pt x="1" y="38052"/>
                  </a:lnTo>
                  <a:lnTo>
                    <a:pt x="10563" y="38052"/>
                  </a:lnTo>
                  <a:lnTo>
                    <a:pt x="1056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9" name="Google Shape;4319;p61"/>
            <p:cNvSpPr/>
            <p:nvPr/>
          </p:nvSpPr>
          <p:spPr>
            <a:xfrm>
              <a:off x="1833250" y="2228725"/>
              <a:ext cx="103725" cy="1046550"/>
            </a:xfrm>
            <a:custGeom>
              <a:avLst/>
              <a:gdLst/>
              <a:ahLst/>
              <a:cxnLst/>
              <a:rect l="l" t="t" r="r" b="b"/>
              <a:pathLst>
                <a:path w="4149" h="41862" extrusionOk="0">
                  <a:moveTo>
                    <a:pt x="1" y="0"/>
                  </a:moveTo>
                  <a:lnTo>
                    <a:pt x="1" y="41862"/>
                  </a:lnTo>
                  <a:lnTo>
                    <a:pt x="4148" y="41862"/>
                  </a:lnTo>
                  <a:lnTo>
                    <a:pt x="414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0" name="Google Shape;4320;p61"/>
            <p:cNvSpPr/>
            <p:nvPr/>
          </p:nvSpPr>
          <p:spPr>
            <a:xfrm>
              <a:off x="1569200" y="2450575"/>
              <a:ext cx="264075" cy="71150"/>
            </a:xfrm>
            <a:custGeom>
              <a:avLst/>
              <a:gdLst/>
              <a:ahLst/>
              <a:cxnLst/>
              <a:rect l="l" t="t" r="r" b="b"/>
              <a:pathLst>
                <a:path w="10563" h="2846" extrusionOk="0">
                  <a:moveTo>
                    <a:pt x="1" y="0"/>
                  </a:moveTo>
                  <a:lnTo>
                    <a:pt x="1" y="2846"/>
                  </a:lnTo>
                  <a:lnTo>
                    <a:pt x="10563" y="2846"/>
                  </a:lnTo>
                  <a:lnTo>
                    <a:pt x="1056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1" name="Google Shape;4321;p61"/>
            <p:cNvSpPr/>
            <p:nvPr/>
          </p:nvSpPr>
          <p:spPr>
            <a:xfrm>
              <a:off x="1569200" y="2592825"/>
              <a:ext cx="264075" cy="71175"/>
            </a:xfrm>
            <a:custGeom>
              <a:avLst/>
              <a:gdLst/>
              <a:ahLst/>
              <a:cxnLst/>
              <a:rect l="l" t="t" r="r" b="b"/>
              <a:pathLst>
                <a:path w="10563" h="2847" extrusionOk="0">
                  <a:moveTo>
                    <a:pt x="1" y="1"/>
                  </a:moveTo>
                  <a:lnTo>
                    <a:pt x="1" y="2846"/>
                  </a:lnTo>
                  <a:lnTo>
                    <a:pt x="10563" y="2846"/>
                  </a:lnTo>
                  <a:lnTo>
                    <a:pt x="1056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22" name="Google Shape;4322;p61"/>
          <p:cNvGrpSpPr/>
          <p:nvPr/>
        </p:nvGrpSpPr>
        <p:grpSpPr>
          <a:xfrm flipH="1">
            <a:off x="-117865" y="3596586"/>
            <a:ext cx="701505" cy="635200"/>
            <a:chOff x="8817561" y="3596620"/>
            <a:chExt cx="650143" cy="635200"/>
          </a:xfrm>
        </p:grpSpPr>
        <p:grpSp>
          <p:nvGrpSpPr>
            <p:cNvPr id="4323" name="Google Shape;4323;p61"/>
            <p:cNvGrpSpPr/>
            <p:nvPr/>
          </p:nvGrpSpPr>
          <p:grpSpPr>
            <a:xfrm>
              <a:off x="8817561" y="3596620"/>
              <a:ext cx="650143" cy="635200"/>
              <a:chOff x="791550" y="2156375"/>
              <a:chExt cx="1145425" cy="1118900"/>
            </a:xfrm>
          </p:grpSpPr>
          <p:sp>
            <p:nvSpPr>
              <p:cNvPr id="4324" name="Google Shape;4324;p61"/>
              <p:cNvSpPr/>
              <p:nvPr/>
            </p:nvSpPr>
            <p:spPr>
              <a:xfrm>
                <a:off x="791550" y="2228725"/>
                <a:ext cx="242350" cy="1046550"/>
              </a:xfrm>
              <a:custGeom>
                <a:avLst/>
                <a:gdLst/>
                <a:ahLst/>
                <a:cxnLst/>
                <a:rect l="l" t="t" r="r" b="b"/>
                <a:pathLst>
                  <a:path w="9694" h="41862" extrusionOk="0">
                    <a:moveTo>
                      <a:pt x="0" y="0"/>
                    </a:moveTo>
                    <a:lnTo>
                      <a:pt x="0" y="41862"/>
                    </a:lnTo>
                    <a:lnTo>
                      <a:pt x="9694" y="41862"/>
                    </a:lnTo>
                    <a:lnTo>
                      <a:pt x="969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5" name="Google Shape;4325;p61"/>
              <p:cNvSpPr/>
              <p:nvPr/>
            </p:nvSpPr>
            <p:spPr>
              <a:xfrm>
                <a:off x="791550" y="2428875"/>
                <a:ext cx="242350" cy="645050"/>
              </a:xfrm>
              <a:custGeom>
                <a:avLst/>
                <a:gdLst/>
                <a:ahLst/>
                <a:cxnLst/>
                <a:rect l="l" t="t" r="r" b="b"/>
                <a:pathLst>
                  <a:path w="9694" h="25802" extrusionOk="0">
                    <a:moveTo>
                      <a:pt x="0" y="0"/>
                    </a:moveTo>
                    <a:lnTo>
                      <a:pt x="0" y="25802"/>
                    </a:lnTo>
                    <a:lnTo>
                      <a:pt x="9694" y="25802"/>
                    </a:lnTo>
                    <a:lnTo>
                      <a:pt x="969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6" name="Google Shape;4326;p61"/>
              <p:cNvSpPr/>
              <p:nvPr/>
            </p:nvSpPr>
            <p:spPr>
              <a:xfrm>
                <a:off x="1033875" y="2323975"/>
                <a:ext cx="118200" cy="951300"/>
              </a:xfrm>
              <a:custGeom>
                <a:avLst/>
                <a:gdLst/>
                <a:ahLst/>
                <a:cxnLst/>
                <a:rect l="l" t="t" r="r" b="b"/>
                <a:pathLst>
                  <a:path w="4728" h="38052" extrusionOk="0">
                    <a:moveTo>
                      <a:pt x="1" y="0"/>
                    </a:moveTo>
                    <a:lnTo>
                      <a:pt x="1" y="38052"/>
                    </a:lnTo>
                    <a:lnTo>
                      <a:pt x="4727" y="38052"/>
                    </a:lnTo>
                    <a:lnTo>
                      <a:pt x="472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7" name="Google Shape;4327;p61"/>
              <p:cNvSpPr/>
              <p:nvPr/>
            </p:nvSpPr>
            <p:spPr>
              <a:xfrm>
                <a:off x="1152050" y="2156375"/>
                <a:ext cx="184475" cy="1118900"/>
              </a:xfrm>
              <a:custGeom>
                <a:avLst/>
                <a:gdLst/>
                <a:ahLst/>
                <a:cxnLst/>
                <a:rect l="l" t="t" r="r" b="b"/>
                <a:pathLst>
                  <a:path w="7379" h="44756" extrusionOk="0">
                    <a:moveTo>
                      <a:pt x="0" y="1"/>
                    </a:moveTo>
                    <a:lnTo>
                      <a:pt x="0" y="44756"/>
                    </a:lnTo>
                    <a:lnTo>
                      <a:pt x="7379" y="44756"/>
                    </a:lnTo>
                    <a:lnTo>
                      <a:pt x="737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8" name="Google Shape;4328;p61"/>
              <p:cNvSpPr/>
              <p:nvPr/>
            </p:nvSpPr>
            <p:spPr>
              <a:xfrm>
                <a:off x="1336500" y="2228725"/>
                <a:ext cx="232725" cy="1046550"/>
              </a:xfrm>
              <a:custGeom>
                <a:avLst/>
                <a:gdLst/>
                <a:ahLst/>
                <a:cxnLst/>
                <a:rect l="l" t="t" r="r" b="b"/>
                <a:pathLst>
                  <a:path w="9309" h="41862" extrusionOk="0">
                    <a:moveTo>
                      <a:pt x="1" y="0"/>
                    </a:moveTo>
                    <a:lnTo>
                      <a:pt x="1" y="41862"/>
                    </a:lnTo>
                    <a:lnTo>
                      <a:pt x="9309" y="41862"/>
                    </a:lnTo>
                    <a:lnTo>
                      <a:pt x="9309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9" name="Google Shape;4329;p61"/>
              <p:cNvSpPr/>
              <p:nvPr/>
            </p:nvSpPr>
            <p:spPr>
              <a:xfrm>
                <a:off x="1395600" y="3113700"/>
                <a:ext cx="114550" cy="41025"/>
              </a:xfrm>
              <a:custGeom>
                <a:avLst/>
                <a:gdLst/>
                <a:ahLst/>
                <a:cxnLst/>
                <a:rect l="l" t="t" r="r" b="b"/>
                <a:pathLst>
                  <a:path w="4582" h="1641" extrusionOk="0">
                    <a:moveTo>
                      <a:pt x="0" y="0"/>
                    </a:moveTo>
                    <a:lnTo>
                      <a:pt x="0" y="1640"/>
                    </a:lnTo>
                    <a:lnTo>
                      <a:pt x="4582" y="1640"/>
                    </a:lnTo>
                    <a:lnTo>
                      <a:pt x="458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0" name="Google Shape;4330;p61"/>
              <p:cNvSpPr/>
              <p:nvPr/>
            </p:nvSpPr>
            <p:spPr>
              <a:xfrm>
                <a:off x="1152050" y="2228725"/>
                <a:ext cx="184475" cy="95275"/>
              </a:xfrm>
              <a:custGeom>
                <a:avLst/>
                <a:gdLst/>
                <a:ahLst/>
                <a:cxnLst/>
                <a:rect l="l" t="t" r="r" b="b"/>
                <a:pathLst>
                  <a:path w="7379" h="3811" extrusionOk="0">
                    <a:moveTo>
                      <a:pt x="0" y="0"/>
                    </a:moveTo>
                    <a:lnTo>
                      <a:pt x="0" y="3810"/>
                    </a:lnTo>
                    <a:lnTo>
                      <a:pt x="7379" y="3810"/>
                    </a:lnTo>
                    <a:lnTo>
                      <a:pt x="737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1" name="Google Shape;4331;p61"/>
              <p:cNvSpPr/>
              <p:nvPr/>
            </p:nvSpPr>
            <p:spPr>
              <a:xfrm>
                <a:off x="1152050" y="2715825"/>
                <a:ext cx="184475" cy="358100"/>
              </a:xfrm>
              <a:custGeom>
                <a:avLst/>
                <a:gdLst/>
                <a:ahLst/>
                <a:cxnLst/>
                <a:rect l="l" t="t" r="r" b="b"/>
                <a:pathLst>
                  <a:path w="7379" h="14324" extrusionOk="0">
                    <a:moveTo>
                      <a:pt x="0" y="0"/>
                    </a:moveTo>
                    <a:lnTo>
                      <a:pt x="0" y="14324"/>
                    </a:lnTo>
                    <a:lnTo>
                      <a:pt x="7379" y="14324"/>
                    </a:lnTo>
                    <a:lnTo>
                      <a:pt x="737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2" name="Google Shape;4332;p61"/>
              <p:cNvSpPr/>
              <p:nvPr/>
            </p:nvSpPr>
            <p:spPr>
              <a:xfrm>
                <a:off x="1033875" y="2398708"/>
                <a:ext cx="118200" cy="123025"/>
              </a:xfrm>
              <a:custGeom>
                <a:avLst/>
                <a:gdLst/>
                <a:ahLst/>
                <a:cxnLst/>
                <a:rect l="l" t="t" r="r" b="b"/>
                <a:pathLst>
                  <a:path w="4728" h="4921" extrusionOk="0">
                    <a:moveTo>
                      <a:pt x="1" y="1"/>
                    </a:moveTo>
                    <a:lnTo>
                      <a:pt x="1" y="4920"/>
                    </a:lnTo>
                    <a:lnTo>
                      <a:pt x="4727" y="4920"/>
                    </a:lnTo>
                    <a:lnTo>
                      <a:pt x="472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3" name="Google Shape;4333;p61"/>
              <p:cNvSpPr/>
              <p:nvPr/>
            </p:nvSpPr>
            <p:spPr>
              <a:xfrm>
                <a:off x="1569200" y="2323975"/>
                <a:ext cx="264075" cy="951300"/>
              </a:xfrm>
              <a:custGeom>
                <a:avLst/>
                <a:gdLst/>
                <a:ahLst/>
                <a:cxnLst/>
                <a:rect l="l" t="t" r="r" b="b"/>
                <a:pathLst>
                  <a:path w="10563" h="38052" extrusionOk="0">
                    <a:moveTo>
                      <a:pt x="1" y="0"/>
                    </a:moveTo>
                    <a:lnTo>
                      <a:pt x="1" y="38052"/>
                    </a:lnTo>
                    <a:lnTo>
                      <a:pt x="10563" y="38052"/>
                    </a:lnTo>
                    <a:lnTo>
                      <a:pt x="10563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4" name="Google Shape;4334;p61"/>
              <p:cNvSpPr/>
              <p:nvPr/>
            </p:nvSpPr>
            <p:spPr>
              <a:xfrm>
                <a:off x="1833250" y="2228725"/>
                <a:ext cx="103725" cy="1046550"/>
              </a:xfrm>
              <a:custGeom>
                <a:avLst/>
                <a:gdLst/>
                <a:ahLst/>
                <a:cxnLst/>
                <a:rect l="l" t="t" r="r" b="b"/>
                <a:pathLst>
                  <a:path w="4149" h="41862" extrusionOk="0">
                    <a:moveTo>
                      <a:pt x="1" y="0"/>
                    </a:moveTo>
                    <a:lnTo>
                      <a:pt x="1" y="41862"/>
                    </a:lnTo>
                    <a:lnTo>
                      <a:pt x="4148" y="41862"/>
                    </a:lnTo>
                    <a:lnTo>
                      <a:pt x="414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5" name="Google Shape;4335;p61"/>
              <p:cNvSpPr/>
              <p:nvPr/>
            </p:nvSpPr>
            <p:spPr>
              <a:xfrm>
                <a:off x="1569200" y="2450575"/>
                <a:ext cx="264075" cy="71150"/>
              </a:xfrm>
              <a:custGeom>
                <a:avLst/>
                <a:gdLst/>
                <a:ahLst/>
                <a:cxnLst/>
                <a:rect l="l" t="t" r="r" b="b"/>
                <a:pathLst>
                  <a:path w="10563" h="2846" extrusionOk="0">
                    <a:moveTo>
                      <a:pt x="1" y="0"/>
                    </a:moveTo>
                    <a:lnTo>
                      <a:pt x="1" y="2846"/>
                    </a:lnTo>
                    <a:lnTo>
                      <a:pt x="10563" y="2846"/>
                    </a:lnTo>
                    <a:lnTo>
                      <a:pt x="1056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6" name="Google Shape;4336;p61"/>
              <p:cNvSpPr/>
              <p:nvPr/>
            </p:nvSpPr>
            <p:spPr>
              <a:xfrm>
                <a:off x="1569200" y="2592825"/>
                <a:ext cx="264075" cy="71175"/>
              </a:xfrm>
              <a:custGeom>
                <a:avLst/>
                <a:gdLst/>
                <a:ahLst/>
                <a:cxnLst/>
                <a:rect l="l" t="t" r="r" b="b"/>
                <a:pathLst>
                  <a:path w="10563" h="2847" extrusionOk="0">
                    <a:moveTo>
                      <a:pt x="1" y="1"/>
                    </a:moveTo>
                    <a:lnTo>
                      <a:pt x="1" y="2846"/>
                    </a:lnTo>
                    <a:lnTo>
                      <a:pt x="10563" y="2846"/>
                    </a:lnTo>
                    <a:lnTo>
                      <a:pt x="10563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337" name="Google Shape;4337;p61"/>
            <p:cNvSpPr/>
            <p:nvPr/>
          </p:nvSpPr>
          <p:spPr>
            <a:xfrm>
              <a:off x="9160419" y="3691769"/>
              <a:ext cx="65019" cy="23290"/>
            </a:xfrm>
            <a:custGeom>
              <a:avLst/>
              <a:gdLst/>
              <a:ahLst/>
              <a:cxnLst/>
              <a:rect l="l" t="t" r="r" b="b"/>
              <a:pathLst>
                <a:path w="4582" h="1641" extrusionOk="0">
                  <a:moveTo>
                    <a:pt x="0" y="0"/>
                  </a:moveTo>
                  <a:lnTo>
                    <a:pt x="0" y="1640"/>
                  </a:lnTo>
                  <a:lnTo>
                    <a:pt x="4582" y="1640"/>
                  </a:lnTo>
                  <a:lnTo>
                    <a:pt x="458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8" name="Google Shape;4338;p61"/>
            <p:cNvSpPr/>
            <p:nvPr/>
          </p:nvSpPr>
          <p:spPr>
            <a:xfrm>
              <a:off x="9160419" y="3749744"/>
              <a:ext cx="65019" cy="23290"/>
            </a:xfrm>
            <a:custGeom>
              <a:avLst/>
              <a:gdLst/>
              <a:ahLst/>
              <a:cxnLst/>
              <a:rect l="l" t="t" r="r" b="b"/>
              <a:pathLst>
                <a:path w="4582" h="1641" extrusionOk="0">
                  <a:moveTo>
                    <a:pt x="0" y="0"/>
                  </a:moveTo>
                  <a:lnTo>
                    <a:pt x="0" y="1640"/>
                  </a:lnTo>
                  <a:lnTo>
                    <a:pt x="4582" y="1640"/>
                  </a:lnTo>
                  <a:lnTo>
                    <a:pt x="458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4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0" name="Google Shape;4340;p62"/>
          <p:cNvSpPr/>
          <p:nvPr/>
        </p:nvSpPr>
        <p:spPr>
          <a:xfrm>
            <a:off x="-175" y="0"/>
            <a:ext cx="9143979" cy="902450"/>
          </a:xfrm>
          <a:custGeom>
            <a:avLst/>
            <a:gdLst/>
            <a:ahLst/>
            <a:cxnLst/>
            <a:rect l="l" t="t" r="r" b="b"/>
            <a:pathLst>
              <a:path w="212762" h="36098" extrusionOk="0">
                <a:moveTo>
                  <a:pt x="0" y="0"/>
                </a:moveTo>
                <a:lnTo>
                  <a:pt x="0" y="5701"/>
                </a:lnTo>
                <a:lnTo>
                  <a:pt x="212762" y="36098"/>
                </a:lnTo>
                <a:lnTo>
                  <a:pt x="21276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341" name="Google Shape;4341;p62"/>
          <p:cNvSpPr/>
          <p:nvPr/>
        </p:nvSpPr>
        <p:spPr>
          <a:xfrm>
            <a:off x="325" y="4039400"/>
            <a:ext cx="9200404" cy="1138194"/>
          </a:xfrm>
          <a:custGeom>
            <a:avLst/>
            <a:gdLst/>
            <a:ahLst/>
            <a:cxnLst/>
            <a:rect l="l" t="t" r="r" b="b"/>
            <a:pathLst>
              <a:path w="212763" h="27210" extrusionOk="0">
                <a:moveTo>
                  <a:pt x="1" y="1"/>
                </a:moveTo>
                <a:lnTo>
                  <a:pt x="1" y="27210"/>
                </a:lnTo>
                <a:lnTo>
                  <a:pt x="212763" y="27210"/>
                </a:lnTo>
                <a:lnTo>
                  <a:pt x="212763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342" name="Google Shape;4342;p62"/>
          <p:cNvGrpSpPr/>
          <p:nvPr/>
        </p:nvGrpSpPr>
        <p:grpSpPr>
          <a:xfrm>
            <a:off x="2936544" y="-329546"/>
            <a:ext cx="2934233" cy="708308"/>
            <a:chOff x="2375925" y="3297600"/>
            <a:chExt cx="735950" cy="177650"/>
          </a:xfrm>
        </p:grpSpPr>
        <p:sp>
          <p:nvSpPr>
            <p:cNvPr id="4343" name="Google Shape;4343;p62"/>
            <p:cNvSpPr/>
            <p:nvPr/>
          </p:nvSpPr>
          <p:spPr>
            <a:xfrm>
              <a:off x="2395075" y="3301550"/>
              <a:ext cx="112600" cy="138050"/>
            </a:xfrm>
            <a:custGeom>
              <a:avLst/>
              <a:gdLst/>
              <a:ahLst/>
              <a:cxnLst/>
              <a:rect l="l" t="t" r="r" b="b"/>
              <a:pathLst>
                <a:path w="4504" h="5522" extrusionOk="0">
                  <a:moveTo>
                    <a:pt x="80" y="1"/>
                  </a:moveTo>
                  <a:lnTo>
                    <a:pt x="0" y="67"/>
                  </a:lnTo>
                  <a:lnTo>
                    <a:pt x="4425" y="5521"/>
                  </a:lnTo>
                  <a:lnTo>
                    <a:pt x="4504" y="5455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4" name="Google Shape;4344;p62"/>
            <p:cNvSpPr/>
            <p:nvPr/>
          </p:nvSpPr>
          <p:spPr>
            <a:xfrm>
              <a:off x="2375925" y="3297600"/>
              <a:ext cx="39975" cy="6625"/>
            </a:xfrm>
            <a:custGeom>
              <a:avLst/>
              <a:gdLst/>
              <a:ahLst/>
              <a:cxnLst/>
              <a:rect l="l" t="t" r="r" b="b"/>
              <a:pathLst>
                <a:path w="1599" h="265" extrusionOk="0">
                  <a:moveTo>
                    <a:pt x="0" y="0"/>
                  </a:moveTo>
                  <a:lnTo>
                    <a:pt x="344" y="251"/>
                  </a:lnTo>
                  <a:lnTo>
                    <a:pt x="1347" y="264"/>
                  </a:lnTo>
                  <a:lnTo>
                    <a:pt x="15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5" name="Google Shape;4345;p62"/>
            <p:cNvSpPr/>
            <p:nvPr/>
          </p:nvSpPr>
          <p:spPr>
            <a:xfrm>
              <a:off x="2980125" y="3301550"/>
              <a:ext cx="112600" cy="138050"/>
            </a:xfrm>
            <a:custGeom>
              <a:avLst/>
              <a:gdLst/>
              <a:ahLst/>
              <a:cxnLst/>
              <a:rect l="l" t="t" r="r" b="b"/>
              <a:pathLst>
                <a:path w="4504" h="5522" extrusionOk="0">
                  <a:moveTo>
                    <a:pt x="4425" y="1"/>
                  </a:moveTo>
                  <a:lnTo>
                    <a:pt x="0" y="5455"/>
                  </a:lnTo>
                  <a:lnTo>
                    <a:pt x="80" y="5521"/>
                  </a:lnTo>
                  <a:lnTo>
                    <a:pt x="4504" y="67"/>
                  </a:lnTo>
                  <a:lnTo>
                    <a:pt x="442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6" name="Google Shape;4346;p62"/>
            <p:cNvSpPr/>
            <p:nvPr/>
          </p:nvSpPr>
          <p:spPr>
            <a:xfrm>
              <a:off x="3071900" y="3297600"/>
              <a:ext cx="39975" cy="6625"/>
            </a:xfrm>
            <a:custGeom>
              <a:avLst/>
              <a:gdLst/>
              <a:ahLst/>
              <a:cxnLst/>
              <a:rect l="l" t="t" r="r" b="b"/>
              <a:pathLst>
                <a:path w="1599" h="265" extrusionOk="0">
                  <a:moveTo>
                    <a:pt x="1" y="0"/>
                  </a:moveTo>
                  <a:lnTo>
                    <a:pt x="265" y="264"/>
                  </a:lnTo>
                  <a:lnTo>
                    <a:pt x="1255" y="251"/>
                  </a:lnTo>
                  <a:lnTo>
                    <a:pt x="159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7" name="Google Shape;4347;p62"/>
            <p:cNvSpPr/>
            <p:nvPr/>
          </p:nvSpPr>
          <p:spPr>
            <a:xfrm>
              <a:off x="2446900" y="3428675"/>
              <a:ext cx="594000" cy="35675"/>
            </a:xfrm>
            <a:custGeom>
              <a:avLst/>
              <a:gdLst/>
              <a:ahLst/>
              <a:cxnLst/>
              <a:rect l="l" t="t" r="r" b="b"/>
              <a:pathLst>
                <a:path w="23760" h="1427" extrusionOk="0">
                  <a:moveTo>
                    <a:pt x="1" y="0"/>
                  </a:moveTo>
                  <a:lnTo>
                    <a:pt x="1" y="1427"/>
                  </a:lnTo>
                  <a:lnTo>
                    <a:pt x="23759" y="1427"/>
                  </a:lnTo>
                  <a:lnTo>
                    <a:pt x="2375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8" name="Google Shape;4348;p62"/>
            <p:cNvSpPr/>
            <p:nvPr/>
          </p:nvSpPr>
          <p:spPr>
            <a:xfrm>
              <a:off x="2446900" y="3464325"/>
              <a:ext cx="594000" cy="10925"/>
            </a:xfrm>
            <a:custGeom>
              <a:avLst/>
              <a:gdLst/>
              <a:ahLst/>
              <a:cxnLst/>
              <a:rect l="l" t="t" r="r" b="b"/>
              <a:pathLst>
                <a:path w="23760" h="437" extrusionOk="0">
                  <a:moveTo>
                    <a:pt x="1" y="1"/>
                  </a:moveTo>
                  <a:lnTo>
                    <a:pt x="1255" y="436"/>
                  </a:lnTo>
                  <a:lnTo>
                    <a:pt x="23284" y="436"/>
                  </a:lnTo>
                  <a:lnTo>
                    <a:pt x="237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1285875" dist="733425" dir="15240000" algn="bl" rotWithShape="0">
                <a:schemeClr val="lt1">
                  <a:alpha val="27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49" name="Google Shape;4349;p62"/>
          <p:cNvSpPr/>
          <p:nvPr/>
        </p:nvSpPr>
        <p:spPr>
          <a:xfrm flipH="1">
            <a:off x="275" y="4673900"/>
            <a:ext cx="9200400" cy="5037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3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5050" y="445025"/>
            <a:ext cx="7713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Balsamiq Sans"/>
              <a:buNone/>
              <a:defRPr sz="3000" b="1">
                <a:solidFill>
                  <a:schemeClr val="dk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71900" y="1137488"/>
            <a:ext cx="7713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8" r:id="rId1"/>
    <p:sldLayoutId id="2147483660" r:id="rId2"/>
    <p:sldLayoutId id="2147483676" r:id="rId3"/>
    <p:sldLayoutId id="2147483698" r:id="rId4"/>
    <p:sldLayoutId id="2147483700" r:id="rId5"/>
    <p:sldLayoutId id="2147483705" r:id="rId6"/>
    <p:sldLayoutId id="2147483706" r:id="rId7"/>
    <p:sldLayoutId id="2147483707" r:id="rId8"/>
    <p:sldLayoutId id="2147483708" r:id="rId9"/>
  </p:sldLayoutIdLst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png"/><Relationship Id="rId7" Type="http://schemas.microsoft.com/office/2007/relationships/hdphoto" Target="../media/hdphoto3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2.png"/><Relationship Id="rId4" Type="http://schemas.microsoft.com/office/2007/relationships/hdphoto" Target="../media/hdphoto2.wdp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87" name="Google Shape;4587;p71"/>
          <p:cNvGrpSpPr/>
          <p:nvPr/>
        </p:nvGrpSpPr>
        <p:grpSpPr>
          <a:xfrm>
            <a:off x="247244" y="945980"/>
            <a:ext cx="1663612" cy="773734"/>
            <a:chOff x="247244" y="945980"/>
            <a:chExt cx="1663612" cy="773734"/>
          </a:xfrm>
        </p:grpSpPr>
        <p:grpSp>
          <p:nvGrpSpPr>
            <p:cNvPr id="4588" name="Google Shape;4588;p71"/>
            <p:cNvGrpSpPr/>
            <p:nvPr/>
          </p:nvGrpSpPr>
          <p:grpSpPr>
            <a:xfrm>
              <a:off x="514141" y="945980"/>
              <a:ext cx="1129814" cy="608918"/>
              <a:chOff x="7183950" y="745675"/>
              <a:chExt cx="836775" cy="450950"/>
            </a:xfrm>
          </p:grpSpPr>
          <p:sp>
            <p:nvSpPr>
              <p:cNvPr id="4589" name="Google Shape;4589;p71"/>
              <p:cNvSpPr/>
              <p:nvPr/>
            </p:nvSpPr>
            <p:spPr>
              <a:xfrm>
                <a:off x="7644950" y="745675"/>
                <a:ext cx="285975" cy="450950"/>
              </a:xfrm>
              <a:custGeom>
                <a:avLst/>
                <a:gdLst/>
                <a:ahLst/>
                <a:cxnLst/>
                <a:rect l="l" t="t" r="r" b="b"/>
                <a:pathLst>
                  <a:path w="11439" h="18038" extrusionOk="0">
                    <a:moveTo>
                      <a:pt x="3813" y="1"/>
                    </a:moveTo>
                    <a:lnTo>
                      <a:pt x="0" y="807"/>
                    </a:lnTo>
                    <a:lnTo>
                      <a:pt x="3630" y="18038"/>
                    </a:lnTo>
                    <a:lnTo>
                      <a:pt x="11218" y="18038"/>
                    </a:lnTo>
                    <a:lnTo>
                      <a:pt x="11438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0" name="Google Shape;4590;p71"/>
              <p:cNvSpPr/>
              <p:nvPr/>
            </p:nvSpPr>
            <p:spPr>
              <a:xfrm>
                <a:off x="7578950" y="756675"/>
                <a:ext cx="183325" cy="439950"/>
              </a:xfrm>
              <a:custGeom>
                <a:avLst/>
                <a:gdLst/>
                <a:ahLst/>
                <a:cxnLst/>
                <a:rect l="l" t="t" r="r" b="b"/>
                <a:pathLst>
                  <a:path w="7333" h="17598" extrusionOk="0">
                    <a:moveTo>
                      <a:pt x="37" y="1"/>
                    </a:moveTo>
                    <a:lnTo>
                      <a:pt x="1" y="17598"/>
                    </a:lnTo>
                    <a:lnTo>
                      <a:pt x="6380" y="17598"/>
                    </a:lnTo>
                    <a:lnTo>
                      <a:pt x="7333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1" name="Google Shape;4591;p71"/>
              <p:cNvSpPr/>
              <p:nvPr/>
            </p:nvSpPr>
            <p:spPr>
              <a:xfrm>
                <a:off x="7264600" y="756675"/>
                <a:ext cx="183325" cy="439950"/>
              </a:xfrm>
              <a:custGeom>
                <a:avLst/>
                <a:gdLst/>
                <a:ahLst/>
                <a:cxnLst/>
                <a:rect l="l" t="t" r="r" b="b"/>
                <a:pathLst>
                  <a:path w="7333" h="17598" extrusionOk="0">
                    <a:moveTo>
                      <a:pt x="0" y="1"/>
                    </a:moveTo>
                    <a:lnTo>
                      <a:pt x="0" y="17598"/>
                    </a:lnTo>
                    <a:lnTo>
                      <a:pt x="6379" y="17598"/>
                    </a:lnTo>
                    <a:lnTo>
                      <a:pt x="7332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2" name="Google Shape;4592;p71"/>
              <p:cNvSpPr/>
              <p:nvPr/>
            </p:nvSpPr>
            <p:spPr>
              <a:xfrm>
                <a:off x="7183950" y="820825"/>
                <a:ext cx="193400" cy="375800"/>
              </a:xfrm>
              <a:custGeom>
                <a:avLst/>
                <a:gdLst/>
                <a:ahLst/>
                <a:cxnLst/>
                <a:rect l="l" t="t" r="r" b="b"/>
                <a:pathLst>
                  <a:path w="7736" h="15032" extrusionOk="0">
                    <a:moveTo>
                      <a:pt x="0" y="1"/>
                    </a:moveTo>
                    <a:lnTo>
                      <a:pt x="0" y="15032"/>
                    </a:lnTo>
                    <a:lnTo>
                      <a:pt x="7296" y="15032"/>
                    </a:lnTo>
                    <a:lnTo>
                      <a:pt x="773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3" name="Google Shape;4593;p71"/>
              <p:cNvSpPr/>
              <p:nvPr/>
            </p:nvSpPr>
            <p:spPr>
              <a:xfrm>
                <a:off x="7366325" y="820825"/>
                <a:ext cx="57775" cy="375800"/>
              </a:xfrm>
              <a:custGeom>
                <a:avLst/>
                <a:gdLst/>
                <a:ahLst/>
                <a:cxnLst/>
                <a:rect l="l" t="t" r="r" b="b"/>
                <a:pathLst>
                  <a:path w="2311" h="15032" extrusionOk="0">
                    <a:moveTo>
                      <a:pt x="1" y="1"/>
                    </a:moveTo>
                    <a:lnTo>
                      <a:pt x="1" y="15032"/>
                    </a:lnTo>
                    <a:lnTo>
                      <a:pt x="2310" y="15032"/>
                    </a:lnTo>
                    <a:lnTo>
                      <a:pt x="231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4" name="Google Shape;4594;p71"/>
              <p:cNvSpPr/>
              <p:nvPr/>
            </p:nvSpPr>
            <p:spPr>
              <a:xfrm>
                <a:off x="7366325" y="956475"/>
                <a:ext cx="57775" cy="200750"/>
              </a:xfrm>
              <a:custGeom>
                <a:avLst/>
                <a:gdLst/>
                <a:ahLst/>
                <a:cxnLst/>
                <a:rect l="l" t="t" r="r" b="b"/>
                <a:pathLst>
                  <a:path w="2311" h="8030" extrusionOk="0">
                    <a:moveTo>
                      <a:pt x="1" y="1"/>
                    </a:moveTo>
                    <a:lnTo>
                      <a:pt x="1" y="8029"/>
                    </a:lnTo>
                    <a:lnTo>
                      <a:pt x="2310" y="8029"/>
                    </a:lnTo>
                    <a:lnTo>
                      <a:pt x="231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5" name="Google Shape;4595;p71"/>
              <p:cNvSpPr/>
              <p:nvPr/>
            </p:nvSpPr>
            <p:spPr>
              <a:xfrm>
                <a:off x="7424075" y="756675"/>
                <a:ext cx="88925" cy="439950"/>
              </a:xfrm>
              <a:custGeom>
                <a:avLst/>
                <a:gdLst/>
                <a:ahLst/>
                <a:cxnLst/>
                <a:rect l="l" t="t" r="r" b="b"/>
                <a:pathLst>
                  <a:path w="3557" h="17598" extrusionOk="0">
                    <a:moveTo>
                      <a:pt x="0" y="1"/>
                    </a:moveTo>
                    <a:lnTo>
                      <a:pt x="0" y="17598"/>
                    </a:lnTo>
                    <a:lnTo>
                      <a:pt x="3556" y="17598"/>
                    </a:lnTo>
                    <a:lnTo>
                      <a:pt x="355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6" name="Google Shape;4596;p71"/>
              <p:cNvSpPr/>
              <p:nvPr/>
            </p:nvSpPr>
            <p:spPr>
              <a:xfrm>
                <a:off x="7424075" y="795175"/>
                <a:ext cx="88925" cy="25675"/>
              </a:xfrm>
              <a:custGeom>
                <a:avLst/>
                <a:gdLst/>
                <a:ahLst/>
                <a:cxnLst/>
                <a:rect l="l" t="t" r="r" b="b"/>
                <a:pathLst>
                  <a:path w="3557" h="1027" extrusionOk="0">
                    <a:moveTo>
                      <a:pt x="0" y="0"/>
                    </a:moveTo>
                    <a:lnTo>
                      <a:pt x="0" y="1027"/>
                    </a:lnTo>
                    <a:lnTo>
                      <a:pt x="3556" y="1027"/>
                    </a:lnTo>
                    <a:lnTo>
                      <a:pt x="3556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7" name="Google Shape;4597;p71"/>
              <p:cNvSpPr/>
              <p:nvPr/>
            </p:nvSpPr>
            <p:spPr>
              <a:xfrm>
                <a:off x="7424075" y="1132450"/>
                <a:ext cx="88925" cy="25675"/>
              </a:xfrm>
              <a:custGeom>
                <a:avLst/>
                <a:gdLst/>
                <a:ahLst/>
                <a:cxnLst/>
                <a:rect l="l" t="t" r="r" b="b"/>
                <a:pathLst>
                  <a:path w="3557" h="1027" extrusionOk="0">
                    <a:moveTo>
                      <a:pt x="0" y="0"/>
                    </a:moveTo>
                    <a:lnTo>
                      <a:pt x="0" y="1027"/>
                    </a:lnTo>
                    <a:lnTo>
                      <a:pt x="3556" y="1027"/>
                    </a:lnTo>
                    <a:lnTo>
                      <a:pt x="3556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8" name="Google Shape;4598;p71"/>
              <p:cNvSpPr/>
              <p:nvPr/>
            </p:nvSpPr>
            <p:spPr>
              <a:xfrm>
                <a:off x="7446975" y="876750"/>
                <a:ext cx="43100" cy="200725"/>
              </a:xfrm>
              <a:custGeom>
                <a:avLst/>
                <a:gdLst/>
                <a:ahLst/>
                <a:cxnLst/>
                <a:rect l="l" t="t" r="r" b="b"/>
                <a:pathLst>
                  <a:path w="1724" h="8029" extrusionOk="0">
                    <a:moveTo>
                      <a:pt x="1" y="0"/>
                    </a:moveTo>
                    <a:lnTo>
                      <a:pt x="1" y="8029"/>
                    </a:lnTo>
                    <a:lnTo>
                      <a:pt x="1724" y="8029"/>
                    </a:lnTo>
                    <a:lnTo>
                      <a:pt x="172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9" name="Google Shape;4599;p71"/>
              <p:cNvSpPr/>
              <p:nvPr/>
            </p:nvSpPr>
            <p:spPr>
              <a:xfrm>
                <a:off x="7608275" y="804350"/>
                <a:ext cx="62350" cy="392275"/>
              </a:xfrm>
              <a:custGeom>
                <a:avLst/>
                <a:gdLst/>
                <a:ahLst/>
                <a:cxnLst/>
                <a:rect l="l" t="t" r="r" b="b"/>
                <a:pathLst>
                  <a:path w="2494" h="15691" extrusionOk="0">
                    <a:moveTo>
                      <a:pt x="1" y="0"/>
                    </a:moveTo>
                    <a:lnTo>
                      <a:pt x="1" y="15691"/>
                    </a:lnTo>
                    <a:lnTo>
                      <a:pt x="2494" y="15691"/>
                    </a:lnTo>
                    <a:lnTo>
                      <a:pt x="2494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0" name="Google Shape;4600;p71"/>
              <p:cNvSpPr/>
              <p:nvPr/>
            </p:nvSpPr>
            <p:spPr>
              <a:xfrm>
                <a:off x="7608275" y="909750"/>
                <a:ext cx="62350" cy="176900"/>
              </a:xfrm>
              <a:custGeom>
                <a:avLst/>
                <a:gdLst/>
                <a:ahLst/>
                <a:cxnLst/>
                <a:rect l="l" t="t" r="r" b="b"/>
                <a:pathLst>
                  <a:path w="2494" h="7076" extrusionOk="0">
                    <a:moveTo>
                      <a:pt x="1" y="0"/>
                    </a:moveTo>
                    <a:lnTo>
                      <a:pt x="1" y="7075"/>
                    </a:lnTo>
                    <a:lnTo>
                      <a:pt x="2494" y="7075"/>
                    </a:lnTo>
                    <a:lnTo>
                      <a:pt x="249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1" name="Google Shape;4601;p71"/>
              <p:cNvSpPr/>
              <p:nvPr/>
            </p:nvSpPr>
            <p:spPr>
              <a:xfrm>
                <a:off x="7512975" y="783250"/>
                <a:ext cx="98075" cy="413375"/>
              </a:xfrm>
              <a:custGeom>
                <a:avLst/>
                <a:gdLst/>
                <a:ahLst/>
                <a:cxnLst/>
                <a:rect l="l" t="t" r="r" b="b"/>
                <a:pathLst>
                  <a:path w="3923" h="16535" extrusionOk="0">
                    <a:moveTo>
                      <a:pt x="0" y="1"/>
                    </a:moveTo>
                    <a:lnTo>
                      <a:pt x="0" y="16535"/>
                    </a:lnTo>
                    <a:lnTo>
                      <a:pt x="3923" y="16535"/>
                    </a:lnTo>
                    <a:lnTo>
                      <a:pt x="392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2" name="Google Shape;4602;p71"/>
              <p:cNvSpPr/>
              <p:nvPr/>
            </p:nvSpPr>
            <p:spPr>
              <a:xfrm>
                <a:off x="7512975" y="837325"/>
                <a:ext cx="98075" cy="25700"/>
              </a:xfrm>
              <a:custGeom>
                <a:avLst/>
                <a:gdLst/>
                <a:ahLst/>
                <a:cxnLst/>
                <a:rect l="l" t="t" r="r" b="b"/>
                <a:pathLst>
                  <a:path w="3923" h="1028" extrusionOk="0">
                    <a:moveTo>
                      <a:pt x="0" y="1"/>
                    </a:moveTo>
                    <a:lnTo>
                      <a:pt x="0" y="1027"/>
                    </a:lnTo>
                    <a:lnTo>
                      <a:pt x="3923" y="1027"/>
                    </a:lnTo>
                    <a:lnTo>
                      <a:pt x="392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3" name="Google Shape;4603;p71"/>
              <p:cNvSpPr/>
              <p:nvPr/>
            </p:nvSpPr>
            <p:spPr>
              <a:xfrm>
                <a:off x="7737500" y="756675"/>
                <a:ext cx="98100" cy="439950"/>
              </a:xfrm>
              <a:custGeom>
                <a:avLst/>
                <a:gdLst/>
                <a:ahLst/>
                <a:cxnLst/>
                <a:rect l="l" t="t" r="r" b="b"/>
                <a:pathLst>
                  <a:path w="3924" h="17598" extrusionOk="0">
                    <a:moveTo>
                      <a:pt x="1" y="1"/>
                    </a:moveTo>
                    <a:lnTo>
                      <a:pt x="1" y="17598"/>
                    </a:lnTo>
                    <a:lnTo>
                      <a:pt x="3924" y="17598"/>
                    </a:lnTo>
                    <a:lnTo>
                      <a:pt x="392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4" name="Google Shape;4604;p71"/>
              <p:cNvSpPr/>
              <p:nvPr/>
            </p:nvSpPr>
            <p:spPr>
              <a:xfrm>
                <a:off x="7738425" y="795175"/>
                <a:ext cx="97175" cy="25675"/>
              </a:xfrm>
              <a:custGeom>
                <a:avLst/>
                <a:gdLst/>
                <a:ahLst/>
                <a:cxnLst/>
                <a:rect l="l" t="t" r="r" b="b"/>
                <a:pathLst>
                  <a:path w="3887" h="1027" extrusionOk="0">
                    <a:moveTo>
                      <a:pt x="1" y="0"/>
                    </a:moveTo>
                    <a:lnTo>
                      <a:pt x="1" y="1027"/>
                    </a:lnTo>
                    <a:lnTo>
                      <a:pt x="3887" y="1027"/>
                    </a:lnTo>
                    <a:lnTo>
                      <a:pt x="3887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5" name="Google Shape;4605;p71"/>
              <p:cNvSpPr/>
              <p:nvPr/>
            </p:nvSpPr>
            <p:spPr>
              <a:xfrm>
                <a:off x="7737500" y="1132450"/>
                <a:ext cx="98100" cy="25675"/>
              </a:xfrm>
              <a:custGeom>
                <a:avLst/>
                <a:gdLst/>
                <a:ahLst/>
                <a:cxnLst/>
                <a:rect l="l" t="t" r="r" b="b"/>
                <a:pathLst>
                  <a:path w="3924" h="1027" extrusionOk="0">
                    <a:moveTo>
                      <a:pt x="1" y="0"/>
                    </a:moveTo>
                    <a:lnTo>
                      <a:pt x="1" y="1027"/>
                    </a:lnTo>
                    <a:lnTo>
                      <a:pt x="3924" y="1027"/>
                    </a:lnTo>
                    <a:lnTo>
                      <a:pt x="392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6" name="Google Shape;4606;p71"/>
              <p:cNvSpPr/>
              <p:nvPr/>
            </p:nvSpPr>
            <p:spPr>
              <a:xfrm>
                <a:off x="7761350" y="876750"/>
                <a:ext cx="51350" cy="200725"/>
              </a:xfrm>
              <a:custGeom>
                <a:avLst/>
                <a:gdLst/>
                <a:ahLst/>
                <a:cxnLst/>
                <a:rect l="l" t="t" r="r" b="b"/>
                <a:pathLst>
                  <a:path w="2054" h="8029" extrusionOk="0">
                    <a:moveTo>
                      <a:pt x="0" y="0"/>
                    </a:moveTo>
                    <a:lnTo>
                      <a:pt x="0" y="8029"/>
                    </a:lnTo>
                    <a:lnTo>
                      <a:pt x="2053" y="8029"/>
                    </a:lnTo>
                    <a:lnTo>
                      <a:pt x="205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7" name="Google Shape;4607;p71"/>
              <p:cNvSpPr/>
              <p:nvPr/>
            </p:nvSpPr>
            <p:spPr>
              <a:xfrm>
                <a:off x="7835575" y="745675"/>
                <a:ext cx="185150" cy="450950"/>
              </a:xfrm>
              <a:custGeom>
                <a:avLst/>
                <a:gdLst/>
                <a:ahLst/>
                <a:cxnLst/>
                <a:rect l="l" t="t" r="r" b="b"/>
                <a:pathLst>
                  <a:path w="7406" h="18038" extrusionOk="0">
                    <a:moveTo>
                      <a:pt x="3813" y="1"/>
                    </a:moveTo>
                    <a:lnTo>
                      <a:pt x="1" y="807"/>
                    </a:lnTo>
                    <a:lnTo>
                      <a:pt x="3593" y="18038"/>
                    </a:lnTo>
                    <a:lnTo>
                      <a:pt x="7406" y="17231"/>
                    </a:lnTo>
                    <a:lnTo>
                      <a:pt x="3813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8" name="Google Shape;4608;p71"/>
              <p:cNvSpPr/>
              <p:nvPr/>
            </p:nvSpPr>
            <p:spPr>
              <a:xfrm>
                <a:off x="7843825" y="784175"/>
                <a:ext cx="100850" cy="44925"/>
              </a:xfrm>
              <a:custGeom>
                <a:avLst/>
                <a:gdLst/>
                <a:ahLst/>
                <a:cxnLst/>
                <a:rect l="l" t="t" r="r" b="b"/>
                <a:pathLst>
                  <a:path w="4034" h="1797" extrusionOk="0">
                    <a:moveTo>
                      <a:pt x="3813" y="1"/>
                    </a:moveTo>
                    <a:lnTo>
                      <a:pt x="1" y="770"/>
                    </a:lnTo>
                    <a:lnTo>
                      <a:pt x="184" y="1797"/>
                    </a:lnTo>
                    <a:lnTo>
                      <a:pt x="4033" y="990"/>
                    </a:lnTo>
                    <a:lnTo>
                      <a:pt x="3813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9" name="Google Shape;4609;p71"/>
              <p:cNvSpPr/>
              <p:nvPr/>
            </p:nvSpPr>
            <p:spPr>
              <a:xfrm>
                <a:off x="7912575" y="1114125"/>
                <a:ext cx="100825" cy="44925"/>
              </a:xfrm>
              <a:custGeom>
                <a:avLst/>
                <a:gdLst/>
                <a:ahLst/>
                <a:cxnLst/>
                <a:rect l="l" t="t" r="r" b="b"/>
                <a:pathLst>
                  <a:path w="4033" h="1797" extrusionOk="0">
                    <a:moveTo>
                      <a:pt x="3813" y="0"/>
                    </a:moveTo>
                    <a:lnTo>
                      <a:pt x="0" y="807"/>
                    </a:lnTo>
                    <a:lnTo>
                      <a:pt x="220" y="1797"/>
                    </a:lnTo>
                    <a:lnTo>
                      <a:pt x="4033" y="990"/>
                    </a:lnTo>
                    <a:lnTo>
                      <a:pt x="381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0" name="Google Shape;4610;p71"/>
              <p:cNvSpPr/>
              <p:nvPr/>
            </p:nvSpPr>
            <p:spPr>
              <a:xfrm>
                <a:off x="7882325" y="868500"/>
                <a:ext cx="91675" cy="207150"/>
              </a:xfrm>
              <a:custGeom>
                <a:avLst/>
                <a:gdLst/>
                <a:ahLst/>
                <a:cxnLst/>
                <a:rect l="l" t="t" r="r" b="b"/>
                <a:pathLst>
                  <a:path w="3667" h="8286" extrusionOk="0">
                    <a:moveTo>
                      <a:pt x="2017" y="0"/>
                    </a:moveTo>
                    <a:lnTo>
                      <a:pt x="0" y="404"/>
                    </a:lnTo>
                    <a:lnTo>
                      <a:pt x="1650" y="8286"/>
                    </a:lnTo>
                    <a:lnTo>
                      <a:pt x="3666" y="7846"/>
                    </a:lnTo>
                    <a:lnTo>
                      <a:pt x="201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1" name="Google Shape;4611;p71"/>
              <p:cNvSpPr/>
              <p:nvPr/>
            </p:nvSpPr>
            <p:spPr>
              <a:xfrm>
                <a:off x="7678863" y="882250"/>
                <a:ext cx="67850" cy="314375"/>
              </a:xfrm>
              <a:custGeom>
                <a:avLst/>
                <a:gdLst/>
                <a:ahLst/>
                <a:cxnLst/>
                <a:rect l="l" t="t" r="r" b="b"/>
                <a:pathLst>
                  <a:path w="2714" h="12575" extrusionOk="0">
                    <a:moveTo>
                      <a:pt x="1" y="0"/>
                    </a:moveTo>
                    <a:lnTo>
                      <a:pt x="1" y="12575"/>
                    </a:lnTo>
                    <a:lnTo>
                      <a:pt x="2714" y="12575"/>
                    </a:lnTo>
                    <a:lnTo>
                      <a:pt x="271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612" name="Google Shape;4612;p71"/>
            <p:cNvGrpSpPr/>
            <p:nvPr/>
          </p:nvGrpSpPr>
          <p:grpSpPr>
            <a:xfrm>
              <a:off x="247244" y="1511565"/>
              <a:ext cx="1663612" cy="208148"/>
              <a:chOff x="7154175" y="1055075"/>
              <a:chExt cx="1274701" cy="208127"/>
            </a:xfrm>
          </p:grpSpPr>
          <p:sp>
            <p:nvSpPr>
              <p:cNvPr id="4613" name="Google Shape;4613;p71"/>
              <p:cNvSpPr/>
              <p:nvPr/>
            </p:nvSpPr>
            <p:spPr>
              <a:xfrm>
                <a:off x="7154175" y="1137500"/>
                <a:ext cx="1274701" cy="125702"/>
              </a:xfrm>
              <a:custGeom>
                <a:avLst/>
                <a:gdLst/>
                <a:ahLst/>
                <a:cxnLst/>
                <a:rect l="l" t="t" r="r" b="b"/>
                <a:pathLst>
                  <a:path w="33426" h="2167" extrusionOk="0">
                    <a:moveTo>
                      <a:pt x="0" y="0"/>
                    </a:moveTo>
                    <a:lnTo>
                      <a:pt x="0" y="621"/>
                    </a:lnTo>
                    <a:lnTo>
                      <a:pt x="33426" y="2166"/>
                    </a:lnTo>
                    <a:lnTo>
                      <a:pt x="3342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4" name="Google Shape;4614;p71"/>
              <p:cNvSpPr/>
              <p:nvPr/>
            </p:nvSpPr>
            <p:spPr>
              <a:xfrm>
                <a:off x="7154175" y="1055075"/>
                <a:ext cx="1274700" cy="82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615" name="Google Shape;4615;p71"/>
          <p:cNvSpPr/>
          <p:nvPr/>
        </p:nvSpPr>
        <p:spPr>
          <a:xfrm>
            <a:off x="2208075" y="3532811"/>
            <a:ext cx="2908500" cy="4095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8" name="Google Shape;4618;p71"/>
          <p:cNvSpPr/>
          <p:nvPr/>
        </p:nvSpPr>
        <p:spPr>
          <a:xfrm>
            <a:off x="5520450" y="3532811"/>
            <a:ext cx="2908500" cy="4095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1" name="Google Shape;4621;p71"/>
          <p:cNvSpPr/>
          <p:nvPr/>
        </p:nvSpPr>
        <p:spPr>
          <a:xfrm>
            <a:off x="2208075" y="1559238"/>
            <a:ext cx="2908500" cy="648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4" name="Google Shape;4624;p71"/>
          <p:cNvSpPr/>
          <p:nvPr/>
        </p:nvSpPr>
        <p:spPr>
          <a:xfrm>
            <a:off x="5520450" y="1559237"/>
            <a:ext cx="2908500" cy="646097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7" name="Google Shape;4627;p71"/>
          <p:cNvSpPr txBox="1">
            <a:spLocks noGrp="1"/>
          </p:cNvSpPr>
          <p:nvPr>
            <p:ph type="title"/>
          </p:nvPr>
        </p:nvSpPr>
        <p:spPr>
          <a:xfrm>
            <a:off x="2215650" y="3179288"/>
            <a:ext cx="2908500" cy="35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03.</a:t>
            </a:r>
            <a:endParaRPr sz="2400" dirty="0"/>
          </a:p>
        </p:txBody>
      </p:sp>
      <p:sp>
        <p:nvSpPr>
          <p:cNvPr id="4628" name="Google Shape;4628;p71"/>
          <p:cNvSpPr txBox="1">
            <a:spLocks noGrp="1"/>
          </p:cNvSpPr>
          <p:nvPr>
            <p:ph type="subTitle" idx="1"/>
          </p:nvPr>
        </p:nvSpPr>
        <p:spPr>
          <a:xfrm>
            <a:off x="2215648" y="4018523"/>
            <a:ext cx="3304801" cy="45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b="1" dirty="0"/>
              <a:t>個案討論、問題導向學習</a:t>
            </a:r>
            <a:r>
              <a:rPr lang="en-US" altLang="zh-TW" b="1" dirty="0"/>
              <a:t>(PBL)</a:t>
            </a:r>
            <a:r>
              <a:rPr lang="zh-TW" altLang="en-US" b="1" dirty="0"/>
              <a:t>、</a:t>
            </a:r>
            <a:endParaRPr lang="en-US" altLang="zh-TW" b="1" dirty="0"/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b="1" dirty="0"/>
              <a:t>卡片式教學、遊戲化教學、設計思考等</a:t>
            </a:r>
            <a:endParaRPr lang="en-US" b="1" dirty="0"/>
          </a:p>
        </p:txBody>
      </p:sp>
      <p:sp>
        <p:nvSpPr>
          <p:cNvPr id="4629" name="Google Shape;4629;p71"/>
          <p:cNvSpPr txBox="1">
            <a:spLocks noGrp="1"/>
          </p:cNvSpPr>
          <p:nvPr>
            <p:ph type="title" idx="2"/>
          </p:nvPr>
        </p:nvSpPr>
        <p:spPr>
          <a:xfrm>
            <a:off x="5539325" y="3179288"/>
            <a:ext cx="2908500" cy="35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04.</a:t>
            </a:r>
            <a:endParaRPr sz="2400" dirty="0"/>
          </a:p>
        </p:txBody>
      </p:sp>
      <p:sp>
        <p:nvSpPr>
          <p:cNvPr id="4630" name="Google Shape;4630;p71"/>
          <p:cNvSpPr txBox="1">
            <a:spLocks noGrp="1"/>
          </p:cNvSpPr>
          <p:nvPr>
            <p:ph type="subTitle" idx="3"/>
          </p:nvPr>
        </p:nvSpPr>
        <p:spPr>
          <a:xfrm>
            <a:off x="5528024" y="4018523"/>
            <a:ext cx="3112281" cy="45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b="1" dirty="0"/>
              <a:t>可選擇</a:t>
            </a:r>
            <a:r>
              <a:rPr lang="en-US" altLang="zh-TW" b="1" dirty="0"/>
              <a:t>2</a:t>
            </a:r>
            <a:r>
              <a:rPr lang="zh-TW" altLang="en-US" b="1" dirty="0"/>
              <a:t>週或</a:t>
            </a:r>
            <a:r>
              <a:rPr lang="en-US" altLang="zh-TW" b="1" dirty="0"/>
              <a:t>7</a:t>
            </a:r>
            <a:r>
              <a:rPr lang="zh-TW" altLang="en-US" b="1" dirty="0"/>
              <a:t>週聘請</a:t>
            </a:r>
            <a:endParaRPr lang="en-US" altLang="zh-TW" b="1" dirty="0"/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b="1" dirty="0"/>
              <a:t>業界有實務經驗的教師入班教學</a:t>
            </a:r>
            <a:endParaRPr lang="en-US" b="1" dirty="0"/>
          </a:p>
        </p:txBody>
      </p:sp>
      <p:sp>
        <p:nvSpPr>
          <p:cNvPr id="4631" name="Google Shape;4631;p71"/>
          <p:cNvSpPr txBox="1">
            <a:spLocks noGrp="1"/>
          </p:cNvSpPr>
          <p:nvPr>
            <p:ph type="title" idx="4"/>
          </p:nvPr>
        </p:nvSpPr>
        <p:spPr>
          <a:xfrm>
            <a:off x="2208075" y="1130850"/>
            <a:ext cx="2908500" cy="35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01.</a:t>
            </a:r>
            <a:endParaRPr sz="2400" dirty="0"/>
          </a:p>
        </p:txBody>
      </p:sp>
      <p:sp>
        <p:nvSpPr>
          <p:cNvPr id="4632" name="Google Shape;4632;p71"/>
          <p:cNvSpPr txBox="1">
            <a:spLocks noGrp="1"/>
          </p:cNvSpPr>
          <p:nvPr>
            <p:ph type="subTitle" idx="5"/>
          </p:nvPr>
        </p:nvSpPr>
        <p:spPr>
          <a:xfrm>
            <a:off x="2641011" y="2179037"/>
            <a:ext cx="2261089" cy="104342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85750" lvl="0" indent="-28575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zh-TW" sz="16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教學設計</a:t>
            </a:r>
            <a:endParaRPr lang="en-US" altLang="zh-TW" sz="1600" b="1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285750" lvl="0" indent="-28575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zh-TW" sz="16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課堂互動數</a:t>
            </a:r>
            <a:endParaRPr lang="en-US" altLang="zh-TW" sz="1600" b="1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285750" lvl="0" indent="-28575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zh-TW" sz="16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互動問答數</a:t>
            </a:r>
            <a:endParaRPr sz="1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633" name="Google Shape;4633;p71"/>
          <p:cNvSpPr txBox="1">
            <a:spLocks noGrp="1"/>
          </p:cNvSpPr>
          <p:nvPr>
            <p:ph type="title" idx="6"/>
          </p:nvPr>
        </p:nvSpPr>
        <p:spPr>
          <a:xfrm>
            <a:off x="5520450" y="1130850"/>
            <a:ext cx="2908500" cy="35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02.</a:t>
            </a:r>
            <a:endParaRPr sz="2400" dirty="0"/>
          </a:p>
        </p:txBody>
      </p:sp>
      <p:sp>
        <p:nvSpPr>
          <p:cNvPr id="4634" name="Google Shape;4634;p71"/>
          <p:cNvSpPr txBox="1">
            <a:spLocks noGrp="1"/>
          </p:cNvSpPr>
          <p:nvPr>
            <p:ph type="subTitle" idx="7"/>
          </p:nvPr>
        </p:nvSpPr>
        <p:spPr>
          <a:xfrm>
            <a:off x="5528025" y="2226730"/>
            <a:ext cx="3829979" cy="69004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/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ESP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：連結英語與職場專業，以實務為導向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50000"/>
              </a:lnSpc>
            </a:pPr>
            <a:r>
              <a:rPr 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EAP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：聚焦於高等教育學術訓練</a:t>
            </a:r>
            <a:endParaRPr 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635" name="Google Shape;4635;p71"/>
          <p:cNvSpPr txBox="1">
            <a:spLocks noGrp="1"/>
          </p:cNvSpPr>
          <p:nvPr>
            <p:ph type="subTitle" idx="8"/>
          </p:nvPr>
        </p:nvSpPr>
        <p:spPr>
          <a:xfrm>
            <a:off x="2362175" y="3625683"/>
            <a:ext cx="2444700" cy="25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參與式教學</a:t>
            </a:r>
            <a:endParaRPr lang="zh-TW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636" name="Google Shape;4636;p71"/>
          <p:cNvSpPr txBox="1">
            <a:spLocks noGrp="1"/>
          </p:cNvSpPr>
          <p:nvPr>
            <p:ph type="subTitle" idx="9"/>
          </p:nvPr>
        </p:nvSpPr>
        <p:spPr>
          <a:xfrm>
            <a:off x="5667625" y="3628887"/>
            <a:ext cx="2444700" cy="25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理實並進 業師入班</a:t>
            </a:r>
            <a:endParaRPr lang="fr-B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4637" name="Google Shape;4637;p71"/>
          <p:cNvSpPr txBox="1">
            <a:spLocks noGrp="1"/>
          </p:cNvSpPr>
          <p:nvPr>
            <p:ph type="subTitle" idx="13"/>
          </p:nvPr>
        </p:nvSpPr>
        <p:spPr>
          <a:xfrm>
            <a:off x="2323650" y="1770554"/>
            <a:ext cx="2444700" cy="25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ZUVIO</a:t>
            </a:r>
            <a:r>
              <a:rPr lang="en-US" altLang="zh-TW" dirty="0"/>
              <a:t> 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系統導入教學</a:t>
            </a:r>
            <a:endParaRPr lang="fr-B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638" name="Google Shape;4638;p71"/>
          <p:cNvSpPr txBox="1">
            <a:spLocks noGrp="1"/>
          </p:cNvSpPr>
          <p:nvPr>
            <p:ph type="subTitle" idx="14"/>
          </p:nvPr>
        </p:nvSpPr>
        <p:spPr>
          <a:xfrm>
            <a:off x="5839200" y="1620460"/>
            <a:ext cx="2444700" cy="56544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專業英語課程 </a:t>
            </a:r>
            <a:r>
              <a:rPr lang="en-US" altLang="zh-TW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ESP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學術英語課程 </a:t>
            </a:r>
            <a:r>
              <a:rPr lang="en-US" altLang="zh-TW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EAP</a:t>
            </a:r>
            <a:endParaRPr lang="fr-B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39" name="Google Shape;4639;p71"/>
          <p:cNvSpPr txBox="1">
            <a:spLocks noGrp="1"/>
          </p:cNvSpPr>
          <p:nvPr>
            <p:ph type="title" idx="15"/>
          </p:nvPr>
        </p:nvSpPr>
        <p:spPr>
          <a:xfrm>
            <a:off x="720000" y="526625"/>
            <a:ext cx="77040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pc="3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創新教學課程方案</a:t>
            </a:r>
            <a:endParaRPr lang="fr-BE" spc="3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4640" name="Google Shape;4640;p71"/>
          <p:cNvGrpSpPr/>
          <p:nvPr/>
        </p:nvGrpSpPr>
        <p:grpSpPr>
          <a:xfrm>
            <a:off x="862310" y="1186281"/>
            <a:ext cx="1353345" cy="3773473"/>
            <a:chOff x="715040" y="969674"/>
            <a:chExt cx="1285472" cy="3584226"/>
          </a:xfrm>
        </p:grpSpPr>
        <p:grpSp>
          <p:nvGrpSpPr>
            <p:cNvPr id="4641" name="Google Shape;4641;p71"/>
            <p:cNvGrpSpPr/>
            <p:nvPr/>
          </p:nvGrpSpPr>
          <p:grpSpPr>
            <a:xfrm>
              <a:off x="715040" y="969674"/>
              <a:ext cx="1285472" cy="3584226"/>
              <a:chOff x="715040" y="969674"/>
              <a:chExt cx="1285472" cy="3584226"/>
            </a:xfrm>
          </p:grpSpPr>
          <p:grpSp>
            <p:nvGrpSpPr>
              <p:cNvPr id="4642" name="Google Shape;4642;p71"/>
              <p:cNvGrpSpPr/>
              <p:nvPr/>
            </p:nvGrpSpPr>
            <p:grpSpPr>
              <a:xfrm>
                <a:off x="715040" y="969674"/>
                <a:ext cx="1285472" cy="3584226"/>
                <a:chOff x="715040" y="969674"/>
                <a:chExt cx="1285472" cy="3584226"/>
              </a:xfrm>
            </p:grpSpPr>
            <p:grpSp>
              <p:nvGrpSpPr>
                <p:cNvPr id="4643" name="Google Shape;4643;p71"/>
                <p:cNvGrpSpPr/>
                <p:nvPr/>
              </p:nvGrpSpPr>
              <p:grpSpPr>
                <a:xfrm>
                  <a:off x="715040" y="969674"/>
                  <a:ext cx="1285472" cy="3584226"/>
                  <a:chOff x="1152865" y="1164424"/>
                  <a:chExt cx="1285472" cy="3584226"/>
                </a:xfrm>
              </p:grpSpPr>
              <p:sp>
                <p:nvSpPr>
                  <p:cNvPr id="4644" name="Google Shape;4644;p71"/>
                  <p:cNvSpPr/>
                  <p:nvPr/>
                </p:nvSpPr>
                <p:spPr>
                  <a:xfrm rot="-7621430" flipH="1">
                    <a:off x="1608182" y="1784307"/>
                    <a:ext cx="295647" cy="2731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534" h="35447" extrusionOk="0">
                        <a:moveTo>
                          <a:pt x="25042" y="1"/>
                        </a:moveTo>
                        <a:cubicBezTo>
                          <a:pt x="23632" y="1"/>
                          <a:pt x="22234" y="376"/>
                          <a:pt x="21016" y="1092"/>
                        </a:cubicBezTo>
                        <a:cubicBezTo>
                          <a:pt x="20079" y="1632"/>
                          <a:pt x="19227" y="2256"/>
                          <a:pt x="18460" y="2995"/>
                        </a:cubicBezTo>
                        <a:cubicBezTo>
                          <a:pt x="17523" y="3875"/>
                          <a:pt x="16586" y="4699"/>
                          <a:pt x="15563" y="5494"/>
                        </a:cubicBezTo>
                        <a:cubicBezTo>
                          <a:pt x="14882" y="6005"/>
                          <a:pt x="14257" y="6573"/>
                          <a:pt x="13661" y="7198"/>
                        </a:cubicBezTo>
                        <a:cubicBezTo>
                          <a:pt x="12411" y="8561"/>
                          <a:pt x="11360" y="10094"/>
                          <a:pt x="10622" y="11798"/>
                        </a:cubicBezTo>
                        <a:cubicBezTo>
                          <a:pt x="10082" y="12906"/>
                          <a:pt x="9628" y="14042"/>
                          <a:pt x="9145" y="15149"/>
                        </a:cubicBezTo>
                        <a:cubicBezTo>
                          <a:pt x="8521" y="16598"/>
                          <a:pt x="7754" y="17989"/>
                          <a:pt x="6845" y="19267"/>
                        </a:cubicBezTo>
                        <a:cubicBezTo>
                          <a:pt x="5851" y="20659"/>
                          <a:pt x="4800" y="21937"/>
                          <a:pt x="3721" y="23215"/>
                        </a:cubicBezTo>
                        <a:cubicBezTo>
                          <a:pt x="1960" y="25288"/>
                          <a:pt x="768" y="27730"/>
                          <a:pt x="256" y="30371"/>
                        </a:cubicBezTo>
                        <a:cubicBezTo>
                          <a:pt x="1" y="31536"/>
                          <a:pt x="86" y="32757"/>
                          <a:pt x="484" y="33893"/>
                        </a:cubicBezTo>
                        <a:cubicBezTo>
                          <a:pt x="739" y="34688"/>
                          <a:pt x="1421" y="35256"/>
                          <a:pt x="2244" y="35369"/>
                        </a:cubicBezTo>
                        <a:cubicBezTo>
                          <a:pt x="2494" y="35421"/>
                          <a:pt x="2744" y="35447"/>
                          <a:pt x="2993" y="35447"/>
                        </a:cubicBezTo>
                        <a:cubicBezTo>
                          <a:pt x="3422" y="35447"/>
                          <a:pt x="3847" y="35371"/>
                          <a:pt x="4261" y="35227"/>
                        </a:cubicBezTo>
                        <a:cubicBezTo>
                          <a:pt x="4971" y="34943"/>
                          <a:pt x="5681" y="34716"/>
                          <a:pt x="6419" y="34574"/>
                        </a:cubicBezTo>
                        <a:cubicBezTo>
                          <a:pt x="7356" y="34319"/>
                          <a:pt x="8180" y="33836"/>
                          <a:pt x="8861" y="33154"/>
                        </a:cubicBezTo>
                        <a:cubicBezTo>
                          <a:pt x="9202" y="32785"/>
                          <a:pt x="9571" y="32416"/>
                          <a:pt x="9912" y="32047"/>
                        </a:cubicBezTo>
                        <a:cubicBezTo>
                          <a:pt x="10395" y="31564"/>
                          <a:pt x="10934" y="31138"/>
                          <a:pt x="11531" y="30797"/>
                        </a:cubicBezTo>
                        <a:cubicBezTo>
                          <a:pt x="12468" y="30314"/>
                          <a:pt x="13519" y="29974"/>
                          <a:pt x="14569" y="29860"/>
                        </a:cubicBezTo>
                        <a:cubicBezTo>
                          <a:pt x="15876" y="29661"/>
                          <a:pt x="17182" y="29491"/>
                          <a:pt x="18489" y="29349"/>
                        </a:cubicBezTo>
                        <a:cubicBezTo>
                          <a:pt x="19539" y="29178"/>
                          <a:pt x="20590" y="28923"/>
                          <a:pt x="21612" y="28610"/>
                        </a:cubicBezTo>
                        <a:cubicBezTo>
                          <a:pt x="23458" y="27986"/>
                          <a:pt x="25219" y="27105"/>
                          <a:pt x="26809" y="25998"/>
                        </a:cubicBezTo>
                        <a:cubicBezTo>
                          <a:pt x="27974" y="25174"/>
                          <a:pt x="29053" y="24180"/>
                          <a:pt x="29990" y="23101"/>
                        </a:cubicBezTo>
                        <a:cubicBezTo>
                          <a:pt x="30785" y="22221"/>
                          <a:pt x="31467" y="21284"/>
                          <a:pt x="32063" y="20290"/>
                        </a:cubicBezTo>
                        <a:cubicBezTo>
                          <a:pt x="32773" y="19040"/>
                          <a:pt x="33370" y="17734"/>
                          <a:pt x="33796" y="16342"/>
                        </a:cubicBezTo>
                        <a:cubicBezTo>
                          <a:pt x="34250" y="14951"/>
                          <a:pt x="34506" y="13502"/>
                          <a:pt x="34534" y="12026"/>
                        </a:cubicBezTo>
                        <a:cubicBezTo>
                          <a:pt x="34534" y="11685"/>
                          <a:pt x="34534" y="11316"/>
                          <a:pt x="34506" y="10946"/>
                        </a:cubicBezTo>
                        <a:cubicBezTo>
                          <a:pt x="34307" y="9157"/>
                          <a:pt x="33824" y="7396"/>
                          <a:pt x="33086" y="5749"/>
                        </a:cubicBezTo>
                        <a:cubicBezTo>
                          <a:pt x="32290" y="4045"/>
                          <a:pt x="31069" y="2569"/>
                          <a:pt x="29564" y="1461"/>
                        </a:cubicBezTo>
                        <a:cubicBezTo>
                          <a:pt x="28485" y="638"/>
                          <a:pt x="27207" y="155"/>
                          <a:pt x="25844" y="41"/>
                        </a:cubicBezTo>
                        <a:cubicBezTo>
                          <a:pt x="25577" y="14"/>
                          <a:pt x="25310" y="1"/>
                          <a:pt x="25042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45" name="Google Shape;4645;p71"/>
                  <p:cNvSpPr/>
                  <p:nvPr/>
                </p:nvSpPr>
                <p:spPr>
                  <a:xfrm rot="8350349">
                    <a:off x="1386302" y="1775089"/>
                    <a:ext cx="301216" cy="2946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534" h="35447" extrusionOk="0">
                        <a:moveTo>
                          <a:pt x="25042" y="1"/>
                        </a:moveTo>
                        <a:cubicBezTo>
                          <a:pt x="23632" y="1"/>
                          <a:pt x="22234" y="376"/>
                          <a:pt x="21016" y="1092"/>
                        </a:cubicBezTo>
                        <a:cubicBezTo>
                          <a:pt x="20079" y="1632"/>
                          <a:pt x="19227" y="2256"/>
                          <a:pt x="18460" y="2995"/>
                        </a:cubicBezTo>
                        <a:cubicBezTo>
                          <a:pt x="17523" y="3875"/>
                          <a:pt x="16586" y="4699"/>
                          <a:pt x="15563" y="5494"/>
                        </a:cubicBezTo>
                        <a:cubicBezTo>
                          <a:pt x="14882" y="6005"/>
                          <a:pt x="14257" y="6573"/>
                          <a:pt x="13661" y="7198"/>
                        </a:cubicBezTo>
                        <a:cubicBezTo>
                          <a:pt x="12411" y="8561"/>
                          <a:pt x="11360" y="10094"/>
                          <a:pt x="10622" y="11798"/>
                        </a:cubicBezTo>
                        <a:cubicBezTo>
                          <a:pt x="10082" y="12906"/>
                          <a:pt x="9628" y="14042"/>
                          <a:pt x="9145" y="15149"/>
                        </a:cubicBezTo>
                        <a:cubicBezTo>
                          <a:pt x="8521" y="16598"/>
                          <a:pt x="7754" y="17989"/>
                          <a:pt x="6845" y="19267"/>
                        </a:cubicBezTo>
                        <a:cubicBezTo>
                          <a:pt x="5851" y="20659"/>
                          <a:pt x="4800" y="21937"/>
                          <a:pt x="3721" y="23215"/>
                        </a:cubicBezTo>
                        <a:cubicBezTo>
                          <a:pt x="1960" y="25288"/>
                          <a:pt x="768" y="27730"/>
                          <a:pt x="256" y="30371"/>
                        </a:cubicBezTo>
                        <a:cubicBezTo>
                          <a:pt x="1" y="31536"/>
                          <a:pt x="86" y="32757"/>
                          <a:pt x="484" y="33893"/>
                        </a:cubicBezTo>
                        <a:cubicBezTo>
                          <a:pt x="739" y="34688"/>
                          <a:pt x="1421" y="35256"/>
                          <a:pt x="2244" y="35369"/>
                        </a:cubicBezTo>
                        <a:cubicBezTo>
                          <a:pt x="2494" y="35421"/>
                          <a:pt x="2744" y="35447"/>
                          <a:pt x="2993" y="35447"/>
                        </a:cubicBezTo>
                        <a:cubicBezTo>
                          <a:pt x="3422" y="35447"/>
                          <a:pt x="3847" y="35371"/>
                          <a:pt x="4261" y="35227"/>
                        </a:cubicBezTo>
                        <a:cubicBezTo>
                          <a:pt x="4971" y="34943"/>
                          <a:pt x="5681" y="34716"/>
                          <a:pt x="6419" y="34574"/>
                        </a:cubicBezTo>
                        <a:cubicBezTo>
                          <a:pt x="7356" y="34319"/>
                          <a:pt x="8180" y="33836"/>
                          <a:pt x="8861" y="33154"/>
                        </a:cubicBezTo>
                        <a:cubicBezTo>
                          <a:pt x="9202" y="32785"/>
                          <a:pt x="9571" y="32416"/>
                          <a:pt x="9912" y="32047"/>
                        </a:cubicBezTo>
                        <a:cubicBezTo>
                          <a:pt x="10395" y="31564"/>
                          <a:pt x="10934" y="31138"/>
                          <a:pt x="11531" y="30797"/>
                        </a:cubicBezTo>
                        <a:cubicBezTo>
                          <a:pt x="12468" y="30314"/>
                          <a:pt x="13519" y="29974"/>
                          <a:pt x="14569" y="29860"/>
                        </a:cubicBezTo>
                        <a:cubicBezTo>
                          <a:pt x="15876" y="29661"/>
                          <a:pt x="17182" y="29491"/>
                          <a:pt x="18489" y="29349"/>
                        </a:cubicBezTo>
                        <a:cubicBezTo>
                          <a:pt x="19539" y="29178"/>
                          <a:pt x="20590" y="28923"/>
                          <a:pt x="21612" y="28610"/>
                        </a:cubicBezTo>
                        <a:cubicBezTo>
                          <a:pt x="23458" y="27986"/>
                          <a:pt x="25219" y="27105"/>
                          <a:pt x="26809" y="25998"/>
                        </a:cubicBezTo>
                        <a:cubicBezTo>
                          <a:pt x="27974" y="25174"/>
                          <a:pt x="29053" y="24180"/>
                          <a:pt x="29990" y="23101"/>
                        </a:cubicBezTo>
                        <a:cubicBezTo>
                          <a:pt x="30785" y="22221"/>
                          <a:pt x="31467" y="21284"/>
                          <a:pt x="32063" y="20290"/>
                        </a:cubicBezTo>
                        <a:cubicBezTo>
                          <a:pt x="32773" y="19040"/>
                          <a:pt x="33370" y="17734"/>
                          <a:pt x="33796" y="16342"/>
                        </a:cubicBezTo>
                        <a:cubicBezTo>
                          <a:pt x="34250" y="14951"/>
                          <a:pt x="34506" y="13502"/>
                          <a:pt x="34534" y="12026"/>
                        </a:cubicBezTo>
                        <a:cubicBezTo>
                          <a:pt x="34534" y="11685"/>
                          <a:pt x="34534" y="11316"/>
                          <a:pt x="34506" y="10946"/>
                        </a:cubicBezTo>
                        <a:cubicBezTo>
                          <a:pt x="34307" y="9157"/>
                          <a:pt x="33824" y="7396"/>
                          <a:pt x="33086" y="5749"/>
                        </a:cubicBezTo>
                        <a:cubicBezTo>
                          <a:pt x="32290" y="4045"/>
                          <a:pt x="31069" y="2569"/>
                          <a:pt x="29564" y="1461"/>
                        </a:cubicBezTo>
                        <a:cubicBezTo>
                          <a:pt x="28485" y="638"/>
                          <a:pt x="27207" y="155"/>
                          <a:pt x="25844" y="41"/>
                        </a:cubicBezTo>
                        <a:cubicBezTo>
                          <a:pt x="25577" y="14"/>
                          <a:pt x="25310" y="1"/>
                          <a:pt x="25042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grpSp>
                <p:nvGrpSpPr>
                  <p:cNvPr id="4646" name="Google Shape;4646;p71"/>
                  <p:cNvGrpSpPr/>
                  <p:nvPr/>
                </p:nvGrpSpPr>
                <p:grpSpPr>
                  <a:xfrm flipH="1">
                    <a:off x="1505175" y="1637756"/>
                    <a:ext cx="319901" cy="486431"/>
                    <a:chOff x="544781" y="1529932"/>
                    <a:chExt cx="315174" cy="479242"/>
                  </a:xfrm>
                </p:grpSpPr>
                <p:sp>
                  <p:nvSpPr>
                    <p:cNvPr id="4647" name="Google Shape;4647;p71"/>
                    <p:cNvSpPr/>
                    <p:nvPr/>
                  </p:nvSpPr>
                  <p:spPr>
                    <a:xfrm>
                      <a:off x="564820" y="1529932"/>
                      <a:ext cx="293620" cy="23804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101" h="17104" extrusionOk="0">
                          <a:moveTo>
                            <a:pt x="19588" y="17104"/>
                          </a:moveTo>
                          <a:cubicBezTo>
                            <a:pt x="19588" y="17104"/>
                            <a:pt x="21101" y="12243"/>
                            <a:pt x="20885" y="9795"/>
                          </a:cubicBezTo>
                          <a:cubicBezTo>
                            <a:pt x="20705" y="7346"/>
                            <a:pt x="18904" y="4970"/>
                            <a:pt x="17572" y="5258"/>
                          </a:cubicBezTo>
                          <a:cubicBezTo>
                            <a:pt x="17572" y="5258"/>
                            <a:pt x="16312" y="2881"/>
                            <a:pt x="14728" y="1981"/>
                          </a:cubicBezTo>
                          <a:cubicBezTo>
                            <a:pt x="13143" y="1045"/>
                            <a:pt x="9687" y="1"/>
                            <a:pt x="4826" y="2881"/>
                          </a:cubicBezTo>
                          <a:cubicBezTo>
                            <a:pt x="1" y="5726"/>
                            <a:pt x="73" y="10443"/>
                            <a:pt x="37" y="12135"/>
                          </a:cubicBezTo>
                          <a:cubicBezTo>
                            <a:pt x="1" y="13791"/>
                            <a:pt x="19588" y="17104"/>
                            <a:pt x="19588" y="17104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648" name="Google Shape;4648;p71"/>
                    <p:cNvSpPr/>
                    <p:nvPr/>
                  </p:nvSpPr>
                  <p:spPr>
                    <a:xfrm>
                      <a:off x="653525" y="1866176"/>
                      <a:ext cx="114722" cy="14299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246" h="9146" extrusionOk="0">
                          <a:moveTo>
                            <a:pt x="8246" y="0"/>
                          </a:moveTo>
                          <a:lnTo>
                            <a:pt x="0" y="0"/>
                          </a:lnTo>
                          <a:lnTo>
                            <a:pt x="0" y="9146"/>
                          </a:lnTo>
                          <a:lnTo>
                            <a:pt x="3277" y="9146"/>
                          </a:lnTo>
                          <a:lnTo>
                            <a:pt x="8246" y="7202"/>
                          </a:lnTo>
                          <a:close/>
                        </a:path>
                      </a:pathLst>
                    </a:custGeom>
                    <a:solidFill>
                      <a:srgbClr val="D77F68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649" name="Google Shape;4649;p71"/>
                    <p:cNvSpPr/>
                    <p:nvPr/>
                  </p:nvSpPr>
                  <p:spPr>
                    <a:xfrm>
                      <a:off x="544781" y="1747902"/>
                      <a:ext cx="81180" cy="8169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834" h="5870" extrusionOk="0">
                          <a:moveTo>
                            <a:pt x="2917" y="1"/>
                          </a:moveTo>
                          <a:lnTo>
                            <a:pt x="2701" y="37"/>
                          </a:lnTo>
                          <a:lnTo>
                            <a:pt x="2701" y="37"/>
                          </a:lnTo>
                          <a:cubicBezTo>
                            <a:pt x="613" y="505"/>
                            <a:pt x="1" y="3169"/>
                            <a:pt x="1657" y="4537"/>
                          </a:cubicBezTo>
                          <a:cubicBezTo>
                            <a:pt x="3313" y="5870"/>
                            <a:pt x="5798" y="4718"/>
                            <a:pt x="5798" y="2593"/>
                          </a:cubicBezTo>
                          <a:cubicBezTo>
                            <a:pt x="5834" y="1801"/>
                            <a:pt x="5474" y="1045"/>
                            <a:pt x="4861" y="541"/>
                          </a:cubicBezTo>
                          <a:cubicBezTo>
                            <a:pt x="4933" y="1297"/>
                            <a:pt x="4789" y="2233"/>
                            <a:pt x="3853" y="2341"/>
                          </a:cubicBezTo>
                          <a:lnTo>
                            <a:pt x="3853" y="865"/>
                          </a:lnTo>
                          <a:cubicBezTo>
                            <a:pt x="3817" y="361"/>
                            <a:pt x="3385" y="1"/>
                            <a:pt x="2917" y="1"/>
                          </a:cubicBezTo>
                          <a:close/>
                        </a:path>
                      </a:pathLst>
                    </a:custGeom>
                    <a:solidFill>
                      <a:srgbClr val="E6AD8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650" name="Google Shape;4650;p71"/>
                    <p:cNvSpPr/>
                    <p:nvPr/>
                  </p:nvSpPr>
                  <p:spPr>
                    <a:xfrm>
                      <a:off x="763245" y="1747401"/>
                      <a:ext cx="96709" cy="7969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6950" h="5726" extrusionOk="0">
                          <a:moveTo>
                            <a:pt x="4033" y="37"/>
                          </a:moveTo>
                          <a:lnTo>
                            <a:pt x="4213" y="73"/>
                          </a:lnTo>
                          <a:lnTo>
                            <a:pt x="4213" y="73"/>
                          </a:lnTo>
                          <a:cubicBezTo>
                            <a:pt x="6878" y="613"/>
                            <a:pt x="6950" y="4393"/>
                            <a:pt x="4321" y="5042"/>
                          </a:cubicBezTo>
                          <a:cubicBezTo>
                            <a:pt x="1693" y="5726"/>
                            <a:pt x="0" y="2341"/>
                            <a:pt x="2089" y="613"/>
                          </a:cubicBezTo>
                          <a:cubicBezTo>
                            <a:pt x="2053" y="1369"/>
                            <a:pt x="2161" y="2305"/>
                            <a:pt x="3133" y="2377"/>
                          </a:cubicBezTo>
                          <a:lnTo>
                            <a:pt x="3097" y="901"/>
                          </a:lnTo>
                          <a:cubicBezTo>
                            <a:pt x="3097" y="397"/>
                            <a:pt x="3529" y="1"/>
                            <a:pt x="4033" y="37"/>
                          </a:cubicBezTo>
                          <a:close/>
                        </a:path>
                      </a:pathLst>
                    </a:custGeom>
                    <a:solidFill>
                      <a:srgbClr val="E6AD8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651" name="Google Shape;4651;p71"/>
                    <p:cNvSpPr/>
                    <p:nvPr/>
                  </p:nvSpPr>
                  <p:spPr>
                    <a:xfrm>
                      <a:off x="580864" y="1572028"/>
                      <a:ext cx="243513" cy="35431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500" h="25458" extrusionOk="0">
                          <a:moveTo>
                            <a:pt x="8750" y="25457"/>
                          </a:moveTo>
                          <a:cubicBezTo>
                            <a:pt x="13503" y="25457"/>
                            <a:pt x="17499" y="19552"/>
                            <a:pt x="17499" y="14907"/>
                          </a:cubicBezTo>
                          <a:lnTo>
                            <a:pt x="17499" y="8750"/>
                          </a:lnTo>
                          <a:cubicBezTo>
                            <a:pt x="17499" y="3925"/>
                            <a:pt x="13575" y="0"/>
                            <a:pt x="8750" y="0"/>
                          </a:cubicBezTo>
                          <a:lnTo>
                            <a:pt x="8750" y="0"/>
                          </a:lnTo>
                          <a:cubicBezTo>
                            <a:pt x="3925" y="0"/>
                            <a:pt x="0" y="3925"/>
                            <a:pt x="0" y="8750"/>
                          </a:cubicBezTo>
                          <a:lnTo>
                            <a:pt x="0" y="14799"/>
                          </a:lnTo>
                          <a:cubicBezTo>
                            <a:pt x="0" y="19912"/>
                            <a:pt x="3457" y="25457"/>
                            <a:pt x="8750" y="25457"/>
                          </a:cubicBezTo>
                          <a:close/>
                        </a:path>
                      </a:pathLst>
                    </a:custGeom>
                    <a:solidFill>
                      <a:srgbClr val="E6AD8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652" name="Google Shape;4652;p71"/>
                    <p:cNvSpPr/>
                    <p:nvPr/>
                  </p:nvSpPr>
                  <p:spPr>
                    <a:xfrm>
                      <a:off x="768255" y="1607097"/>
                      <a:ext cx="90197" cy="17241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6482" h="12388" extrusionOk="0">
                          <a:moveTo>
                            <a:pt x="4033" y="12387"/>
                          </a:moveTo>
                          <a:lnTo>
                            <a:pt x="3061" y="8534"/>
                          </a:lnTo>
                          <a:cubicBezTo>
                            <a:pt x="3061" y="8534"/>
                            <a:pt x="1" y="6302"/>
                            <a:pt x="1081" y="3133"/>
                          </a:cubicBezTo>
                          <a:cubicBezTo>
                            <a:pt x="2197" y="1"/>
                            <a:pt x="2413" y="325"/>
                            <a:pt x="2413" y="325"/>
                          </a:cubicBezTo>
                          <a:cubicBezTo>
                            <a:pt x="2413" y="325"/>
                            <a:pt x="6482" y="2161"/>
                            <a:pt x="4645" y="10479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653" name="Google Shape;4653;p71"/>
                    <p:cNvSpPr/>
                    <p:nvPr/>
                  </p:nvSpPr>
                  <p:spPr>
                    <a:xfrm>
                      <a:off x="546785" y="1607097"/>
                      <a:ext cx="90197" cy="17241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6482" h="12388" extrusionOk="0">
                          <a:moveTo>
                            <a:pt x="2449" y="12387"/>
                          </a:moveTo>
                          <a:lnTo>
                            <a:pt x="3385" y="8534"/>
                          </a:lnTo>
                          <a:cubicBezTo>
                            <a:pt x="3385" y="8534"/>
                            <a:pt x="6482" y="6302"/>
                            <a:pt x="5366" y="3133"/>
                          </a:cubicBezTo>
                          <a:cubicBezTo>
                            <a:pt x="4285" y="1"/>
                            <a:pt x="4069" y="325"/>
                            <a:pt x="4069" y="325"/>
                          </a:cubicBezTo>
                          <a:cubicBezTo>
                            <a:pt x="4069" y="325"/>
                            <a:pt x="1" y="2161"/>
                            <a:pt x="1837" y="10479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654" name="Google Shape;4654;p71"/>
                    <p:cNvSpPr/>
                    <p:nvPr/>
                  </p:nvSpPr>
                  <p:spPr>
                    <a:xfrm>
                      <a:off x="591392" y="1538443"/>
                      <a:ext cx="222473" cy="16989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5988" h="12207" extrusionOk="0">
                          <a:moveTo>
                            <a:pt x="14619" y="11486"/>
                          </a:moveTo>
                          <a:lnTo>
                            <a:pt x="11846" y="8354"/>
                          </a:lnTo>
                          <a:cubicBezTo>
                            <a:pt x="11666" y="8138"/>
                            <a:pt x="11558" y="7885"/>
                            <a:pt x="11594" y="7597"/>
                          </a:cubicBezTo>
                          <a:cubicBezTo>
                            <a:pt x="11630" y="7165"/>
                            <a:pt x="11414" y="6625"/>
                            <a:pt x="10694" y="7309"/>
                          </a:cubicBezTo>
                          <a:cubicBezTo>
                            <a:pt x="9938" y="7994"/>
                            <a:pt x="4681" y="12206"/>
                            <a:pt x="0" y="10190"/>
                          </a:cubicBezTo>
                          <a:lnTo>
                            <a:pt x="612" y="4141"/>
                          </a:lnTo>
                          <a:cubicBezTo>
                            <a:pt x="612" y="4141"/>
                            <a:pt x="3709" y="0"/>
                            <a:pt x="9794" y="756"/>
                          </a:cubicBezTo>
                          <a:cubicBezTo>
                            <a:pt x="15843" y="1512"/>
                            <a:pt x="15987" y="7129"/>
                            <a:pt x="15987" y="7129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grpSp>
                  <p:nvGrpSpPr>
                    <p:cNvPr id="4655" name="Google Shape;4655;p71"/>
                    <p:cNvGrpSpPr/>
                    <p:nvPr/>
                  </p:nvGrpSpPr>
                  <p:grpSpPr>
                    <a:xfrm>
                      <a:off x="607561" y="1746189"/>
                      <a:ext cx="182684" cy="109684"/>
                      <a:chOff x="6478625" y="1323824"/>
                      <a:chExt cx="217325" cy="130483"/>
                    </a:xfrm>
                  </p:grpSpPr>
                  <p:sp>
                    <p:nvSpPr>
                      <p:cNvPr id="4656" name="Google Shape;4656;p71"/>
                      <p:cNvSpPr/>
                      <p:nvPr/>
                    </p:nvSpPr>
                    <p:spPr>
                      <a:xfrm>
                        <a:off x="6515152" y="1323877"/>
                        <a:ext cx="22251" cy="40648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63" h="846" extrusionOk="0">
                            <a:moveTo>
                              <a:pt x="225" y="0"/>
                            </a:moveTo>
                            <a:cubicBezTo>
                              <a:pt x="106" y="0"/>
                              <a:pt x="0" y="198"/>
                              <a:pt x="0" y="423"/>
                            </a:cubicBezTo>
                            <a:cubicBezTo>
                              <a:pt x="0" y="647"/>
                              <a:pt x="106" y="845"/>
                              <a:pt x="225" y="845"/>
                            </a:cubicBezTo>
                            <a:cubicBezTo>
                              <a:pt x="357" y="845"/>
                              <a:pt x="463" y="647"/>
                              <a:pt x="463" y="423"/>
                            </a:cubicBezTo>
                            <a:cubicBezTo>
                              <a:pt x="463" y="185"/>
                              <a:pt x="357" y="0"/>
                              <a:pt x="225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dk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4657" name="Google Shape;4657;p71"/>
                      <p:cNvSpPr/>
                      <p:nvPr/>
                    </p:nvSpPr>
                    <p:spPr>
                      <a:xfrm>
                        <a:off x="6636470" y="1323824"/>
                        <a:ext cx="22270" cy="40686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63" h="846" extrusionOk="0">
                            <a:moveTo>
                              <a:pt x="225" y="0"/>
                            </a:moveTo>
                            <a:cubicBezTo>
                              <a:pt x="106" y="0"/>
                              <a:pt x="0" y="198"/>
                              <a:pt x="0" y="423"/>
                            </a:cubicBezTo>
                            <a:cubicBezTo>
                              <a:pt x="0" y="647"/>
                              <a:pt x="106" y="845"/>
                              <a:pt x="225" y="845"/>
                            </a:cubicBezTo>
                            <a:cubicBezTo>
                              <a:pt x="357" y="845"/>
                              <a:pt x="463" y="647"/>
                              <a:pt x="463" y="423"/>
                            </a:cubicBezTo>
                            <a:cubicBezTo>
                              <a:pt x="463" y="185"/>
                              <a:pt x="357" y="0"/>
                              <a:pt x="225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dk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4658" name="Google Shape;4658;p71"/>
                      <p:cNvSpPr/>
                      <p:nvPr/>
                    </p:nvSpPr>
                    <p:spPr>
                      <a:xfrm>
                        <a:off x="6638049" y="1387824"/>
                        <a:ext cx="57902" cy="25038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546" h="609" extrusionOk="0">
                            <a:moveTo>
                              <a:pt x="766" y="1"/>
                            </a:moveTo>
                            <a:cubicBezTo>
                              <a:pt x="344" y="1"/>
                              <a:pt x="0" y="133"/>
                              <a:pt x="0" y="304"/>
                            </a:cubicBezTo>
                            <a:cubicBezTo>
                              <a:pt x="0" y="463"/>
                              <a:pt x="344" y="608"/>
                              <a:pt x="766" y="608"/>
                            </a:cubicBezTo>
                            <a:cubicBezTo>
                              <a:pt x="1202" y="608"/>
                              <a:pt x="1546" y="476"/>
                              <a:pt x="1546" y="304"/>
                            </a:cubicBezTo>
                            <a:cubicBezTo>
                              <a:pt x="1546" y="133"/>
                              <a:pt x="1202" y="1"/>
                              <a:pt x="766" y="1"/>
                            </a:cubicBezTo>
                            <a:close/>
                          </a:path>
                        </a:pathLst>
                      </a:custGeom>
                      <a:solidFill>
                        <a:srgbClr val="DD7E6B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4659" name="Google Shape;4659;p71"/>
                      <p:cNvSpPr/>
                      <p:nvPr/>
                    </p:nvSpPr>
                    <p:spPr>
                      <a:xfrm>
                        <a:off x="6478625" y="1387824"/>
                        <a:ext cx="57902" cy="25038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546" h="609" extrusionOk="0">
                            <a:moveTo>
                              <a:pt x="766" y="1"/>
                            </a:moveTo>
                            <a:cubicBezTo>
                              <a:pt x="344" y="1"/>
                              <a:pt x="0" y="133"/>
                              <a:pt x="0" y="304"/>
                            </a:cubicBezTo>
                            <a:cubicBezTo>
                              <a:pt x="0" y="463"/>
                              <a:pt x="344" y="608"/>
                              <a:pt x="766" y="608"/>
                            </a:cubicBezTo>
                            <a:cubicBezTo>
                              <a:pt x="1202" y="608"/>
                              <a:pt x="1546" y="476"/>
                              <a:pt x="1546" y="304"/>
                            </a:cubicBezTo>
                            <a:cubicBezTo>
                              <a:pt x="1546" y="133"/>
                              <a:pt x="1202" y="1"/>
                              <a:pt x="766" y="1"/>
                            </a:cubicBezTo>
                            <a:close/>
                          </a:path>
                        </a:pathLst>
                      </a:custGeom>
                      <a:solidFill>
                        <a:srgbClr val="DD7E6B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4660" name="Google Shape;4660;p71"/>
                      <p:cNvSpPr/>
                      <p:nvPr/>
                    </p:nvSpPr>
                    <p:spPr>
                      <a:xfrm>
                        <a:off x="6549187" y="1423424"/>
                        <a:ext cx="75509" cy="3088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016" h="580" extrusionOk="0">
                            <a:moveTo>
                              <a:pt x="1904" y="1"/>
                            </a:moveTo>
                            <a:cubicBezTo>
                              <a:pt x="1882" y="1"/>
                              <a:pt x="1861" y="8"/>
                              <a:pt x="1844" y="24"/>
                            </a:cubicBezTo>
                            <a:cubicBezTo>
                              <a:pt x="1826" y="43"/>
                              <a:pt x="1382" y="399"/>
                              <a:pt x="878" y="399"/>
                            </a:cubicBezTo>
                            <a:cubicBezTo>
                              <a:pt x="651" y="399"/>
                              <a:pt x="411" y="327"/>
                              <a:pt x="193" y="117"/>
                            </a:cubicBezTo>
                            <a:cubicBezTo>
                              <a:pt x="175" y="96"/>
                              <a:pt x="155" y="87"/>
                              <a:pt x="134" y="87"/>
                            </a:cubicBezTo>
                            <a:cubicBezTo>
                              <a:pt x="65" y="87"/>
                              <a:pt x="0" y="188"/>
                              <a:pt x="61" y="249"/>
                            </a:cubicBezTo>
                            <a:cubicBezTo>
                              <a:pt x="273" y="460"/>
                              <a:pt x="563" y="579"/>
                              <a:pt x="867" y="579"/>
                            </a:cubicBezTo>
                            <a:cubicBezTo>
                              <a:pt x="1263" y="553"/>
                              <a:pt x="1646" y="407"/>
                              <a:pt x="1976" y="170"/>
                            </a:cubicBezTo>
                            <a:cubicBezTo>
                              <a:pt x="2016" y="130"/>
                              <a:pt x="2016" y="77"/>
                              <a:pt x="1990" y="38"/>
                            </a:cubicBezTo>
                            <a:cubicBezTo>
                              <a:pt x="1967" y="15"/>
                              <a:pt x="1935" y="1"/>
                              <a:pt x="1904" y="1"/>
                            </a:cubicBezTo>
                            <a:close/>
                          </a:path>
                        </a:pathLst>
                      </a:custGeom>
                      <a:solidFill>
                        <a:srgbClr val="DD7E6B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4661" name="Google Shape;4661;p71"/>
                      <p:cNvSpPr/>
                      <p:nvPr/>
                    </p:nvSpPr>
                    <p:spPr>
                      <a:xfrm>
                        <a:off x="6571896" y="1339580"/>
                        <a:ext cx="34547" cy="6784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799" h="1206" extrusionOk="0">
                            <a:moveTo>
                              <a:pt x="448" y="0"/>
                            </a:moveTo>
                            <a:cubicBezTo>
                              <a:pt x="406" y="0"/>
                              <a:pt x="368" y="24"/>
                              <a:pt x="357" y="57"/>
                            </a:cubicBezTo>
                            <a:lnTo>
                              <a:pt x="1" y="1060"/>
                            </a:lnTo>
                            <a:cubicBezTo>
                              <a:pt x="1" y="1087"/>
                              <a:pt x="1" y="1113"/>
                              <a:pt x="1" y="1139"/>
                            </a:cubicBezTo>
                            <a:cubicBezTo>
                              <a:pt x="14" y="1166"/>
                              <a:pt x="40" y="1179"/>
                              <a:pt x="67" y="1192"/>
                            </a:cubicBezTo>
                            <a:cubicBezTo>
                              <a:pt x="133" y="1206"/>
                              <a:pt x="199" y="1206"/>
                              <a:pt x="252" y="1206"/>
                            </a:cubicBezTo>
                            <a:cubicBezTo>
                              <a:pt x="410" y="1206"/>
                              <a:pt x="568" y="1179"/>
                              <a:pt x="701" y="1100"/>
                            </a:cubicBezTo>
                            <a:cubicBezTo>
                              <a:pt x="799" y="1056"/>
                              <a:pt x="753" y="922"/>
                              <a:pt x="666" y="922"/>
                            </a:cubicBezTo>
                            <a:cubicBezTo>
                              <a:pt x="648" y="922"/>
                              <a:pt x="629" y="928"/>
                              <a:pt x="608" y="941"/>
                            </a:cubicBezTo>
                            <a:cubicBezTo>
                              <a:pt x="489" y="994"/>
                              <a:pt x="357" y="1021"/>
                              <a:pt x="225" y="1021"/>
                            </a:cubicBezTo>
                            <a:lnTo>
                              <a:pt x="529" y="123"/>
                            </a:lnTo>
                            <a:cubicBezTo>
                              <a:pt x="555" y="83"/>
                              <a:pt x="529" y="17"/>
                              <a:pt x="476" y="4"/>
                            </a:cubicBezTo>
                            <a:cubicBezTo>
                              <a:pt x="467" y="1"/>
                              <a:pt x="457" y="0"/>
                              <a:pt x="448" y="0"/>
                            </a:cubicBezTo>
                            <a:close/>
                          </a:path>
                        </a:pathLst>
                      </a:custGeom>
                      <a:solidFill>
                        <a:srgbClr val="DD7E6B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</p:grpSp>
                <p:sp>
                  <p:nvSpPr>
                    <p:cNvPr id="4662" name="Google Shape;4662;p71"/>
                    <p:cNvSpPr/>
                    <p:nvPr/>
                  </p:nvSpPr>
                  <p:spPr>
                    <a:xfrm rot="785631">
                      <a:off x="621089" y="1712359"/>
                      <a:ext cx="53648" cy="2953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04" h="938" extrusionOk="0">
                          <a:moveTo>
                            <a:pt x="1347" y="0"/>
                          </a:moveTo>
                          <a:cubicBezTo>
                            <a:pt x="0" y="159"/>
                            <a:pt x="211" y="938"/>
                            <a:pt x="211" y="938"/>
                          </a:cubicBezTo>
                          <a:cubicBezTo>
                            <a:pt x="726" y="330"/>
                            <a:pt x="1453" y="700"/>
                            <a:pt x="1572" y="370"/>
                          </a:cubicBezTo>
                          <a:cubicBezTo>
                            <a:pt x="1704" y="40"/>
                            <a:pt x="1347" y="0"/>
                            <a:pt x="1347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663" name="Google Shape;4663;p71"/>
                    <p:cNvSpPr/>
                    <p:nvPr/>
                  </p:nvSpPr>
                  <p:spPr>
                    <a:xfrm rot="-722579" flipH="1">
                      <a:off x="728420" y="1711820"/>
                      <a:ext cx="55637" cy="3062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04" h="938" extrusionOk="0">
                          <a:moveTo>
                            <a:pt x="1347" y="0"/>
                          </a:moveTo>
                          <a:cubicBezTo>
                            <a:pt x="0" y="159"/>
                            <a:pt x="211" y="938"/>
                            <a:pt x="211" y="938"/>
                          </a:cubicBezTo>
                          <a:cubicBezTo>
                            <a:pt x="726" y="330"/>
                            <a:pt x="1453" y="700"/>
                            <a:pt x="1572" y="370"/>
                          </a:cubicBezTo>
                          <a:cubicBezTo>
                            <a:pt x="1704" y="40"/>
                            <a:pt x="1347" y="0"/>
                            <a:pt x="1347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sp>
                <p:nvSpPr>
                  <p:cNvPr id="4664" name="Google Shape;4664;p71"/>
                  <p:cNvSpPr/>
                  <p:nvPr/>
                </p:nvSpPr>
                <p:spPr>
                  <a:xfrm>
                    <a:off x="1305838" y="4479850"/>
                    <a:ext cx="1132500" cy="268800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65" name="Google Shape;4665;p71"/>
                  <p:cNvSpPr/>
                  <p:nvPr/>
                </p:nvSpPr>
                <p:spPr>
                  <a:xfrm>
                    <a:off x="1970812" y="1819619"/>
                    <a:ext cx="150189" cy="2219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038" h="13359" extrusionOk="0">
                        <a:moveTo>
                          <a:pt x="252" y="576"/>
                        </a:moveTo>
                        <a:cubicBezTo>
                          <a:pt x="0" y="720"/>
                          <a:pt x="612" y="2089"/>
                          <a:pt x="684" y="3277"/>
                        </a:cubicBezTo>
                        <a:cubicBezTo>
                          <a:pt x="756" y="4573"/>
                          <a:pt x="324" y="5761"/>
                          <a:pt x="504" y="6301"/>
                        </a:cubicBezTo>
                        <a:cubicBezTo>
                          <a:pt x="936" y="7814"/>
                          <a:pt x="1296" y="9326"/>
                          <a:pt x="1584" y="10838"/>
                        </a:cubicBezTo>
                        <a:cubicBezTo>
                          <a:pt x="1656" y="11594"/>
                          <a:pt x="3889" y="12171"/>
                          <a:pt x="4897" y="12027"/>
                        </a:cubicBezTo>
                        <a:cubicBezTo>
                          <a:pt x="5149" y="12459"/>
                          <a:pt x="5437" y="12891"/>
                          <a:pt x="5797" y="13359"/>
                        </a:cubicBezTo>
                        <a:cubicBezTo>
                          <a:pt x="6733" y="10262"/>
                          <a:pt x="9038" y="7346"/>
                          <a:pt x="8750" y="5833"/>
                        </a:cubicBezTo>
                        <a:cubicBezTo>
                          <a:pt x="8498" y="4321"/>
                          <a:pt x="6697" y="4105"/>
                          <a:pt x="6697" y="4105"/>
                        </a:cubicBezTo>
                        <a:cubicBezTo>
                          <a:pt x="5689" y="4285"/>
                          <a:pt x="4753" y="4789"/>
                          <a:pt x="4105" y="5545"/>
                        </a:cubicBezTo>
                        <a:cubicBezTo>
                          <a:pt x="3889" y="5221"/>
                          <a:pt x="3637" y="4933"/>
                          <a:pt x="3385" y="4645"/>
                        </a:cubicBezTo>
                        <a:lnTo>
                          <a:pt x="3061" y="4429"/>
                        </a:lnTo>
                        <a:cubicBezTo>
                          <a:pt x="3169" y="4357"/>
                          <a:pt x="1440" y="0"/>
                          <a:pt x="252" y="576"/>
                        </a:cubicBezTo>
                        <a:close/>
                      </a:path>
                    </a:pathLst>
                  </a:custGeom>
                  <a:solidFill>
                    <a:srgbClr val="E6AD8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66" name="Google Shape;4666;p71"/>
                  <p:cNvSpPr/>
                  <p:nvPr/>
                </p:nvSpPr>
                <p:spPr>
                  <a:xfrm>
                    <a:off x="1993545" y="1979978"/>
                    <a:ext cx="99339" cy="8378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78" h="5042" extrusionOk="0">
                        <a:moveTo>
                          <a:pt x="180" y="4897"/>
                        </a:moveTo>
                        <a:lnTo>
                          <a:pt x="0" y="0"/>
                        </a:lnTo>
                        <a:cubicBezTo>
                          <a:pt x="1080" y="2161"/>
                          <a:pt x="2809" y="1980"/>
                          <a:pt x="5617" y="1620"/>
                        </a:cubicBezTo>
                        <a:lnTo>
                          <a:pt x="5977" y="4465"/>
                        </a:lnTo>
                        <a:cubicBezTo>
                          <a:pt x="3457" y="4645"/>
                          <a:pt x="720" y="4825"/>
                          <a:pt x="540" y="4969"/>
                        </a:cubicBezTo>
                        <a:cubicBezTo>
                          <a:pt x="504" y="5041"/>
                          <a:pt x="396" y="4969"/>
                          <a:pt x="180" y="4897"/>
                        </a:cubicBezTo>
                        <a:close/>
                      </a:path>
                    </a:pathLst>
                  </a:custGeom>
                  <a:solidFill>
                    <a:srgbClr val="D77F6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67" name="Google Shape;4667;p71"/>
                  <p:cNvSpPr/>
                  <p:nvPr/>
                </p:nvSpPr>
                <p:spPr>
                  <a:xfrm>
                    <a:off x="1658469" y="1164424"/>
                    <a:ext cx="439201" cy="84727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430" h="50987" extrusionOk="0">
                        <a:moveTo>
                          <a:pt x="865" y="433"/>
                        </a:moveTo>
                        <a:cubicBezTo>
                          <a:pt x="649" y="1"/>
                          <a:pt x="0" y="325"/>
                          <a:pt x="217" y="721"/>
                        </a:cubicBezTo>
                        <a:cubicBezTo>
                          <a:pt x="7490" y="15232"/>
                          <a:pt x="14871" y="30067"/>
                          <a:pt x="22001" y="44325"/>
                        </a:cubicBezTo>
                        <a:cubicBezTo>
                          <a:pt x="22145" y="44289"/>
                          <a:pt x="22469" y="44217"/>
                          <a:pt x="22505" y="44109"/>
                        </a:cubicBezTo>
                        <a:cubicBezTo>
                          <a:pt x="22541" y="43965"/>
                          <a:pt x="22721" y="43641"/>
                          <a:pt x="22793" y="43389"/>
                        </a:cubicBezTo>
                        <a:close/>
                        <a:moveTo>
                          <a:pt x="22577" y="45441"/>
                        </a:moveTo>
                        <a:lnTo>
                          <a:pt x="25133" y="50590"/>
                        </a:lnTo>
                        <a:cubicBezTo>
                          <a:pt x="25349" y="50986"/>
                          <a:pt x="26429" y="50518"/>
                          <a:pt x="26213" y="50122"/>
                        </a:cubicBezTo>
                        <a:lnTo>
                          <a:pt x="23765" y="45261"/>
                        </a:lnTo>
                        <a:cubicBezTo>
                          <a:pt x="23621" y="45405"/>
                          <a:pt x="23477" y="45513"/>
                          <a:pt x="23333" y="45621"/>
                        </a:cubicBezTo>
                        <a:cubicBezTo>
                          <a:pt x="23045" y="45621"/>
                          <a:pt x="22793" y="45549"/>
                          <a:pt x="22577" y="4544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68" name="Google Shape;4668;p71"/>
                  <p:cNvSpPr/>
                  <p:nvPr/>
                </p:nvSpPr>
                <p:spPr>
                  <a:xfrm>
                    <a:off x="1782918" y="2011086"/>
                    <a:ext cx="339878" cy="43142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453" h="25962" extrusionOk="0">
                        <a:moveTo>
                          <a:pt x="577" y="8642"/>
                        </a:moveTo>
                        <a:cubicBezTo>
                          <a:pt x="577" y="8642"/>
                          <a:pt x="3278" y="6842"/>
                          <a:pt x="3422" y="6842"/>
                        </a:cubicBezTo>
                        <a:cubicBezTo>
                          <a:pt x="3854" y="6950"/>
                          <a:pt x="4214" y="7130"/>
                          <a:pt x="4574" y="7382"/>
                        </a:cubicBezTo>
                        <a:cubicBezTo>
                          <a:pt x="6302" y="8570"/>
                          <a:pt x="12243" y="14151"/>
                          <a:pt x="12243" y="14151"/>
                        </a:cubicBezTo>
                        <a:cubicBezTo>
                          <a:pt x="12243" y="14151"/>
                          <a:pt x="11307" y="5690"/>
                          <a:pt x="11307" y="4213"/>
                        </a:cubicBezTo>
                        <a:cubicBezTo>
                          <a:pt x="11307" y="2737"/>
                          <a:pt x="11091" y="937"/>
                          <a:pt x="12135" y="613"/>
                        </a:cubicBezTo>
                        <a:cubicBezTo>
                          <a:pt x="12135" y="613"/>
                          <a:pt x="16384" y="1153"/>
                          <a:pt x="19012" y="0"/>
                        </a:cubicBezTo>
                        <a:cubicBezTo>
                          <a:pt x="19445" y="289"/>
                          <a:pt x="19733" y="793"/>
                          <a:pt x="19805" y="1333"/>
                        </a:cubicBezTo>
                        <a:cubicBezTo>
                          <a:pt x="19985" y="2305"/>
                          <a:pt x="20453" y="20668"/>
                          <a:pt x="20453" y="20668"/>
                        </a:cubicBezTo>
                        <a:cubicBezTo>
                          <a:pt x="20453" y="20668"/>
                          <a:pt x="20381" y="24593"/>
                          <a:pt x="17248" y="25205"/>
                        </a:cubicBezTo>
                        <a:cubicBezTo>
                          <a:pt x="13431" y="25961"/>
                          <a:pt x="9039" y="23189"/>
                          <a:pt x="4970" y="20776"/>
                        </a:cubicBezTo>
                        <a:cubicBezTo>
                          <a:pt x="3241" y="19768"/>
                          <a:pt x="1585" y="19120"/>
                          <a:pt x="1" y="1832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69" name="Google Shape;4669;p71"/>
                  <p:cNvSpPr/>
                  <p:nvPr/>
                </p:nvSpPr>
                <p:spPr>
                  <a:xfrm>
                    <a:off x="1784114" y="2121177"/>
                    <a:ext cx="267475" cy="31295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096" h="18833" extrusionOk="0">
                        <a:moveTo>
                          <a:pt x="505" y="2017"/>
                        </a:moveTo>
                        <a:cubicBezTo>
                          <a:pt x="505" y="2017"/>
                          <a:pt x="2089" y="1009"/>
                          <a:pt x="2881" y="505"/>
                        </a:cubicBezTo>
                        <a:lnTo>
                          <a:pt x="3602" y="901"/>
                        </a:lnTo>
                        <a:lnTo>
                          <a:pt x="16096" y="18724"/>
                        </a:lnTo>
                        <a:cubicBezTo>
                          <a:pt x="12567" y="18832"/>
                          <a:pt x="8607" y="16348"/>
                          <a:pt x="4934" y="14151"/>
                        </a:cubicBezTo>
                        <a:cubicBezTo>
                          <a:pt x="3386" y="13251"/>
                          <a:pt x="1909" y="12639"/>
                          <a:pt x="505" y="11991"/>
                        </a:cubicBezTo>
                        <a:lnTo>
                          <a:pt x="1" y="11127"/>
                        </a:lnTo>
                        <a:lnTo>
                          <a:pt x="541" y="2017"/>
                        </a:lnTo>
                        <a:close/>
                        <a:moveTo>
                          <a:pt x="12207" y="7526"/>
                        </a:moveTo>
                        <a:lnTo>
                          <a:pt x="14800" y="9975"/>
                        </a:lnTo>
                        <a:lnTo>
                          <a:pt x="11415" y="1"/>
                        </a:lnTo>
                        <a:cubicBezTo>
                          <a:pt x="11703" y="3025"/>
                          <a:pt x="12207" y="7526"/>
                          <a:pt x="12207" y="7526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70" name="Google Shape;4670;p71"/>
                  <p:cNvSpPr/>
                  <p:nvPr/>
                </p:nvSpPr>
                <p:spPr>
                  <a:xfrm>
                    <a:off x="2087483" y="4265632"/>
                    <a:ext cx="176528" cy="3380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23" h="20345" extrusionOk="0">
                        <a:moveTo>
                          <a:pt x="9794" y="17788"/>
                        </a:moveTo>
                        <a:cubicBezTo>
                          <a:pt x="9794" y="17788"/>
                          <a:pt x="8354" y="17392"/>
                          <a:pt x="7886" y="15484"/>
                        </a:cubicBezTo>
                        <a:cubicBezTo>
                          <a:pt x="7418" y="13575"/>
                          <a:pt x="7130" y="7886"/>
                          <a:pt x="6950" y="6014"/>
                        </a:cubicBezTo>
                        <a:cubicBezTo>
                          <a:pt x="6806" y="4142"/>
                          <a:pt x="5365" y="1"/>
                          <a:pt x="5365" y="1"/>
                        </a:cubicBezTo>
                        <a:lnTo>
                          <a:pt x="648" y="2089"/>
                        </a:lnTo>
                        <a:lnTo>
                          <a:pt x="0" y="3169"/>
                        </a:lnTo>
                        <a:lnTo>
                          <a:pt x="1261" y="6086"/>
                        </a:lnTo>
                        <a:cubicBezTo>
                          <a:pt x="792" y="6986"/>
                          <a:pt x="792" y="8066"/>
                          <a:pt x="1225" y="8966"/>
                        </a:cubicBezTo>
                        <a:cubicBezTo>
                          <a:pt x="1981" y="10659"/>
                          <a:pt x="5293" y="19552"/>
                          <a:pt x="6518" y="19948"/>
                        </a:cubicBezTo>
                        <a:cubicBezTo>
                          <a:pt x="7742" y="20345"/>
                          <a:pt x="10622" y="19516"/>
                          <a:pt x="10622" y="19516"/>
                        </a:cubicBezTo>
                        <a:cubicBezTo>
                          <a:pt x="10586" y="19084"/>
                          <a:pt x="10514" y="18616"/>
                          <a:pt x="10442" y="18184"/>
                        </a:cubicBezTo>
                        <a:cubicBezTo>
                          <a:pt x="10298" y="17968"/>
                          <a:pt x="10046" y="17788"/>
                          <a:pt x="9794" y="17788"/>
                        </a:cubicBezTo>
                        <a:close/>
                      </a:path>
                    </a:pathLst>
                  </a:custGeom>
                  <a:solidFill>
                    <a:srgbClr val="E6AD8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71" name="Google Shape;4671;p71"/>
                  <p:cNvSpPr/>
                  <p:nvPr/>
                </p:nvSpPr>
                <p:spPr>
                  <a:xfrm>
                    <a:off x="1492128" y="4290176"/>
                    <a:ext cx="114295" cy="3117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878" h="18760" extrusionOk="0">
                        <a:moveTo>
                          <a:pt x="2233" y="0"/>
                        </a:moveTo>
                        <a:cubicBezTo>
                          <a:pt x="2233" y="2629"/>
                          <a:pt x="2197" y="4861"/>
                          <a:pt x="2053" y="6517"/>
                        </a:cubicBezTo>
                        <a:cubicBezTo>
                          <a:pt x="1981" y="7345"/>
                          <a:pt x="685" y="14151"/>
                          <a:pt x="685" y="14151"/>
                        </a:cubicBezTo>
                        <a:lnTo>
                          <a:pt x="1" y="16923"/>
                        </a:lnTo>
                        <a:lnTo>
                          <a:pt x="109" y="18039"/>
                        </a:lnTo>
                        <a:lnTo>
                          <a:pt x="3205" y="18760"/>
                        </a:lnTo>
                        <a:lnTo>
                          <a:pt x="6122" y="16671"/>
                        </a:lnTo>
                        <a:cubicBezTo>
                          <a:pt x="6122" y="16671"/>
                          <a:pt x="6770" y="9434"/>
                          <a:pt x="6626" y="8066"/>
                        </a:cubicBezTo>
                        <a:cubicBezTo>
                          <a:pt x="6554" y="7345"/>
                          <a:pt x="6410" y="6625"/>
                          <a:pt x="6266" y="5905"/>
                        </a:cubicBezTo>
                        <a:lnTo>
                          <a:pt x="6014" y="5545"/>
                        </a:lnTo>
                        <a:cubicBezTo>
                          <a:pt x="6302" y="3709"/>
                          <a:pt x="6590" y="1872"/>
                          <a:pt x="6878" y="0"/>
                        </a:cubicBezTo>
                        <a:close/>
                      </a:path>
                    </a:pathLst>
                  </a:custGeom>
                  <a:solidFill>
                    <a:srgbClr val="E6AD8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72" name="Google Shape;4672;p71"/>
                  <p:cNvSpPr/>
                  <p:nvPr/>
                </p:nvSpPr>
                <p:spPr>
                  <a:xfrm>
                    <a:off x="1450850" y="4382320"/>
                    <a:ext cx="168751" cy="24412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155" h="14691" extrusionOk="0">
                        <a:moveTo>
                          <a:pt x="3169" y="8606"/>
                        </a:moveTo>
                        <a:cubicBezTo>
                          <a:pt x="2917" y="9326"/>
                          <a:pt x="2593" y="10046"/>
                          <a:pt x="2233" y="10730"/>
                        </a:cubicBezTo>
                        <a:cubicBezTo>
                          <a:pt x="1944" y="11126"/>
                          <a:pt x="720" y="12494"/>
                          <a:pt x="540" y="12926"/>
                        </a:cubicBezTo>
                        <a:cubicBezTo>
                          <a:pt x="360" y="13359"/>
                          <a:pt x="0" y="14691"/>
                          <a:pt x="1440" y="14691"/>
                        </a:cubicBezTo>
                        <a:lnTo>
                          <a:pt x="6625" y="14691"/>
                        </a:lnTo>
                        <a:cubicBezTo>
                          <a:pt x="8030" y="14691"/>
                          <a:pt x="9182" y="14259"/>
                          <a:pt x="9218" y="12962"/>
                        </a:cubicBezTo>
                        <a:cubicBezTo>
                          <a:pt x="9218" y="11702"/>
                          <a:pt x="9326" y="7129"/>
                          <a:pt x="9506" y="6121"/>
                        </a:cubicBezTo>
                        <a:cubicBezTo>
                          <a:pt x="9686" y="5149"/>
                          <a:pt x="10154" y="4033"/>
                          <a:pt x="9938" y="3061"/>
                        </a:cubicBezTo>
                        <a:cubicBezTo>
                          <a:pt x="9650" y="2088"/>
                          <a:pt x="9290" y="1116"/>
                          <a:pt x="8786" y="216"/>
                        </a:cubicBezTo>
                        <a:cubicBezTo>
                          <a:pt x="8714" y="144"/>
                          <a:pt x="8606" y="72"/>
                          <a:pt x="8498" y="0"/>
                        </a:cubicBezTo>
                        <a:lnTo>
                          <a:pt x="8642" y="864"/>
                        </a:lnTo>
                        <a:cubicBezTo>
                          <a:pt x="8678" y="1080"/>
                          <a:pt x="8714" y="1260"/>
                          <a:pt x="8750" y="1476"/>
                        </a:cubicBezTo>
                        <a:cubicBezTo>
                          <a:pt x="8858" y="2917"/>
                          <a:pt x="8354" y="9326"/>
                          <a:pt x="8354" y="9866"/>
                        </a:cubicBezTo>
                        <a:cubicBezTo>
                          <a:pt x="8354" y="10406"/>
                          <a:pt x="7778" y="10766"/>
                          <a:pt x="6733" y="11018"/>
                        </a:cubicBezTo>
                        <a:cubicBezTo>
                          <a:pt x="5725" y="11306"/>
                          <a:pt x="3601" y="11558"/>
                          <a:pt x="2809" y="10802"/>
                        </a:cubicBezTo>
                        <a:cubicBezTo>
                          <a:pt x="2737" y="10694"/>
                          <a:pt x="2701" y="10550"/>
                          <a:pt x="2737" y="10406"/>
                        </a:cubicBezTo>
                        <a:cubicBezTo>
                          <a:pt x="2809" y="10118"/>
                          <a:pt x="3169" y="8606"/>
                          <a:pt x="3169" y="8606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73" name="Google Shape;4673;p71"/>
                  <p:cNvSpPr/>
                  <p:nvPr/>
                </p:nvSpPr>
                <p:spPr>
                  <a:xfrm>
                    <a:off x="1666845" y="2575316"/>
                    <a:ext cx="557667" cy="17681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559" h="106401" extrusionOk="0">
                        <a:moveTo>
                          <a:pt x="16060" y="15412"/>
                        </a:moveTo>
                        <a:cubicBezTo>
                          <a:pt x="19444" y="38600"/>
                          <a:pt x="29994" y="85697"/>
                          <a:pt x="33451" y="102116"/>
                        </a:cubicBezTo>
                        <a:cubicBezTo>
                          <a:pt x="33559" y="102620"/>
                          <a:pt x="33415" y="103160"/>
                          <a:pt x="33019" y="103520"/>
                        </a:cubicBezTo>
                        <a:cubicBezTo>
                          <a:pt x="32335" y="104060"/>
                          <a:pt x="28662" y="106041"/>
                          <a:pt x="26358" y="106113"/>
                        </a:cubicBezTo>
                        <a:cubicBezTo>
                          <a:pt x="26358" y="106113"/>
                          <a:pt x="25061" y="106401"/>
                          <a:pt x="24557" y="105536"/>
                        </a:cubicBezTo>
                        <a:cubicBezTo>
                          <a:pt x="22793" y="102728"/>
                          <a:pt x="7490" y="43101"/>
                          <a:pt x="1837" y="29490"/>
                        </a:cubicBezTo>
                        <a:cubicBezTo>
                          <a:pt x="1837" y="29490"/>
                          <a:pt x="1" y="10371"/>
                          <a:pt x="3421" y="5186"/>
                        </a:cubicBezTo>
                        <a:cubicBezTo>
                          <a:pt x="6878" y="1"/>
                          <a:pt x="15483" y="7238"/>
                          <a:pt x="15483" y="7238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74" name="Google Shape;4674;p71"/>
                  <p:cNvSpPr/>
                  <p:nvPr/>
                </p:nvSpPr>
                <p:spPr>
                  <a:xfrm>
                    <a:off x="1371269" y="2629772"/>
                    <a:ext cx="458942" cy="17369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618" h="104528" extrusionOk="0">
                        <a:moveTo>
                          <a:pt x="27617" y="3745"/>
                        </a:moveTo>
                        <a:cubicBezTo>
                          <a:pt x="27617" y="3745"/>
                          <a:pt x="22648" y="4897"/>
                          <a:pt x="22000" y="13359"/>
                        </a:cubicBezTo>
                        <a:cubicBezTo>
                          <a:pt x="19084" y="50086"/>
                          <a:pt x="15555" y="64524"/>
                          <a:pt x="15159" y="103196"/>
                        </a:cubicBezTo>
                        <a:cubicBezTo>
                          <a:pt x="14007" y="104528"/>
                          <a:pt x="9470" y="104384"/>
                          <a:pt x="8174" y="103196"/>
                        </a:cubicBezTo>
                        <a:cubicBezTo>
                          <a:pt x="6553" y="85516"/>
                          <a:pt x="0" y="25961"/>
                          <a:pt x="3421" y="11991"/>
                        </a:cubicBezTo>
                        <a:cubicBezTo>
                          <a:pt x="5689" y="2665"/>
                          <a:pt x="8750" y="0"/>
                          <a:pt x="27617" y="374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75" name="Google Shape;4675;p71"/>
                  <p:cNvSpPr/>
                  <p:nvPr/>
                </p:nvSpPr>
                <p:spPr>
                  <a:xfrm>
                    <a:off x="1440066" y="2096649"/>
                    <a:ext cx="493656" cy="6940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707" h="41769" extrusionOk="0">
                        <a:moveTo>
                          <a:pt x="24054" y="1729"/>
                        </a:moveTo>
                        <a:cubicBezTo>
                          <a:pt x="24054" y="1729"/>
                          <a:pt x="26322" y="7418"/>
                          <a:pt x="26754" y="8282"/>
                        </a:cubicBezTo>
                        <a:cubicBezTo>
                          <a:pt x="27222" y="9146"/>
                          <a:pt x="28986" y="12927"/>
                          <a:pt x="29347" y="14835"/>
                        </a:cubicBezTo>
                        <a:cubicBezTo>
                          <a:pt x="29707" y="16744"/>
                          <a:pt x="28986" y="19444"/>
                          <a:pt x="28230" y="20884"/>
                        </a:cubicBezTo>
                        <a:lnTo>
                          <a:pt x="28230" y="39788"/>
                        </a:lnTo>
                        <a:cubicBezTo>
                          <a:pt x="21029" y="41768"/>
                          <a:pt x="12063" y="41084"/>
                          <a:pt x="4826" y="39788"/>
                        </a:cubicBezTo>
                        <a:lnTo>
                          <a:pt x="5978" y="31902"/>
                        </a:lnTo>
                        <a:lnTo>
                          <a:pt x="1" y="2953"/>
                        </a:lnTo>
                        <a:lnTo>
                          <a:pt x="8787" y="108"/>
                        </a:lnTo>
                        <a:lnTo>
                          <a:pt x="14656" y="1621"/>
                        </a:lnTo>
                        <a:lnTo>
                          <a:pt x="17032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76" name="Google Shape;4676;p71"/>
                  <p:cNvSpPr/>
                  <p:nvPr/>
                </p:nvSpPr>
                <p:spPr>
                  <a:xfrm>
                    <a:off x="1572308" y="2069131"/>
                    <a:ext cx="113099" cy="1298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806" h="7814" extrusionOk="0">
                        <a:moveTo>
                          <a:pt x="829" y="0"/>
                        </a:moveTo>
                        <a:lnTo>
                          <a:pt x="6806" y="4321"/>
                        </a:lnTo>
                        <a:lnTo>
                          <a:pt x="4177" y="7814"/>
                        </a:lnTo>
                        <a:lnTo>
                          <a:pt x="0" y="2016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77" name="Google Shape;4677;p71"/>
                  <p:cNvSpPr/>
                  <p:nvPr/>
                </p:nvSpPr>
                <p:spPr>
                  <a:xfrm>
                    <a:off x="1685390" y="2078104"/>
                    <a:ext cx="57463" cy="1071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58" h="6446" extrusionOk="0">
                        <a:moveTo>
                          <a:pt x="1" y="3781"/>
                        </a:moveTo>
                        <a:lnTo>
                          <a:pt x="2305" y="0"/>
                        </a:lnTo>
                        <a:lnTo>
                          <a:pt x="3457" y="1404"/>
                        </a:lnTo>
                        <a:lnTo>
                          <a:pt x="3133" y="6445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78" name="Google Shape;4678;p71"/>
                  <p:cNvSpPr/>
                  <p:nvPr/>
                </p:nvSpPr>
                <p:spPr>
                  <a:xfrm>
                    <a:off x="1352700" y="2108250"/>
                    <a:ext cx="357243" cy="93738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498" h="56820" extrusionOk="0">
                        <a:moveTo>
                          <a:pt x="3890" y="1981"/>
                        </a:moveTo>
                        <a:cubicBezTo>
                          <a:pt x="3890" y="1981"/>
                          <a:pt x="11307" y="0"/>
                          <a:pt x="11559" y="0"/>
                        </a:cubicBezTo>
                        <a:cubicBezTo>
                          <a:pt x="11811" y="72"/>
                          <a:pt x="12063" y="217"/>
                          <a:pt x="12279" y="397"/>
                        </a:cubicBezTo>
                        <a:lnTo>
                          <a:pt x="20201" y="15663"/>
                        </a:lnTo>
                        <a:cubicBezTo>
                          <a:pt x="21137" y="17140"/>
                          <a:pt x="21497" y="18940"/>
                          <a:pt x="21173" y="20668"/>
                        </a:cubicBezTo>
                        <a:cubicBezTo>
                          <a:pt x="20741" y="23657"/>
                          <a:pt x="19517" y="29202"/>
                          <a:pt x="19517" y="29202"/>
                        </a:cubicBezTo>
                        <a:cubicBezTo>
                          <a:pt x="18761" y="35431"/>
                          <a:pt x="17716" y="45225"/>
                          <a:pt x="16456" y="52318"/>
                        </a:cubicBezTo>
                        <a:cubicBezTo>
                          <a:pt x="16456" y="52318"/>
                          <a:pt x="16348" y="53074"/>
                          <a:pt x="15196" y="53398"/>
                        </a:cubicBezTo>
                        <a:cubicBezTo>
                          <a:pt x="14080" y="53722"/>
                          <a:pt x="685" y="56567"/>
                          <a:pt x="685" y="56567"/>
                        </a:cubicBezTo>
                        <a:cubicBezTo>
                          <a:pt x="685" y="56567"/>
                          <a:pt x="1" y="56819"/>
                          <a:pt x="181" y="55595"/>
                        </a:cubicBezTo>
                        <a:cubicBezTo>
                          <a:pt x="325" y="54767"/>
                          <a:pt x="4610" y="42164"/>
                          <a:pt x="7202" y="33487"/>
                        </a:cubicBezTo>
                        <a:cubicBezTo>
                          <a:pt x="7670" y="32010"/>
                          <a:pt x="8067" y="30678"/>
                          <a:pt x="8355" y="29490"/>
                        </a:cubicBezTo>
                        <a:cubicBezTo>
                          <a:pt x="8751" y="27978"/>
                          <a:pt x="8751" y="26393"/>
                          <a:pt x="8355" y="24881"/>
                        </a:cubicBezTo>
                        <a:lnTo>
                          <a:pt x="5258" y="15879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79" name="Google Shape;4679;p71"/>
                  <p:cNvSpPr/>
                  <p:nvPr/>
                </p:nvSpPr>
                <p:spPr>
                  <a:xfrm>
                    <a:off x="1749417" y="2099641"/>
                    <a:ext cx="245341" cy="9082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764" h="54659" extrusionOk="0">
                        <a:moveTo>
                          <a:pt x="1" y="216"/>
                        </a:moveTo>
                        <a:cubicBezTo>
                          <a:pt x="1657" y="4825"/>
                          <a:pt x="6590" y="15591"/>
                          <a:pt x="5726" y="20560"/>
                        </a:cubicBezTo>
                        <a:cubicBezTo>
                          <a:pt x="5618" y="20992"/>
                          <a:pt x="5582" y="21424"/>
                          <a:pt x="5582" y="21893"/>
                        </a:cubicBezTo>
                        <a:cubicBezTo>
                          <a:pt x="5582" y="22865"/>
                          <a:pt x="5690" y="28050"/>
                          <a:pt x="5690" y="28050"/>
                        </a:cubicBezTo>
                        <a:lnTo>
                          <a:pt x="3961" y="51526"/>
                        </a:lnTo>
                        <a:cubicBezTo>
                          <a:pt x="4069" y="52066"/>
                          <a:pt x="4429" y="52534"/>
                          <a:pt x="4969" y="52786"/>
                        </a:cubicBezTo>
                        <a:cubicBezTo>
                          <a:pt x="5834" y="53110"/>
                          <a:pt x="14259" y="54515"/>
                          <a:pt x="14259" y="54515"/>
                        </a:cubicBezTo>
                        <a:cubicBezTo>
                          <a:pt x="14259" y="54515"/>
                          <a:pt x="14763" y="54659"/>
                          <a:pt x="14763" y="53975"/>
                        </a:cubicBezTo>
                        <a:cubicBezTo>
                          <a:pt x="14763" y="45333"/>
                          <a:pt x="10118" y="35215"/>
                          <a:pt x="10803" y="21713"/>
                        </a:cubicBezTo>
                        <a:cubicBezTo>
                          <a:pt x="10803" y="21713"/>
                          <a:pt x="11955" y="17248"/>
                          <a:pt x="12423" y="15555"/>
                        </a:cubicBezTo>
                        <a:cubicBezTo>
                          <a:pt x="12891" y="13827"/>
                          <a:pt x="11163" y="11595"/>
                          <a:pt x="9758" y="9254"/>
                        </a:cubicBezTo>
                        <a:cubicBezTo>
                          <a:pt x="8354" y="6878"/>
                          <a:pt x="5438" y="1549"/>
                          <a:pt x="5438" y="1549"/>
                        </a:cubicBezTo>
                        <a:lnTo>
                          <a:pt x="397" y="36"/>
                        </a:lnTo>
                        <a:cubicBezTo>
                          <a:pt x="253" y="0"/>
                          <a:pt x="73" y="72"/>
                          <a:pt x="1" y="216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80" name="Google Shape;4680;p71"/>
                  <p:cNvSpPr/>
                  <p:nvPr/>
                </p:nvSpPr>
                <p:spPr>
                  <a:xfrm>
                    <a:off x="2058170" y="4414026"/>
                    <a:ext cx="60438" cy="21242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37" h="12783" extrusionOk="0">
                        <a:moveTo>
                          <a:pt x="720" y="0"/>
                        </a:moveTo>
                        <a:cubicBezTo>
                          <a:pt x="720" y="0"/>
                          <a:pt x="0" y="216"/>
                          <a:pt x="216" y="1657"/>
                        </a:cubicBezTo>
                        <a:cubicBezTo>
                          <a:pt x="468" y="3061"/>
                          <a:pt x="1584" y="3997"/>
                          <a:pt x="1584" y="6806"/>
                        </a:cubicBezTo>
                        <a:lnTo>
                          <a:pt x="1584" y="12171"/>
                        </a:lnTo>
                        <a:cubicBezTo>
                          <a:pt x="1584" y="12171"/>
                          <a:pt x="1548" y="12783"/>
                          <a:pt x="1944" y="12783"/>
                        </a:cubicBezTo>
                        <a:lnTo>
                          <a:pt x="2196" y="12783"/>
                        </a:lnTo>
                        <a:cubicBezTo>
                          <a:pt x="2376" y="12783"/>
                          <a:pt x="2520" y="12639"/>
                          <a:pt x="2520" y="12171"/>
                        </a:cubicBezTo>
                        <a:lnTo>
                          <a:pt x="2520" y="6194"/>
                        </a:lnTo>
                        <a:cubicBezTo>
                          <a:pt x="2520" y="5293"/>
                          <a:pt x="2881" y="3565"/>
                          <a:pt x="3277" y="3241"/>
                        </a:cubicBezTo>
                        <a:cubicBezTo>
                          <a:pt x="3637" y="2917"/>
                          <a:pt x="720" y="0"/>
                          <a:pt x="720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81" name="Google Shape;4681;p71"/>
                  <p:cNvSpPr/>
                  <p:nvPr/>
                </p:nvSpPr>
                <p:spPr>
                  <a:xfrm>
                    <a:off x="2056957" y="4366749"/>
                    <a:ext cx="281251" cy="2596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925" h="15628" extrusionOk="0">
                        <a:moveTo>
                          <a:pt x="3134" y="1"/>
                        </a:moveTo>
                        <a:cubicBezTo>
                          <a:pt x="1837" y="685"/>
                          <a:pt x="793" y="1729"/>
                          <a:pt x="73" y="2989"/>
                        </a:cubicBezTo>
                        <a:cubicBezTo>
                          <a:pt x="1" y="3278"/>
                          <a:pt x="109" y="3566"/>
                          <a:pt x="361" y="3710"/>
                        </a:cubicBezTo>
                        <a:cubicBezTo>
                          <a:pt x="757" y="3998"/>
                          <a:pt x="3494" y="6302"/>
                          <a:pt x="4070" y="7814"/>
                        </a:cubicBezTo>
                        <a:cubicBezTo>
                          <a:pt x="4610" y="9291"/>
                          <a:pt x="5474" y="12243"/>
                          <a:pt x="5834" y="13395"/>
                        </a:cubicBezTo>
                        <a:cubicBezTo>
                          <a:pt x="6194" y="14548"/>
                          <a:pt x="6986" y="15628"/>
                          <a:pt x="8355" y="15628"/>
                        </a:cubicBezTo>
                        <a:lnTo>
                          <a:pt x="15556" y="15628"/>
                        </a:lnTo>
                        <a:cubicBezTo>
                          <a:pt x="16924" y="15628"/>
                          <a:pt x="16456" y="14476"/>
                          <a:pt x="15484" y="13863"/>
                        </a:cubicBezTo>
                        <a:cubicBezTo>
                          <a:pt x="14512" y="13287"/>
                          <a:pt x="12315" y="11811"/>
                          <a:pt x="12027" y="11703"/>
                        </a:cubicBezTo>
                        <a:cubicBezTo>
                          <a:pt x="11739" y="11595"/>
                          <a:pt x="11631" y="11703"/>
                          <a:pt x="11631" y="11703"/>
                        </a:cubicBezTo>
                        <a:cubicBezTo>
                          <a:pt x="11631" y="11703"/>
                          <a:pt x="11955" y="11847"/>
                          <a:pt x="11847" y="12099"/>
                        </a:cubicBezTo>
                        <a:cubicBezTo>
                          <a:pt x="11739" y="12315"/>
                          <a:pt x="11019" y="12207"/>
                          <a:pt x="10299" y="12207"/>
                        </a:cubicBezTo>
                        <a:cubicBezTo>
                          <a:pt x="9255" y="12171"/>
                          <a:pt x="8355" y="11595"/>
                          <a:pt x="7922" y="10695"/>
                        </a:cubicBezTo>
                        <a:cubicBezTo>
                          <a:pt x="7382" y="9543"/>
                          <a:pt x="5258" y="3566"/>
                          <a:pt x="5042" y="3025"/>
                        </a:cubicBezTo>
                        <a:cubicBezTo>
                          <a:pt x="4862" y="2521"/>
                          <a:pt x="3458" y="1297"/>
                          <a:pt x="3134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82" name="Google Shape;4682;p71"/>
                  <p:cNvSpPr/>
                  <p:nvPr/>
                </p:nvSpPr>
                <p:spPr>
                  <a:xfrm>
                    <a:off x="1152865" y="2130150"/>
                    <a:ext cx="377583" cy="64504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722" h="38817" extrusionOk="0">
                        <a:moveTo>
                          <a:pt x="18868" y="1"/>
                        </a:moveTo>
                        <a:cubicBezTo>
                          <a:pt x="18868" y="1"/>
                          <a:pt x="15448" y="433"/>
                          <a:pt x="14619" y="1081"/>
                        </a:cubicBezTo>
                        <a:cubicBezTo>
                          <a:pt x="13935" y="1585"/>
                          <a:pt x="5114" y="13107"/>
                          <a:pt x="2413" y="17716"/>
                        </a:cubicBezTo>
                        <a:cubicBezTo>
                          <a:pt x="1" y="21785"/>
                          <a:pt x="2881" y="25278"/>
                          <a:pt x="6014" y="29238"/>
                        </a:cubicBezTo>
                        <a:cubicBezTo>
                          <a:pt x="8426" y="32227"/>
                          <a:pt x="13755" y="38492"/>
                          <a:pt x="13755" y="38492"/>
                        </a:cubicBezTo>
                        <a:cubicBezTo>
                          <a:pt x="13935" y="38744"/>
                          <a:pt x="14259" y="38816"/>
                          <a:pt x="14511" y="38744"/>
                        </a:cubicBezTo>
                        <a:cubicBezTo>
                          <a:pt x="14980" y="38528"/>
                          <a:pt x="18076" y="32011"/>
                          <a:pt x="18076" y="32011"/>
                        </a:cubicBezTo>
                        <a:cubicBezTo>
                          <a:pt x="18076" y="32011"/>
                          <a:pt x="18364" y="31687"/>
                          <a:pt x="17824" y="31003"/>
                        </a:cubicBezTo>
                        <a:cubicBezTo>
                          <a:pt x="17284" y="30282"/>
                          <a:pt x="11127" y="22361"/>
                          <a:pt x="11127" y="22361"/>
                        </a:cubicBezTo>
                        <a:lnTo>
                          <a:pt x="18004" y="13323"/>
                        </a:lnTo>
                        <a:cubicBezTo>
                          <a:pt x="18004" y="13323"/>
                          <a:pt x="22721" y="6302"/>
                          <a:pt x="18868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83" name="Google Shape;4683;p71"/>
                  <p:cNvSpPr/>
                  <p:nvPr/>
                </p:nvSpPr>
                <p:spPr>
                  <a:xfrm>
                    <a:off x="1698551" y="2210330"/>
                    <a:ext cx="22766" cy="2095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70" h="1261" extrusionOk="0">
                        <a:moveTo>
                          <a:pt x="613" y="1"/>
                        </a:moveTo>
                        <a:cubicBezTo>
                          <a:pt x="973" y="1"/>
                          <a:pt x="1261" y="289"/>
                          <a:pt x="1297" y="649"/>
                        </a:cubicBezTo>
                        <a:cubicBezTo>
                          <a:pt x="1369" y="973"/>
                          <a:pt x="1081" y="1261"/>
                          <a:pt x="757" y="1261"/>
                        </a:cubicBezTo>
                        <a:cubicBezTo>
                          <a:pt x="397" y="1261"/>
                          <a:pt x="73" y="973"/>
                          <a:pt x="37" y="649"/>
                        </a:cubicBezTo>
                        <a:cubicBezTo>
                          <a:pt x="1" y="289"/>
                          <a:pt x="253" y="1"/>
                          <a:pt x="613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84" name="Google Shape;4684;p71"/>
                  <p:cNvSpPr/>
                  <p:nvPr/>
                </p:nvSpPr>
                <p:spPr>
                  <a:xfrm>
                    <a:off x="1740444" y="2321019"/>
                    <a:ext cx="22749" cy="215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69" h="1298" extrusionOk="0">
                        <a:moveTo>
                          <a:pt x="613" y="1"/>
                        </a:moveTo>
                        <a:cubicBezTo>
                          <a:pt x="973" y="37"/>
                          <a:pt x="1297" y="289"/>
                          <a:pt x="1333" y="649"/>
                        </a:cubicBezTo>
                        <a:cubicBezTo>
                          <a:pt x="1369" y="973"/>
                          <a:pt x="1117" y="1297"/>
                          <a:pt x="757" y="1297"/>
                        </a:cubicBezTo>
                        <a:cubicBezTo>
                          <a:pt x="396" y="1261"/>
                          <a:pt x="108" y="1009"/>
                          <a:pt x="72" y="649"/>
                        </a:cubicBezTo>
                        <a:cubicBezTo>
                          <a:pt x="0" y="289"/>
                          <a:pt x="288" y="1"/>
                          <a:pt x="613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85" name="Google Shape;4685;p71"/>
                  <p:cNvSpPr/>
                  <p:nvPr/>
                </p:nvSpPr>
                <p:spPr>
                  <a:xfrm>
                    <a:off x="1751810" y="2514297"/>
                    <a:ext cx="22749" cy="2155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69" h="1297" extrusionOk="0">
                        <a:moveTo>
                          <a:pt x="613" y="1296"/>
                        </a:moveTo>
                        <a:cubicBezTo>
                          <a:pt x="973" y="1296"/>
                          <a:pt x="1297" y="1008"/>
                          <a:pt x="1333" y="648"/>
                        </a:cubicBezTo>
                        <a:cubicBezTo>
                          <a:pt x="1369" y="324"/>
                          <a:pt x="1117" y="0"/>
                          <a:pt x="793" y="36"/>
                        </a:cubicBezTo>
                        <a:cubicBezTo>
                          <a:pt x="397" y="36"/>
                          <a:pt x="109" y="288"/>
                          <a:pt x="73" y="648"/>
                        </a:cubicBezTo>
                        <a:cubicBezTo>
                          <a:pt x="1" y="1008"/>
                          <a:pt x="289" y="1296"/>
                          <a:pt x="613" y="1296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86" name="Google Shape;4686;p71"/>
                  <p:cNvSpPr/>
                  <p:nvPr/>
                </p:nvSpPr>
                <p:spPr>
                  <a:xfrm>
                    <a:off x="1738051" y="2700978"/>
                    <a:ext cx="22749" cy="2155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69" h="1297" extrusionOk="0">
                        <a:moveTo>
                          <a:pt x="612" y="1296"/>
                        </a:moveTo>
                        <a:cubicBezTo>
                          <a:pt x="973" y="1296"/>
                          <a:pt x="1261" y="1008"/>
                          <a:pt x="1333" y="648"/>
                        </a:cubicBezTo>
                        <a:cubicBezTo>
                          <a:pt x="1369" y="324"/>
                          <a:pt x="1117" y="0"/>
                          <a:pt x="757" y="36"/>
                        </a:cubicBezTo>
                        <a:cubicBezTo>
                          <a:pt x="396" y="36"/>
                          <a:pt x="108" y="288"/>
                          <a:pt x="72" y="648"/>
                        </a:cubicBezTo>
                        <a:cubicBezTo>
                          <a:pt x="0" y="1008"/>
                          <a:pt x="252" y="1296"/>
                          <a:pt x="612" y="1296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87" name="Google Shape;4687;p71"/>
                  <p:cNvSpPr/>
                  <p:nvPr/>
                </p:nvSpPr>
                <p:spPr>
                  <a:xfrm>
                    <a:off x="1414342" y="2587281"/>
                    <a:ext cx="162170" cy="15618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59" h="9399" extrusionOk="0">
                        <a:moveTo>
                          <a:pt x="3061" y="3422"/>
                        </a:moveTo>
                        <a:cubicBezTo>
                          <a:pt x="3673" y="2665"/>
                          <a:pt x="4249" y="1873"/>
                          <a:pt x="4754" y="1045"/>
                        </a:cubicBezTo>
                        <a:lnTo>
                          <a:pt x="7490" y="1"/>
                        </a:lnTo>
                        <a:cubicBezTo>
                          <a:pt x="8426" y="901"/>
                          <a:pt x="6590" y="1513"/>
                          <a:pt x="6014" y="1801"/>
                        </a:cubicBezTo>
                        <a:cubicBezTo>
                          <a:pt x="5726" y="1981"/>
                          <a:pt x="6122" y="2053"/>
                          <a:pt x="5474" y="3206"/>
                        </a:cubicBezTo>
                        <a:cubicBezTo>
                          <a:pt x="5474" y="3206"/>
                          <a:pt x="6482" y="2377"/>
                          <a:pt x="7598" y="2773"/>
                        </a:cubicBezTo>
                        <a:cubicBezTo>
                          <a:pt x="8714" y="3134"/>
                          <a:pt x="9506" y="3458"/>
                          <a:pt x="9506" y="3458"/>
                        </a:cubicBezTo>
                        <a:cubicBezTo>
                          <a:pt x="9506" y="3998"/>
                          <a:pt x="9759" y="4250"/>
                          <a:pt x="9290" y="4394"/>
                        </a:cubicBezTo>
                        <a:cubicBezTo>
                          <a:pt x="8822" y="4538"/>
                          <a:pt x="7418" y="3890"/>
                          <a:pt x="7094" y="4070"/>
                        </a:cubicBezTo>
                        <a:lnTo>
                          <a:pt x="5726" y="4898"/>
                        </a:lnTo>
                        <a:cubicBezTo>
                          <a:pt x="6986" y="4862"/>
                          <a:pt x="6950" y="4826"/>
                          <a:pt x="7922" y="5186"/>
                        </a:cubicBezTo>
                        <a:cubicBezTo>
                          <a:pt x="8354" y="5294"/>
                          <a:pt x="8822" y="5510"/>
                          <a:pt x="9218" y="5726"/>
                        </a:cubicBezTo>
                        <a:cubicBezTo>
                          <a:pt x="9542" y="6158"/>
                          <a:pt x="9110" y="6662"/>
                          <a:pt x="8534" y="6734"/>
                        </a:cubicBezTo>
                        <a:cubicBezTo>
                          <a:pt x="7994" y="6806"/>
                          <a:pt x="6950" y="6410"/>
                          <a:pt x="6410" y="6410"/>
                        </a:cubicBezTo>
                        <a:cubicBezTo>
                          <a:pt x="6050" y="6410"/>
                          <a:pt x="5762" y="6410"/>
                          <a:pt x="6230" y="6626"/>
                        </a:cubicBezTo>
                        <a:cubicBezTo>
                          <a:pt x="6590" y="6770"/>
                          <a:pt x="7742" y="7058"/>
                          <a:pt x="7994" y="7310"/>
                        </a:cubicBezTo>
                        <a:cubicBezTo>
                          <a:pt x="8426" y="7670"/>
                          <a:pt x="7886" y="8426"/>
                          <a:pt x="7310" y="8282"/>
                        </a:cubicBezTo>
                        <a:cubicBezTo>
                          <a:pt x="6734" y="8138"/>
                          <a:pt x="5222" y="7526"/>
                          <a:pt x="4790" y="7814"/>
                        </a:cubicBezTo>
                        <a:cubicBezTo>
                          <a:pt x="4358" y="8138"/>
                          <a:pt x="3277" y="9399"/>
                          <a:pt x="2125" y="9003"/>
                        </a:cubicBezTo>
                        <a:cubicBezTo>
                          <a:pt x="793" y="8571"/>
                          <a:pt x="253" y="8895"/>
                          <a:pt x="145" y="8607"/>
                        </a:cubicBezTo>
                        <a:cubicBezTo>
                          <a:pt x="1" y="8030"/>
                          <a:pt x="973" y="6086"/>
                          <a:pt x="1513" y="5042"/>
                        </a:cubicBezTo>
                        <a:cubicBezTo>
                          <a:pt x="1765" y="4574"/>
                          <a:pt x="2125" y="4682"/>
                          <a:pt x="3061" y="3422"/>
                        </a:cubicBezTo>
                        <a:close/>
                      </a:path>
                    </a:pathLst>
                  </a:custGeom>
                  <a:solidFill>
                    <a:srgbClr val="E6AD9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88" name="Google Shape;4688;p71"/>
                  <p:cNvSpPr/>
                  <p:nvPr/>
                </p:nvSpPr>
                <p:spPr>
                  <a:xfrm>
                    <a:off x="1994143" y="1848932"/>
                    <a:ext cx="126260" cy="1645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98" h="9903" extrusionOk="0">
                        <a:moveTo>
                          <a:pt x="5005" y="9902"/>
                        </a:moveTo>
                        <a:cubicBezTo>
                          <a:pt x="5329" y="9074"/>
                          <a:pt x="7598" y="4069"/>
                          <a:pt x="6301" y="3133"/>
                        </a:cubicBezTo>
                        <a:cubicBezTo>
                          <a:pt x="6049" y="2953"/>
                          <a:pt x="5761" y="2737"/>
                          <a:pt x="5185" y="2305"/>
                        </a:cubicBezTo>
                        <a:cubicBezTo>
                          <a:pt x="4213" y="2521"/>
                          <a:pt x="3313" y="3025"/>
                          <a:pt x="2665" y="3781"/>
                        </a:cubicBezTo>
                        <a:cubicBezTo>
                          <a:pt x="2449" y="3457"/>
                          <a:pt x="2197" y="3169"/>
                          <a:pt x="1945" y="2881"/>
                        </a:cubicBezTo>
                        <a:lnTo>
                          <a:pt x="1657" y="2629"/>
                        </a:lnTo>
                        <a:cubicBezTo>
                          <a:pt x="1333" y="1693"/>
                          <a:pt x="900" y="829"/>
                          <a:pt x="396" y="1"/>
                        </a:cubicBezTo>
                        <a:cubicBezTo>
                          <a:pt x="180" y="37"/>
                          <a:pt x="36" y="181"/>
                          <a:pt x="0" y="397"/>
                        </a:cubicBezTo>
                        <a:cubicBezTo>
                          <a:pt x="540" y="1765"/>
                          <a:pt x="3349" y="8174"/>
                          <a:pt x="3349" y="8174"/>
                        </a:cubicBezTo>
                        <a:cubicBezTo>
                          <a:pt x="3817" y="8786"/>
                          <a:pt x="4393" y="9362"/>
                          <a:pt x="5005" y="9902"/>
                        </a:cubicBezTo>
                        <a:close/>
                      </a:path>
                    </a:pathLst>
                  </a:custGeom>
                  <a:solidFill>
                    <a:srgbClr val="D77F6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89" name="Google Shape;4689;p71"/>
                  <p:cNvSpPr/>
                  <p:nvPr/>
                </p:nvSpPr>
                <p:spPr>
                  <a:xfrm>
                    <a:off x="1954045" y="1757387"/>
                    <a:ext cx="143625" cy="2519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643" h="15160" extrusionOk="0">
                        <a:moveTo>
                          <a:pt x="8318" y="14727"/>
                        </a:moveTo>
                        <a:lnTo>
                          <a:pt x="7670" y="15051"/>
                        </a:lnTo>
                        <a:cubicBezTo>
                          <a:pt x="7454" y="15159"/>
                          <a:pt x="7166" y="15087"/>
                          <a:pt x="7058" y="14835"/>
                        </a:cubicBezTo>
                        <a:lnTo>
                          <a:pt x="109" y="1045"/>
                        </a:lnTo>
                        <a:cubicBezTo>
                          <a:pt x="1" y="829"/>
                          <a:pt x="73" y="541"/>
                          <a:pt x="325" y="433"/>
                        </a:cubicBezTo>
                        <a:lnTo>
                          <a:pt x="937" y="109"/>
                        </a:lnTo>
                        <a:cubicBezTo>
                          <a:pt x="1189" y="1"/>
                          <a:pt x="1441" y="73"/>
                          <a:pt x="1585" y="325"/>
                        </a:cubicBezTo>
                        <a:lnTo>
                          <a:pt x="8498" y="14115"/>
                        </a:lnTo>
                        <a:cubicBezTo>
                          <a:pt x="8642" y="14331"/>
                          <a:pt x="8534" y="14619"/>
                          <a:pt x="8318" y="14727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90" name="Google Shape;4690;p71"/>
                  <p:cNvSpPr/>
                  <p:nvPr/>
                </p:nvSpPr>
                <p:spPr>
                  <a:xfrm>
                    <a:off x="1998929" y="1795092"/>
                    <a:ext cx="109509" cy="1717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590" h="10334" extrusionOk="0">
                        <a:moveTo>
                          <a:pt x="1045" y="2052"/>
                        </a:moveTo>
                        <a:cubicBezTo>
                          <a:pt x="396" y="3529"/>
                          <a:pt x="0" y="5689"/>
                          <a:pt x="648" y="6265"/>
                        </a:cubicBezTo>
                        <a:cubicBezTo>
                          <a:pt x="1333" y="6841"/>
                          <a:pt x="1657" y="5905"/>
                          <a:pt x="1657" y="5905"/>
                        </a:cubicBezTo>
                        <a:cubicBezTo>
                          <a:pt x="1657" y="5905"/>
                          <a:pt x="1189" y="7309"/>
                          <a:pt x="1873" y="7633"/>
                        </a:cubicBezTo>
                        <a:cubicBezTo>
                          <a:pt x="2521" y="7958"/>
                          <a:pt x="2881" y="7021"/>
                          <a:pt x="2881" y="7021"/>
                        </a:cubicBezTo>
                        <a:cubicBezTo>
                          <a:pt x="2881" y="7021"/>
                          <a:pt x="2089" y="8894"/>
                          <a:pt x="2989" y="9110"/>
                        </a:cubicBezTo>
                        <a:cubicBezTo>
                          <a:pt x="3457" y="9290"/>
                          <a:pt x="3961" y="9038"/>
                          <a:pt x="4105" y="8570"/>
                        </a:cubicBezTo>
                        <a:cubicBezTo>
                          <a:pt x="4105" y="8570"/>
                          <a:pt x="3601" y="10334"/>
                          <a:pt x="4249" y="10226"/>
                        </a:cubicBezTo>
                        <a:cubicBezTo>
                          <a:pt x="4897" y="10154"/>
                          <a:pt x="6590" y="7850"/>
                          <a:pt x="6446" y="6481"/>
                        </a:cubicBezTo>
                        <a:cubicBezTo>
                          <a:pt x="6302" y="5077"/>
                          <a:pt x="5509" y="5509"/>
                          <a:pt x="5509" y="5509"/>
                        </a:cubicBezTo>
                        <a:cubicBezTo>
                          <a:pt x="5509" y="5509"/>
                          <a:pt x="5689" y="4321"/>
                          <a:pt x="4897" y="4069"/>
                        </a:cubicBezTo>
                        <a:cubicBezTo>
                          <a:pt x="4105" y="3817"/>
                          <a:pt x="4033" y="4357"/>
                          <a:pt x="4033" y="4357"/>
                        </a:cubicBezTo>
                        <a:cubicBezTo>
                          <a:pt x="4033" y="4357"/>
                          <a:pt x="4429" y="2773"/>
                          <a:pt x="3853" y="2665"/>
                        </a:cubicBezTo>
                        <a:cubicBezTo>
                          <a:pt x="3385" y="2629"/>
                          <a:pt x="2953" y="2773"/>
                          <a:pt x="2629" y="3025"/>
                        </a:cubicBezTo>
                        <a:cubicBezTo>
                          <a:pt x="2629" y="3025"/>
                          <a:pt x="2269" y="0"/>
                          <a:pt x="1045" y="2052"/>
                        </a:cubicBezTo>
                        <a:close/>
                      </a:path>
                    </a:pathLst>
                  </a:custGeom>
                  <a:solidFill>
                    <a:srgbClr val="E6AD8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91" name="Google Shape;4691;p71"/>
                  <p:cNvSpPr/>
                  <p:nvPr/>
                </p:nvSpPr>
                <p:spPr>
                  <a:xfrm rot="-728030">
                    <a:off x="1869220" y="2987266"/>
                    <a:ext cx="96556" cy="136251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61" h="21939" extrusionOk="0">
                        <a:moveTo>
                          <a:pt x="102" y="0"/>
                        </a:moveTo>
                        <a:cubicBezTo>
                          <a:pt x="50" y="0"/>
                          <a:pt x="0" y="37"/>
                          <a:pt x="0" y="108"/>
                        </a:cubicBezTo>
                        <a:lnTo>
                          <a:pt x="1519" y="11558"/>
                        </a:lnTo>
                        <a:cubicBezTo>
                          <a:pt x="1479" y="11809"/>
                          <a:pt x="977" y="14860"/>
                          <a:pt x="1849" y="21846"/>
                        </a:cubicBezTo>
                        <a:cubicBezTo>
                          <a:pt x="1849" y="21899"/>
                          <a:pt x="1902" y="21938"/>
                          <a:pt x="1955" y="21938"/>
                        </a:cubicBezTo>
                        <a:lnTo>
                          <a:pt x="1968" y="21938"/>
                        </a:lnTo>
                        <a:cubicBezTo>
                          <a:pt x="2021" y="21938"/>
                          <a:pt x="2060" y="21886"/>
                          <a:pt x="2060" y="21820"/>
                        </a:cubicBezTo>
                        <a:cubicBezTo>
                          <a:pt x="1149" y="14582"/>
                          <a:pt x="1730" y="11611"/>
                          <a:pt x="1730" y="11585"/>
                        </a:cubicBezTo>
                        <a:cubicBezTo>
                          <a:pt x="1730" y="11571"/>
                          <a:pt x="1730" y="11558"/>
                          <a:pt x="1730" y="11545"/>
                        </a:cubicBezTo>
                        <a:lnTo>
                          <a:pt x="211" y="82"/>
                        </a:lnTo>
                        <a:cubicBezTo>
                          <a:pt x="193" y="27"/>
                          <a:pt x="147" y="0"/>
                          <a:pt x="102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grpSp>
                <p:nvGrpSpPr>
                  <p:cNvPr id="4692" name="Google Shape;4692;p71"/>
                  <p:cNvGrpSpPr/>
                  <p:nvPr/>
                </p:nvGrpSpPr>
                <p:grpSpPr>
                  <a:xfrm rot="392228">
                    <a:off x="1683636" y="2775185"/>
                    <a:ext cx="83061" cy="244046"/>
                    <a:chOff x="490700" y="2360275"/>
                    <a:chExt cx="38300" cy="115575"/>
                  </a:xfrm>
                </p:grpSpPr>
                <p:sp>
                  <p:nvSpPr>
                    <p:cNvPr id="4693" name="Google Shape;4693;p71"/>
                    <p:cNvSpPr/>
                    <p:nvPr/>
                  </p:nvSpPr>
                  <p:spPr>
                    <a:xfrm>
                      <a:off x="508525" y="2360275"/>
                      <a:ext cx="12900" cy="1155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16" h="4623" extrusionOk="0">
                          <a:moveTo>
                            <a:pt x="159" y="0"/>
                          </a:moveTo>
                          <a:lnTo>
                            <a:pt x="0" y="26"/>
                          </a:lnTo>
                          <a:cubicBezTo>
                            <a:pt x="0" y="145"/>
                            <a:pt x="27" y="277"/>
                            <a:pt x="40" y="449"/>
                          </a:cubicBezTo>
                          <a:cubicBezTo>
                            <a:pt x="40" y="502"/>
                            <a:pt x="53" y="555"/>
                            <a:pt x="53" y="608"/>
                          </a:cubicBezTo>
                          <a:cubicBezTo>
                            <a:pt x="106" y="1334"/>
                            <a:pt x="211" y="2364"/>
                            <a:pt x="277" y="3421"/>
                          </a:cubicBezTo>
                          <a:cubicBezTo>
                            <a:pt x="291" y="3473"/>
                            <a:pt x="291" y="3526"/>
                            <a:pt x="291" y="3579"/>
                          </a:cubicBezTo>
                          <a:cubicBezTo>
                            <a:pt x="304" y="3909"/>
                            <a:pt x="330" y="4226"/>
                            <a:pt x="344" y="4543"/>
                          </a:cubicBezTo>
                          <a:cubicBezTo>
                            <a:pt x="344" y="4583"/>
                            <a:pt x="383" y="4622"/>
                            <a:pt x="436" y="4622"/>
                          </a:cubicBezTo>
                          <a:cubicBezTo>
                            <a:pt x="476" y="4622"/>
                            <a:pt x="515" y="4583"/>
                            <a:pt x="515" y="4530"/>
                          </a:cubicBezTo>
                          <a:cubicBezTo>
                            <a:pt x="502" y="4213"/>
                            <a:pt x="476" y="3870"/>
                            <a:pt x="449" y="3553"/>
                          </a:cubicBezTo>
                          <a:cubicBezTo>
                            <a:pt x="436" y="3487"/>
                            <a:pt x="436" y="3434"/>
                            <a:pt x="436" y="3381"/>
                          </a:cubicBezTo>
                          <a:cubicBezTo>
                            <a:pt x="370" y="2338"/>
                            <a:pt x="277" y="1307"/>
                            <a:pt x="211" y="581"/>
                          </a:cubicBezTo>
                          <a:cubicBezTo>
                            <a:pt x="211" y="528"/>
                            <a:pt x="198" y="475"/>
                            <a:pt x="198" y="423"/>
                          </a:cubicBezTo>
                          <a:cubicBezTo>
                            <a:pt x="185" y="264"/>
                            <a:pt x="172" y="119"/>
                            <a:pt x="159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694" name="Google Shape;4694;p71"/>
                    <p:cNvSpPr/>
                    <p:nvPr/>
                  </p:nvSpPr>
                  <p:spPr>
                    <a:xfrm>
                      <a:off x="490700" y="2362575"/>
                      <a:ext cx="38300" cy="879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532" h="3519" extrusionOk="0">
                          <a:moveTo>
                            <a:pt x="172" y="0"/>
                          </a:moveTo>
                          <a:lnTo>
                            <a:pt x="0" y="27"/>
                          </a:lnTo>
                          <a:cubicBezTo>
                            <a:pt x="13" y="133"/>
                            <a:pt x="26" y="278"/>
                            <a:pt x="40" y="423"/>
                          </a:cubicBezTo>
                          <a:cubicBezTo>
                            <a:pt x="53" y="476"/>
                            <a:pt x="66" y="529"/>
                            <a:pt x="66" y="595"/>
                          </a:cubicBezTo>
                          <a:cubicBezTo>
                            <a:pt x="158" y="1546"/>
                            <a:pt x="291" y="2866"/>
                            <a:pt x="357" y="3196"/>
                          </a:cubicBezTo>
                          <a:cubicBezTo>
                            <a:pt x="370" y="3315"/>
                            <a:pt x="449" y="3421"/>
                            <a:pt x="555" y="3474"/>
                          </a:cubicBezTo>
                          <a:cubicBezTo>
                            <a:pt x="624" y="3504"/>
                            <a:pt x="693" y="3518"/>
                            <a:pt x="768" y="3518"/>
                          </a:cubicBezTo>
                          <a:cubicBezTo>
                            <a:pt x="793" y="3518"/>
                            <a:pt x="819" y="3517"/>
                            <a:pt x="845" y="3513"/>
                          </a:cubicBezTo>
                          <a:cubicBezTo>
                            <a:pt x="898" y="3513"/>
                            <a:pt x="951" y="3500"/>
                            <a:pt x="1004" y="3487"/>
                          </a:cubicBezTo>
                          <a:cubicBezTo>
                            <a:pt x="1057" y="3474"/>
                            <a:pt x="1123" y="3461"/>
                            <a:pt x="1175" y="3447"/>
                          </a:cubicBezTo>
                          <a:cubicBezTo>
                            <a:pt x="1281" y="3421"/>
                            <a:pt x="1373" y="3381"/>
                            <a:pt x="1479" y="3329"/>
                          </a:cubicBezTo>
                          <a:cubicBezTo>
                            <a:pt x="1519" y="3315"/>
                            <a:pt x="1532" y="3249"/>
                            <a:pt x="1506" y="3210"/>
                          </a:cubicBezTo>
                          <a:cubicBezTo>
                            <a:pt x="1486" y="3180"/>
                            <a:pt x="1451" y="3165"/>
                            <a:pt x="1418" y="3165"/>
                          </a:cubicBezTo>
                          <a:cubicBezTo>
                            <a:pt x="1407" y="3165"/>
                            <a:pt x="1397" y="3167"/>
                            <a:pt x="1387" y="3170"/>
                          </a:cubicBezTo>
                          <a:cubicBezTo>
                            <a:pt x="1307" y="3210"/>
                            <a:pt x="1228" y="3249"/>
                            <a:pt x="1149" y="3276"/>
                          </a:cubicBezTo>
                          <a:cubicBezTo>
                            <a:pt x="1109" y="3289"/>
                            <a:pt x="1043" y="3302"/>
                            <a:pt x="990" y="3315"/>
                          </a:cubicBezTo>
                          <a:cubicBezTo>
                            <a:pt x="931" y="3335"/>
                            <a:pt x="868" y="3345"/>
                            <a:pt x="806" y="3345"/>
                          </a:cubicBezTo>
                          <a:cubicBezTo>
                            <a:pt x="743" y="3345"/>
                            <a:pt x="680" y="3335"/>
                            <a:pt x="621" y="3315"/>
                          </a:cubicBezTo>
                          <a:cubicBezTo>
                            <a:pt x="568" y="3289"/>
                            <a:pt x="528" y="3236"/>
                            <a:pt x="515" y="3170"/>
                          </a:cubicBezTo>
                          <a:cubicBezTo>
                            <a:pt x="449" y="2853"/>
                            <a:pt x="317" y="1519"/>
                            <a:pt x="225" y="568"/>
                          </a:cubicBezTo>
                          <a:cubicBezTo>
                            <a:pt x="225" y="516"/>
                            <a:pt x="211" y="463"/>
                            <a:pt x="211" y="410"/>
                          </a:cubicBezTo>
                          <a:cubicBezTo>
                            <a:pt x="198" y="251"/>
                            <a:pt x="185" y="119"/>
                            <a:pt x="172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grpSp>
                <p:nvGrpSpPr>
                  <p:cNvPr id="4695" name="Google Shape;4695;p71"/>
                  <p:cNvGrpSpPr/>
                  <p:nvPr/>
                </p:nvGrpSpPr>
                <p:grpSpPr>
                  <a:xfrm>
                    <a:off x="1279160" y="2480774"/>
                    <a:ext cx="60825" cy="26343"/>
                    <a:chOff x="284000" y="2200125"/>
                    <a:chExt cx="36675" cy="15875"/>
                  </a:xfrm>
                </p:grpSpPr>
                <p:sp>
                  <p:nvSpPr>
                    <p:cNvPr id="4696" name="Google Shape;4696;p71"/>
                    <p:cNvSpPr/>
                    <p:nvPr/>
                  </p:nvSpPr>
                  <p:spPr>
                    <a:xfrm>
                      <a:off x="297550" y="2200125"/>
                      <a:ext cx="22475" cy="158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99" h="635" extrusionOk="0">
                          <a:moveTo>
                            <a:pt x="100" y="0"/>
                          </a:moveTo>
                          <a:cubicBezTo>
                            <a:pt x="72" y="0"/>
                            <a:pt x="44" y="15"/>
                            <a:pt x="27" y="41"/>
                          </a:cubicBezTo>
                          <a:cubicBezTo>
                            <a:pt x="0" y="80"/>
                            <a:pt x="13" y="133"/>
                            <a:pt x="53" y="159"/>
                          </a:cubicBezTo>
                          <a:cubicBezTo>
                            <a:pt x="53" y="159"/>
                            <a:pt x="462" y="397"/>
                            <a:pt x="740" y="608"/>
                          </a:cubicBezTo>
                          <a:cubicBezTo>
                            <a:pt x="753" y="622"/>
                            <a:pt x="766" y="635"/>
                            <a:pt x="793" y="635"/>
                          </a:cubicBezTo>
                          <a:cubicBezTo>
                            <a:pt x="872" y="635"/>
                            <a:pt x="898" y="529"/>
                            <a:pt x="832" y="476"/>
                          </a:cubicBezTo>
                          <a:cubicBezTo>
                            <a:pt x="555" y="265"/>
                            <a:pt x="159" y="27"/>
                            <a:pt x="145" y="14"/>
                          </a:cubicBezTo>
                          <a:cubicBezTo>
                            <a:pt x="131" y="5"/>
                            <a:pt x="116" y="0"/>
                            <a:pt x="100" y="0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697" name="Google Shape;4697;p71"/>
                    <p:cNvSpPr/>
                    <p:nvPr/>
                  </p:nvSpPr>
                  <p:spPr>
                    <a:xfrm>
                      <a:off x="284000" y="2207325"/>
                      <a:ext cx="36675" cy="86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467" h="347" extrusionOk="0">
                          <a:moveTo>
                            <a:pt x="73" y="1"/>
                          </a:moveTo>
                          <a:cubicBezTo>
                            <a:pt x="31" y="1"/>
                            <a:pt x="1" y="37"/>
                            <a:pt x="1" y="83"/>
                          </a:cubicBezTo>
                          <a:cubicBezTo>
                            <a:pt x="1" y="122"/>
                            <a:pt x="40" y="162"/>
                            <a:pt x="80" y="162"/>
                          </a:cubicBezTo>
                          <a:cubicBezTo>
                            <a:pt x="516" y="188"/>
                            <a:pt x="938" y="254"/>
                            <a:pt x="1361" y="347"/>
                          </a:cubicBezTo>
                          <a:lnTo>
                            <a:pt x="1374" y="347"/>
                          </a:lnTo>
                          <a:cubicBezTo>
                            <a:pt x="1414" y="347"/>
                            <a:pt x="1453" y="320"/>
                            <a:pt x="1453" y="281"/>
                          </a:cubicBezTo>
                          <a:cubicBezTo>
                            <a:pt x="1467" y="241"/>
                            <a:pt x="1440" y="188"/>
                            <a:pt x="1401" y="188"/>
                          </a:cubicBezTo>
                          <a:cubicBezTo>
                            <a:pt x="965" y="83"/>
                            <a:pt x="529" y="30"/>
                            <a:pt x="93" y="3"/>
                          </a:cubicBezTo>
                          <a:cubicBezTo>
                            <a:pt x="86" y="2"/>
                            <a:pt x="79" y="1"/>
                            <a:pt x="73" y="1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sp>
                <p:nvSpPr>
                  <p:cNvPr id="4698" name="Google Shape;4698;p71"/>
                  <p:cNvSpPr/>
                  <p:nvPr/>
                </p:nvSpPr>
                <p:spPr>
                  <a:xfrm rot="-4357623">
                    <a:off x="2086575" y="4201016"/>
                    <a:ext cx="107575" cy="1520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63" h="3329" extrusionOk="0">
                        <a:moveTo>
                          <a:pt x="172" y="1"/>
                        </a:moveTo>
                        <a:lnTo>
                          <a:pt x="0" y="291"/>
                        </a:lnTo>
                        <a:lnTo>
                          <a:pt x="515" y="978"/>
                        </a:lnTo>
                        <a:lnTo>
                          <a:pt x="674" y="1176"/>
                        </a:lnTo>
                        <a:lnTo>
                          <a:pt x="2298" y="3329"/>
                        </a:lnTo>
                        <a:lnTo>
                          <a:pt x="2562" y="3170"/>
                        </a:lnTo>
                        <a:lnTo>
                          <a:pt x="832" y="872"/>
                        </a:lnTo>
                        <a:lnTo>
                          <a:pt x="687" y="674"/>
                        </a:lnTo>
                        <a:lnTo>
                          <a:pt x="172" y="1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99" name="Google Shape;4699;p71"/>
                  <p:cNvSpPr/>
                  <p:nvPr/>
                </p:nvSpPr>
                <p:spPr>
                  <a:xfrm rot="-3181261">
                    <a:off x="1521912" y="4261301"/>
                    <a:ext cx="86826" cy="114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63" h="3329" extrusionOk="0">
                        <a:moveTo>
                          <a:pt x="172" y="1"/>
                        </a:moveTo>
                        <a:lnTo>
                          <a:pt x="0" y="291"/>
                        </a:lnTo>
                        <a:lnTo>
                          <a:pt x="515" y="978"/>
                        </a:lnTo>
                        <a:lnTo>
                          <a:pt x="674" y="1176"/>
                        </a:lnTo>
                        <a:lnTo>
                          <a:pt x="2298" y="3329"/>
                        </a:lnTo>
                        <a:lnTo>
                          <a:pt x="2562" y="3170"/>
                        </a:lnTo>
                        <a:lnTo>
                          <a:pt x="832" y="872"/>
                        </a:lnTo>
                        <a:lnTo>
                          <a:pt x="687" y="674"/>
                        </a:lnTo>
                        <a:lnTo>
                          <a:pt x="172" y="1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grpSp>
                <p:nvGrpSpPr>
                  <p:cNvPr id="4700" name="Google Shape;4700;p71"/>
                  <p:cNvGrpSpPr/>
                  <p:nvPr/>
                </p:nvGrpSpPr>
                <p:grpSpPr>
                  <a:xfrm>
                    <a:off x="1567423" y="1876714"/>
                    <a:ext cx="210129" cy="46100"/>
                    <a:chOff x="479450" y="1865650"/>
                    <a:chExt cx="81575" cy="17900"/>
                  </a:xfrm>
                </p:grpSpPr>
                <p:sp>
                  <p:nvSpPr>
                    <p:cNvPr id="4701" name="Google Shape;4701;p71"/>
                    <p:cNvSpPr/>
                    <p:nvPr/>
                  </p:nvSpPr>
                  <p:spPr>
                    <a:xfrm>
                      <a:off x="479450" y="1866000"/>
                      <a:ext cx="36025" cy="175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441" h="702" extrusionOk="0">
                          <a:moveTo>
                            <a:pt x="760" y="0"/>
                          </a:moveTo>
                          <a:cubicBezTo>
                            <a:pt x="745" y="0"/>
                            <a:pt x="730" y="0"/>
                            <a:pt x="714" y="1"/>
                          </a:cubicBezTo>
                          <a:cubicBezTo>
                            <a:pt x="318" y="14"/>
                            <a:pt x="1" y="173"/>
                            <a:pt x="14" y="371"/>
                          </a:cubicBezTo>
                          <a:cubicBezTo>
                            <a:pt x="14" y="560"/>
                            <a:pt x="317" y="702"/>
                            <a:pt x="679" y="702"/>
                          </a:cubicBezTo>
                          <a:cubicBezTo>
                            <a:pt x="695" y="702"/>
                            <a:pt x="711" y="701"/>
                            <a:pt x="727" y="701"/>
                          </a:cubicBezTo>
                          <a:cubicBezTo>
                            <a:pt x="1124" y="688"/>
                            <a:pt x="1440" y="516"/>
                            <a:pt x="1440" y="331"/>
                          </a:cubicBezTo>
                          <a:cubicBezTo>
                            <a:pt x="1428" y="153"/>
                            <a:pt x="1135" y="0"/>
                            <a:pt x="760" y="0"/>
                          </a:cubicBezTo>
                          <a:close/>
                        </a:path>
                      </a:pathLst>
                    </a:custGeom>
                    <a:solidFill>
                      <a:schemeClr val="l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702" name="Google Shape;4702;p71"/>
                    <p:cNvSpPr/>
                    <p:nvPr/>
                  </p:nvSpPr>
                  <p:spPr>
                    <a:xfrm>
                      <a:off x="525025" y="1865650"/>
                      <a:ext cx="36000" cy="172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440" h="690" extrusionOk="0">
                          <a:moveTo>
                            <a:pt x="763" y="1"/>
                          </a:moveTo>
                          <a:cubicBezTo>
                            <a:pt x="747" y="1"/>
                            <a:pt x="730" y="1"/>
                            <a:pt x="714" y="2"/>
                          </a:cubicBezTo>
                          <a:cubicBezTo>
                            <a:pt x="317" y="2"/>
                            <a:pt x="0" y="173"/>
                            <a:pt x="14" y="358"/>
                          </a:cubicBezTo>
                          <a:cubicBezTo>
                            <a:pt x="14" y="548"/>
                            <a:pt x="304" y="689"/>
                            <a:pt x="677" y="689"/>
                          </a:cubicBezTo>
                          <a:cubicBezTo>
                            <a:pt x="694" y="689"/>
                            <a:pt x="710" y="689"/>
                            <a:pt x="727" y="688"/>
                          </a:cubicBezTo>
                          <a:cubicBezTo>
                            <a:pt x="1123" y="688"/>
                            <a:pt x="1440" y="517"/>
                            <a:pt x="1440" y="332"/>
                          </a:cubicBezTo>
                          <a:cubicBezTo>
                            <a:pt x="1427" y="142"/>
                            <a:pt x="1136" y="1"/>
                            <a:pt x="763" y="1"/>
                          </a:cubicBezTo>
                          <a:close/>
                        </a:path>
                      </a:pathLst>
                    </a:custGeom>
                    <a:solidFill>
                      <a:schemeClr val="l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703" name="Google Shape;4703;p71"/>
                    <p:cNvSpPr/>
                    <p:nvPr/>
                  </p:nvSpPr>
                  <p:spPr>
                    <a:xfrm>
                      <a:off x="513650" y="1871075"/>
                      <a:ext cx="12725" cy="38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09" h="155" extrusionOk="0">
                          <a:moveTo>
                            <a:pt x="247" y="0"/>
                          </a:moveTo>
                          <a:cubicBezTo>
                            <a:pt x="176" y="0"/>
                            <a:pt x="106" y="20"/>
                            <a:pt x="46" y="62"/>
                          </a:cubicBezTo>
                          <a:cubicBezTo>
                            <a:pt x="1" y="85"/>
                            <a:pt x="24" y="147"/>
                            <a:pt x="65" y="147"/>
                          </a:cubicBezTo>
                          <a:cubicBezTo>
                            <a:pt x="71" y="147"/>
                            <a:pt x="78" y="145"/>
                            <a:pt x="86" y="141"/>
                          </a:cubicBezTo>
                          <a:cubicBezTo>
                            <a:pt x="139" y="102"/>
                            <a:pt x="201" y="82"/>
                            <a:pt x="264" y="82"/>
                          </a:cubicBezTo>
                          <a:cubicBezTo>
                            <a:pt x="327" y="82"/>
                            <a:pt x="389" y="102"/>
                            <a:pt x="442" y="141"/>
                          </a:cubicBezTo>
                          <a:cubicBezTo>
                            <a:pt x="442" y="141"/>
                            <a:pt x="455" y="141"/>
                            <a:pt x="469" y="154"/>
                          </a:cubicBezTo>
                          <a:cubicBezTo>
                            <a:pt x="482" y="154"/>
                            <a:pt x="495" y="154"/>
                            <a:pt x="495" y="141"/>
                          </a:cubicBezTo>
                          <a:cubicBezTo>
                            <a:pt x="508" y="128"/>
                            <a:pt x="508" y="102"/>
                            <a:pt x="495" y="88"/>
                          </a:cubicBezTo>
                          <a:cubicBezTo>
                            <a:pt x="422" y="30"/>
                            <a:pt x="334" y="0"/>
                            <a:pt x="247" y="0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</p:grpSp>
            <p:sp>
              <p:nvSpPr>
                <p:cNvPr id="4704" name="Google Shape;4704;p71"/>
                <p:cNvSpPr/>
                <p:nvPr/>
              </p:nvSpPr>
              <p:spPr>
                <a:xfrm rot="515122">
                  <a:off x="997818" y="2589422"/>
                  <a:ext cx="151017" cy="758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5" h="1929" extrusionOk="0">
                      <a:moveTo>
                        <a:pt x="2774" y="1"/>
                      </a:moveTo>
                      <a:cubicBezTo>
                        <a:pt x="2774" y="1"/>
                        <a:pt x="872" y="1136"/>
                        <a:pt x="0" y="1467"/>
                      </a:cubicBezTo>
                      <a:lnTo>
                        <a:pt x="264" y="1929"/>
                      </a:lnTo>
                      <a:cubicBezTo>
                        <a:pt x="264" y="1929"/>
                        <a:pt x="1915" y="1176"/>
                        <a:pt x="2985" y="410"/>
                      </a:cubicBezTo>
                      <a:lnTo>
                        <a:pt x="2774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05" name="Google Shape;4705;p71"/>
                <p:cNvSpPr/>
                <p:nvPr/>
              </p:nvSpPr>
              <p:spPr>
                <a:xfrm rot="3962403">
                  <a:off x="1459580" y="2581444"/>
                  <a:ext cx="85467" cy="91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5" h="1929" extrusionOk="0">
                      <a:moveTo>
                        <a:pt x="2774" y="1"/>
                      </a:moveTo>
                      <a:cubicBezTo>
                        <a:pt x="2774" y="1"/>
                        <a:pt x="872" y="1136"/>
                        <a:pt x="0" y="1467"/>
                      </a:cubicBezTo>
                      <a:lnTo>
                        <a:pt x="264" y="1929"/>
                      </a:lnTo>
                      <a:cubicBezTo>
                        <a:pt x="264" y="1929"/>
                        <a:pt x="1915" y="1176"/>
                        <a:pt x="2985" y="410"/>
                      </a:cubicBezTo>
                      <a:lnTo>
                        <a:pt x="2774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4706" name="Google Shape;4706;p71"/>
                <p:cNvGrpSpPr/>
                <p:nvPr/>
              </p:nvGrpSpPr>
              <p:grpSpPr>
                <a:xfrm rot="808828" flipH="1">
                  <a:off x="953466" y="2105370"/>
                  <a:ext cx="79175" cy="97578"/>
                  <a:chOff x="341450" y="2082850"/>
                  <a:chExt cx="68689" cy="84625"/>
                </a:xfrm>
              </p:grpSpPr>
              <p:sp>
                <p:nvSpPr>
                  <p:cNvPr id="4707" name="Google Shape;4707;p71"/>
                  <p:cNvSpPr/>
                  <p:nvPr/>
                </p:nvSpPr>
                <p:spPr>
                  <a:xfrm>
                    <a:off x="341450" y="2082850"/>
                    <a:ext cx="68425" cy="84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37" h="3385" extrusionOk="0">
                        <a:moveTo>
                          <a:pt x="2608" y="0"/>
                        </a:moveTo>
                        <a:cubicBezTo>
                          <a:pt x="2588" y="0"/>
                          <a:pt x="2568" y="9"/>
                          <a:pt x="2550" y="30"/>
                        </a:cubicBezTo>
                        <a:cubicBezTo>
                          <a:pt x="1559" y="888"/>
                          <a:pt x="93" y="3147"/>
                          <a:pt x="27" y="3252"/>
                        </a:cubicBezTo>
                        <a:cubicBezTo>
                          <a:pt x="1" y="3292"/>
                          <a:pt x="14" y="3345"/>
                          <a:pt x="53" y="3371"/>
                        </a:cubicBezTo>
                        <a:cubicBezTo>
                          <a:pt x="67" y="3371"/>
                          <a:pt x="93" y="3384"/>
                          <a:pt x="106" y="3384"/>
                        </a:cubicBezTo>
                        <a:cubicBezTo>
                          <a:pt x="133" y="3384"/>
                          <a:pt x="159" y="3371"/>
                          <a:pt x="172" y="3345"/>
                        </a:cubicBezTo>
                        <a:cubicBezTo>
                          <a:pt x="186" y="3318"/>
                          <a:pt x="1691" y="994"/>
                          <a:pt x="2655" y="162"/>
                        </a:cubicBezTo>
                        <a:cubicBezTo>
                          <a:pt x="2737" y="101"/>
                          <a:pt x="2677" y="0"/>
                          <a:pt x="2608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08" name="Google Shape;4708;p71"/>
                  <p:cNvSpPr/>
                  <p:nvPr/>
                </p:nvSpPr>
                <p:spPr>
                  <a:xfrm rot="212">
                    <a:off x="372603" y="2110973"/>
                    <a:ext cx="37535" cy="69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26" h="279" extrusionOk="0">
                        <a:moveTo>
                          <a:pt x="819" y="1"/>
                        </a:moveTo>
                        <a:lnTo>
                          <a:pt x="93" y="120"/>
                        </a:lnTo>
                        <a:cubicBezTo>
                          <a:pt x="1" y="133"/>
                          <a:pt x="14" y="265"/>
                          <a:pt x="106" y="278"/>
                        </a:cubicBezTo>
                        <a:lnTo>
                          <a:pt x="119" y="278"/>
                        </a:lnTo>
                        <a:lnTo>
                          <a:pt x="846" y="173"/>
                        </a:lnTo>
                        <a:cubicBezTo>
                          <a:pt x="885" y="159"/>
                          <a:pt x="925" y="120"/>
                          <a:pt x="912" y="80"/>
                        </a:cubicBezTo>
                        <a:cubicBezTo>
                          <a:pt x="899" y="27"/>
                          <a:pt x="859" y="1"/>
                          <a:pt x="819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sp>
            <p:nvSpPr>
              <p:cNvPr id="4709" name="Google Shape;4709;p71"/>
              <p:cNvSpPr/>
              <p:nvPr/>
            </p:nvSpPr>
            <p:spPr>
              <a:xfrm rot="-625783">
                <a:off x="1266931" y="2243042"/>
                <a:ext cx="126131" cy="32536"/>
              </a:xfrm>
              <a:custGeom>
                <a:avLst/>
                <a:gdLst/>
                <a:ahLst/>
                <a:cxnLst/>
                <a:rect l="l" t="t" r="r" b="b"/>
                <a:pathLst>
                  <a:path w="7542" h="1007" extrusionOk="0">
                    <a:moveTo>
                      <a:pt x="4300" y="1"/>
                    </a:moveTo>
                    <a:cubicBezTo>
                      <a:pt x="3875" y="1"/>
                      <a:pt x="3449" y="41"/>
                      <a:pt x="3025" y="122"/>
                    </a:cubicBezTo>
                    <a:cubicBezTo>
                      <a:pt x="2439" y="235"/>
                      <a:pt x="1898" y="286"/>
                      <a:pt x="1409" y="286"/>
                    </a:cubicBezTo>
                    <a:cubicBezTo>
                      <a:pt x="874" y="286"/>
                      <a:pt x="401" y="225"/>
                      <a:pt x="1" y="122"/>
                    </a:cubicBezTo>
                    <a:lnTo>
                      <a:pt x="1" y="122"/>
                    </a:lnTo>
                    <a:cubicBezTo>
                      <a:pt x="54" y="188"/>
                      <a:pt x="107" y="228"/>
                      <a:pt x="107" y="228"/>
                    </a:cubicBezTo>
                    <a:lnTo>
                      <a:pt x="107" y="241"/>
                    </a:lnTo>
                    <a:cubicBezTo>
                      <a:pt x="107" y="294"/>
                      <a:pt x="93" y="333"/>
                      <a:pt x="93" y="373"/>
                    </a:cubicBezTo>
                    <a:cubicBezTo>
                      <a:pt x="574" y="470"/>
                      <a:pt x="1064" y="520"/>
                      <a:pt x="1557" y="520"/>
                    </a:cubicBezTo>
                    <a:cubicBezTo>
                      <a:pt x="2065" y="520"/>
                      <a:pt x="2575" y="467"/>
                      <a:pt x="3078" y="360"/>
                    </a:cubicBezTo>
                    <a:cubicBezTo>
                      <a:pt x="3477" y="287"/>
                      <a:pt x="3879" y="251"/>
                      <a:pt x="4280" y="251"/>
                    </a:cubicBezTo>
                    <a:cubicBezTo>
                      <a:pt x="5342" y="251"/>
                      <a:pt x="6395" y="501"/>
                      <a:pt x="7344" y="980"/>
                    </a:cubicBezTo>
                    <a:cubicBezTo>
                      <a:pt x="7370" y="994"/>
                      <a:pt x="7383" y="1007"/>
                      <a:pt x="7410" y="1007"/>
                    </a:cubicBezTo>
                    <a:cubicBezTo>
                      <a:pt x="7449" y="1007"/>
                      <a:pt x="7489" y="980"/>
                      <a:pt x="7502" y="941"/>
                    </a:cubicBezTo>
                    <a:cubicBezTo>
                      <a:pt x="7542" y="888"/>
                      <a:pt x="7529" y="809"/>
                      <a:pt x="7463" y="782"/>
                    </a:cubicBezTo>
                    <a:cubicBezTo>
                      <a:pt x="6482" y="268"/>
                      <a:pt x="5398" y="1"/>
                      <a:pt x="430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710" name="Google Shape;4710;p71"/>
            <p:cNvSpPr/>
            <p:nvPr/>
          </p:nvSpPr>
          <p:spPr>
            <a:xfrm rot="-226357">
              <a:off x="1559233" y="3511711"/>
              <a:ext cx="110412" cy="18227"/>
            </a:xfrm>
            <a:custGeom>
              <a:avLst/>
              <a:gdLst/>
              <a:ahLst/>
              <a:cxnLst/>
              <a:rect l="l" t="t" r="r" b="b"/>
              <a:pathLst>
                <a:path w="2378" h="912" extrusionOk="0">
                  <a:moveTo>
                    <a:pt x="2378" y="0"/>
                  </a:moveTo>
                  <a:lnTo>
                    <a:pt x="2378" y="0"/>
                  </a:lnTo>
                  <a:cubicBezTo>
                    <a:pt x="1744" y="370"/>
                    <a:pt x="688" y="449"/>
                    <a:pt x="238" y="449"/>
                  </a:cubicBezTo>
                  <a:cubicBezTo>
                    <a:pt x="231" y="448"/>
                    <a:pt x="224" y="448"/>
                    <a:pt x="216" y="448"/>
                  </a:cubicBezTo>
                  <a:cubicBezTo>
                    <a:pt x="95" y="448"/>
                    <a:pt x="1" y="549"/>
                    <a:pt x="1" y="674"/>
                  </a:cubicBezTo>
                  <a:cubicBezTo>
                    <a:pt x="1" y="806"/>
                    <a:pt x="106" y="911"/>
                    <a:pt x="225" y="911"/>
                  </a:cubicBezTo>
                  <a:lnTo>
                    <a:pt x="278" y="911"/>
                  </a:lnTo>
                  <a:cubicBezTo>
                    <a:pt x="516" y="911"/>
                    <a:pt x="1559" y="898"/>
                    <a:pt x="2365" y="541"/>
                  </a:cubicBezTo>
                  <a:cubicBezTo>
                    <a:pt x="2365" y="357"/>
                    <a:pt x="2365" y="185"/>
                    <a:pt x="23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1" name="Google Shape;4711;p71"/>
            <p:cNvSpPr/>
            <p:nvPr/>
          </p:nvSpPr>
          <p:spPr>
            <a:xfrm rot="196139">
              <a:off x="1092273" y="3537022"/>
              <a:ext cx="122291" cy="18231"/>
            </a:xfrm>
            <a:custGeom>
              <a:avLst/>
              <a:gdLst/>
              <a:ahLst/>
              <a:cxnLst/>
              <a:rect l="l" t="t" r="r" b="b"/>
              <a:pathLst>
                <a:path w="2378" h="912" extrusionOk="0">
                  <a:moveTo>
                    <a:pt x="2378" y="0"/>
                  </a:moveTo>
                  <a:lnTo>
                    <a:pt x="2378" y="0"/>
                  </a:lnTo>
                  <a:cubicBezTo>
                    <a:pt x="1744" y="370"/>
                    <a:pt x="688" y="449"/>
                    <a:pt x="238" y="449"/>
                  </a:cubicBezTo>
                  <a:cubicBezTo>
                    <a:pt x="231" y="448"/>
                    <a:pt x="224" y="448"/>
                    <a:pt x="216" y="448"/>
                  </a:cubicBezTo>
                  <a:cubicBezTo>
                    <a:pt x="95" y="448"/>
                    <a:pt x="1" y="549"/>
                    <a:pt x="1" y="674"/>
                  </a:cubicBezTo>
                  <a:cubicBezTo>
                    <a:pt x="1" y="806"/>
                    <a:pt x="106" y="911"/>
                    <a:pt x="225" y="911"/>
                  </a:cubicBezTo>
                  <a:lnTo>
                    <a:pt x="278" y="911"/>
                  </a:lnTo>
                  <a:cubicBezTo>
                    <a:pt x="516" y="911"/>
                    <a:pt x="1559" y="898"/>
                    <a:pt x="2365" y="541"/>
                  </a:cubicBezTo>
                  <a:cubicBezTo>
                    <a:pt x="2365" y="357"/>
                    <a:pt x="2365" y="185"/>
                    <a:pt x="23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12" name="Google Shape;4712;p71">
            <a:hlinkClick r:id="" action="ppaction://hlinkshowjump?jump=nextslide"/>
          </p:cNvPr>
          <p:cNvSpPr/>
          <p:nvPr/>
        </p:nvSpPr>
        <p:spPr>
          <a:xfrm>
            <a:off x="8271850" y="4784660"/>
            <a:ext cx="314100" cy="31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3" name="Google Shape;4713;p71">
            <a:hlinkClick r:id="" action="ppaction://hlinkshowjump?jump=nextslide"/>
          </p:cNvPr>
          <p:cNvSpPr/>
          <p:nvPr/>
        </p:nvSpPr>
        <p:spPr>
          <a:xfrm>
            <a:off x="8352525" y="4885010"/>
            <a:ext cx="152700" cy="113400"/>
          </a:xfrm>
          <a:prstGeom prst="rightArrow">
            <a:avLst>
              <a:gd name="adj1" fmla="val 46119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4" name="Google Shape;4714;p71">
            <a:hlinkClick r:id="" action="ppaction://hlinkshowjump?jump=previousslide"/>
          </p:cNvPr>
          <p:cNvSpPr/>
          <p:nvPr/>
        </p:nvSpPr>
        <p:spPr>
          <a:xfrm rot="10800000">
            <a:off x="7886275" y="4784660"/>
            <a:ext cx="314100" cy="31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5" name="Google Shape;4715;p71">
            <a:hlinkClick r:id="" action="ppaction://hlinkshowjump?jump=previousslide"/>
          </p:cNvPr>
          <p:cNvSpPr/>
          <p:nvPr/>
        </p:nvSpPr>
        <p:spPr>
          <a:xfrm rot="10800000">
            <a:off x="7967000" y="4885010"/>
            <a:ext cx="152700" cy="113400"/>
          </a:xfrm>
          <a:prstGeom prst="rightArrow">
            <a:avLst>
              <a:gd name="adj1" fmla="val 46119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1" name="Google Shape;7651;p104">
            <a:hlinkClick r:id="" action="ppaction://hlinkshowjump?jump=nextslide"/>
          </p:cNvPr>
          <p:cNvSpPr/>
          <p:nvPr/>
        </p:nvSpPr>
        <p:spPr>
          <a:xfrm>
            <a:off x="8222380" y="4737697"/>
            <a:ext cx="314100" cy="31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2" name="Google Shape;7652;p104">
            <a:hlinkClick r:id="" action="ppaction://hlinkshowjump?jump=nextslide"/>
          </p:cNvPr>
          <p:cNvSpPr/>
          <p:nvPr/>
        </p:nvSpPr>
        <p:spPr>
          <a:xfrm>
            <a:off x="8303055" y="4838047"/>
            <a:ext cx="152700" cy="113400"/>
          </a:xfrm>
          <a:prstGeom prst="rightArrow">
            <a:avLst>
              <a:gd name="adj1" fmla="val 46119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3" name="Google Shape;7653;p104">
            <a:hlinkClick r:id="" action="ppaction://hlinkshowjump?jump=previousslide"/>
          </p:cNvPr>
          <p:cNvSpPr/>
          <p:nvPr/>
        </p:nvSpPr>
        <p:spPr>
          <a:xfrm rot="10800000">
            <a:off x="7836805" y="4737697"/>
            <a:ext cx="314100" cy="31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4" name="Google Shape;7654;p104">
            <a:hlinkClick r:id="" action="ppaction://hlinkshowjump?jump=previousslide"/>
          </p:cNvPr>
          <p:cNvSpPr/>
          <p:nvPr/>
        </p:nvSpPr>
        <p:spPr>
          <a:xfrm rot="10800000">
            <a:off x="7917530" y="4838047"/>
            <a:ext cx="152700" cy="113400"/>
          </a:xfrm>
          <a:prstGeom prst="rightArrow">
            <a:avLst>
              <a:gd name="adj1" fmla="val 46119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7648;p104">
            <a:extLst>
              <a:ext uri="{FF2B5EF4-FFF2-40B4-BE49-F238E27FC236}">
                <a16:creationId xmlns:a16="http://schemas.microsoft.com/office/drawing/2014/main" id="{C29B6467-5A12-290F-5DB4-F12D73A65B73}"/>
              </a:ext>
            </a:extLst>
          </p:cNvPr>
          <p:cNvSpPr/>
          <p:nvPr/>
        </p:nvSpPr>
        <p:spPr>
          <a:xfrm>
            <a:off x="6204485" y="3529377"/>
            <a:ext cx="1210334" cy="435768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zh-TW" altLang="en-US" sz="16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Open Sans"/>
              </a:rPr>
              <a:t>進修部</a:t>
            </a:r>
            <a:endParaRPr sz="1600" b="1" spc="3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Google Shape;7641;p104">
            <a:extLst>
              <a:ext uri="{FF2B5EF4-FFF2-40B4-BE49-F238E27FC236}">
                <a16:creationId xmlns:a16="http://schemas.microsoft.com/office/drawing/2014/main" id="{BE7A8006-0100-04DA-D40A-030356E289B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61050" y="428401"/>
            <a:ext cx="92661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創新課程中使用的方案對於學習目標的差異性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–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學制比較</a:t>
            </a:r>
            <a:endParaRPr lang="fr-BE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Google Shape;7648;p104">
            <a:extLst>
              <a:ext uri="{FF2B5EF4-FFF2-40B4-BE49-F238E27FC236}">
                <a16:creationId xmlns:a16="http://schemas.microsoft.com/office/drawing/2014/main" id="{E3736F1B-7472-56EB-2F0E-C4454E82740C}"/>
              </a:ext>
            </a:extLst>
          </p:cNvPr>
          <p:cNvSpPr/>
          <p:nvPr/>
        </p:nvSpPr>
        <p:spPr>
          <a:xfrm>
            <a:off x="1850450" y="3529377"/>
            <a:ext cx="1210334" cy="435768"/>
          </a:xfrm>
          <a:prstGeom prst="roundRect">
            <a:avLst>
              <a:gd name="adj" fmla="val 50000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6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Open Sans"/>
              </a:rPr>
              <a:t>日間部</a:t>
            </a:r>
            <a:endParaRPr sz="1600" b="1" spc="3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A01DF66F-9601-D386-C01A-858D322E91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554" t="-1622" r="34819" b="68260"/>
          <a:stretch/>
        </p:blipFill>
        <p:spPr>
          <a:xfrm>
            <a:off x="655645" y="1142530"/>
            <a:ext cx="3856118" cy="2274721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5C5BCD89-74ED-277A-F04B-84DA4761FD1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173" t="162" r="36308" b="67712"/>
          <a:stretch/>
        </p:blipFill>
        <p:spPr>
          <a:xfrm>
            <a:off x="4728489" y="1143826"/>
            <a:ext cx="3856119" cy="2273425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28C086A7-92B2-81E5-EB42-2991DC2DEFC2}"/>
              </a:ext>
            </a:extLst>
          </p:cNvPr>
          <p:cNvSpPr/>
          <p:nvPr/>
        </p:nvSpPr>
        <p:spPr>
          <a:xfrm rot="3390286">
            <a:off x="2052821" y="2768465"/>
            <a:ext cx="232893" cy="77369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61D4A630-AE4C-B376-64E2-6C791AB5F177}"/>
              </a:ext>
            </a:extLst>
          </p:cNvPr>
          <p:cNvSpPr txBox="1"/>
          <p:nvPr/>
        </p:nvSpPr>
        <p:spPr>
          <a:xfrm>
            <a:off x="1950131" y="1768636"/>
            <a:ext cx="12671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進步</a:t>
            </a:r>
            <a:r>
              <a:rPr lang="en-US" altLang="zh-TW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24.5</a:t>
            </a:r>
            <a:r>
              <a:rPr lang="zh-TW" altLang="en-US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</a:t>
            </a:r>
          </a:p>
        </p:txBody>
      </p:sp>
      <p:cxnSp>
        <p:nvCxnSpPr>
          <p:cNvPr id="6" name="直線單箭頭接點 5">
            <a:extLst>
              <a:ext uri="{FF2B5EF4-FFF2-40B4-BE49-F238E27FC236}">
                <a16:creationId xmlns:a16="http://schemas.microsoft.com/office/drawing/2014/main" id="{B91ED78F-3142-213F-24FE-1EE5AA1ED5F6}"/>
              </a:ext>
            </a:extLst>
          </p:cNvPr>
          <p:cNvCxnSpPr>
            <a:cxnSpLocks/>
          </p:cNvCxnSpPr>
          <p:nvPr/>
        </p:nvCxnSpPr>
        <p:spPr>
          <a:xfrm flipV="1">
            <a:off x="2314322" y="2222527"/>
            <a:ext cx="141295" cy="391515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 11">
            <a:extLst>
              <a:ext uri="{FF2B5EF4-FFF2-40B4-BE49-F238E27FC236}">
                <a16:creationId xmlns:a16="http://schemas.microsoft.com/office/drawing/2014/main" id="{D2775AAD-2E95-99EF-89C8-32AB957E8F39}"/>
              </a:ext>
            </a:extLst>
          </p:cNvPr>
          <p:cNvSpPr/>
          <p:nvPr/>
        </p:nvSpPr>
        <p:spPr>
          <a:xfrm rot="5400000">
            <a:off x="7930447" y="2763093"/>
            <a:ext cx="225030" cy="108329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43B70104-F5E8-2CF9-6891-80831EC9C4A5}"/>
              </a:ext>
            </a:extLst>
          </p:cNvPr>
          <p:cNvSpPr txBox="1"/>
          <p:nvPr/>
        </p:nvSpPr>
        <p:spPr>
          <a:xfrm>
            <a:off x="7436657" y="1768636"/>
            <a:ext cx="12671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進步</a:t>
            </a:r>
            <a:r>
              <a:rPr lang="en-US" altLang="zh-TW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18.7</a:t>
            </a:r>
            <a:r>
              <a:rPr lang="zh-TW" altLang="en-US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</a:t>
            </a:r>
          </a:p>
        </p:txBody>
      </p:sp>
      <p:cxnSp>
        <p:nvCxnSpPr>
          <p:cNvPr id="15" name="直線單箭頭接點 14">
            <a:extLst>
              <a:ext uri="{FF2B5EF4-FFF2-40B4-BE49-F238E27FC236}">
                <a16:creationId xmlns:a16="http://schemas.microsoft.com/office/drawing/2014/main" id="{7468B72A-2CC2-3030-D232-9371ACEFC2F8}"/>
              </a:ext>
            </a:extLst>
          </p:cNvPr>
          <p:cNvCxnSpPr>
            <a:cxnSpLocks/>
          </p:cNvCxnSpPr>
          <p:nvPr/>
        </p:nvCxnSpPr>
        <p:spPr>
          <a:xfrm flipV="1">
            <a:off x="7852559" y="2222527"/>
            <a:ext cx="217671" cy="427014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0657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2" grpId="0" animBg="1"/>
      <p:bldP spid="5" grpId="0"/>
      <p:bldP spid="12" grpId="0" animBg="1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1" name="Google Shape;7651;p104">
            <a:hlinkClick r:id="" action="ppaction://hlinkshowjump?jump=nextslide"/>
          </p:cNvPr>
          <p:cNvSpPr/>
          <p:nvPr/>
        </p:nvSpPr>
        <p:spPr>
          <a:xfrm>
            <a:off x="8222380" y="4737697"/>
            <a:ext cx="314100" cy="31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2" name="Google Shape;7652;p104">
            <a:hlinkClick r:id="" action="ppaction://hlinkshowjump?jump=nextslide"/>
          </p:cNvPr>
          <p:cNvSpPr/>
          <p:nvPr/>
        </p:nvSpPr>
        <p:spPr>
          <a:xfrm>
            <a:off x="8303055" y="4838047"/>
            <a:ext cx="152700" cy="113400"/>
          </a:xfrm>
          <a:prstGeom prst="rightArrow">
            <a:avLst>
              <a:gd name="adj1" fmla="val 46119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3" name="Google Shape;7653;p104">
            <a:hlinkClick r:id="" action="ppaction://hlinkshowjump?jump=previousslide"/>
          </p:cNvPr>
          <p:cNvSpPr/>
          <p:nvPr/>
        </p:nvSpPr>
        <p:spPr>
          <a:xfrm rot="10800000">
            <a:off x="7836805" y="4737697"/>
            <a:ext cx="314100" cy="31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4" name="Google Shape;7654;p104">
            <a:hlinkClick r:id="" action="ppaction://hlinkshowjump?jump=previousslide"/>
          </p:cNvPr>
          <p:cNvSpPr/>
          <p:nvPr/>
        </p:nvSpPr>
        <p:spPr>
          <a:xfrm rot="10800000">
            <a:off x="7917530" y="4838047"/>
            <a:ext cx="152700" cy="113400"/>
          </a:xfrm>
          <a:prstGeom prst="rightArrow">
            <a:avLst>
              <a:gd name="adj1" fmla="val 46119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7648;p104">
            <a:extLst>
              <a:ext uri="{FF2B5EF4-FFF2-40B4-BE49-F238E27FC236}">
                <a16:creationId xmlns:a16="http://schemas.microsoft.com/office/drawing/2014/main" id="{C29B6467-5A12-290F-5DB4-F12D73A65B73}"/>
              </a:ext>
            </a:extLst>
          </p:cNvPr>
          <p:cNvSpPr/>
          <p:nvPr/>
        </p:nvSpPr>
        <p:spPr>
          <a:xfrm>
            <a:off x="6241842" y="3664131"/>
            <a:ext cx="1210334" cy="435768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zh-TW" altLang="en-US" sz="16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Open Sans"/>
              </a:rPr>
              <a:t>進修部</a:t>
            </a:r>
            <a:endParaRPr sz="1600" b="1" spc="3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Google Shape;7641;p104">
            <a:extLst>
              <a:ext uri="{FF2B5EF4-FFF2-40B4-BE49-F238E27FC236}">
                <a16:creationId xmlns:a16="http://schemas.microsoft.com/office/drawing/2014/main" id="{BE7A8006-0100-04DA-D40A-030356E289B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61050" y="428401"/>
            <a:ext cx="92661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創新課程中使用的方案對於學習目標的差異性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–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學制比較</a:t>
            </a:r>
            <a:endParaRPr lang="fr-BE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Google Shape;7648;p104">
            <a:extLst>
              <a:ext uri="{FF2B5EF4-FFF2-40B4-BE49-F238E27FC236}">
                <a16:creationId xmlns:a16="http://schemas.microsoft.com/office/drawing/2014/main" id="{E3736F1B-7472-56EB-2F0E-C4454E82740C}"/>
              </a:ext>
            </a:extLst>
          </p:cNvPr>
          <p:cNvSpPr/>
          <p:nvPr/>
        </p:nvSpPr>
        <p:spPr>
          <a:xfrm>
            <a:off x="2266974" y="3664131"/>
            <a:ext cx="1210334" cy="435768"/>
          </a:xfrm>
          <a:prstGeom prst="roundRect">
            <a:avLst>
              <a:gd name="adj" fmla="val 50000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6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Open Sans"/>
              </a:rPr>
              <a:t>日間部</a:t>
            </a:r>
            <a:endParaRPr sz="1600" b="1" spc="3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0598D3D7-4AB1-94B8-94DF-10E6DCF3640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707" t="-1622" r="85" b="68260"/>
          <a:stretch/>
        </p:blipFill>
        <p:spPr>
          <a:xfrm>
            <a:off x="835301" y="1164517"/>
            <a:ext cx="4244046" cy="2384414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40D3F0B2-0F5F-3207-C8E5-BAD0506F343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6488" t="363" r="6081" b="67024"/>
          <a:stretch/>
        </p:blipFill>
        <p:spPr>
          <a:xfrm>
            <a:off x="5157538" y="1294567"/>
            <a:ext cx="3378942" cy="2254364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775C2CA6-91A0-E2A2-E55C-25FA98E1FF26}"/>
              </a:ext>
            </a:extLst>
          </p:cNvPr>
          <p:cNvSpPr/>
          <p:nvPr/>
        </p:nvSpPr>
        <p:spPr>
          <a:xfrm rot="5400000">
            <a:off x="7825251" y="2852107"/>
            <a:ext cx="225030" cy="108329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227B7A76-90F8-99D7-D7E9-74E3CB6C4F75}"/>
              </a:ext>
            </a:extLst>
          </p:cNvPr>
          <p:cNvSpPr txBox="1"/>
          <p:nvPr/>
        </p:nvSpPr>
        <p:spPr>
          <a:xfrm>
            <a:off x="6634732" y="1710974"/>
            <a:ext cx="12671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進步</a:t>
            </a:r>
            <a:r>
              <a:rPr lang="en-US" altLang="zh-TW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20.1</a:t>
            </a:r>
            <a:r>
              <a:rPr lang="zh-TW" altLang="en-US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</a:t>
            </a:r>
          </a:p>
        </p:txBody>
      </p:sp>
      <p:cxnSp>
        <p:nvCxnSpPr>
          <p:cNvPr id="6" name="直線單箭頭接點 5">
            <a:extLst>
              <a:ext uri="{FF2B5EF4-FFF2-40B4-BE49-F238E27FC236}">
                <a16:creationId xmlns:a16="http://schemas.microsoft.com/office/drawing/2014/main" id="{04436F7C-7CCE-56BF-9C59-1208D4F81E8E}"/>
              </a:ext>
            </a:extLst>
          </p:cNvPr>
          <p:cNvCxnSpPr>
            <a:cxnSpLocks/>
          </p:cNvCxnSpPr>
          <p:nvPr/>
        </p:nvCxnSpPr>
        <p:spPr>
          <a:xfrm flipV="1">
            <a:off x="7684206" y="1924701"/>
            <a:ext cx="217671" cy="427014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>
            <a:extLst>
              <a:ext uri="{FF2B5EF4-FFF2-40B4-BE49-F238E27FC236}">
                <a16:creationId xmlns:a16="http://schemas.microsoft.com/office/drawing/2014/main" id="{CC67A3D6-57AC-AC33-7CD1-44581F7A19DA}"/>
              </a:ext>
            </a:extLst>
          </p:cNvPr>
          <p:cNvSpPr/>
          <p:nvPr/>
        </p:nvSpPr>
        <p:spPr>
          <a:xfrm rot="3269954">
            <a:off x="3749226" y="2843727"/>
            <a:ext cx="234408" cy="86340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E406DCB0-24D3-DB74-5BAC-23896D8B9D71}"/>
              </a:ext>
            </a:extLst>
          </p:cNvPr>
          <p:cNvSpPr txBox="1"/>
          <p:nvPr/>
        </p:nvSpPr>
        <p:spPr>
          <a:xfrm>
            <a:off x="3742824" y="1712781"/>
            <a:ext cx="12671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進步</a:t>
            </a:r>
            <a:r>
              <a:rPr lang="en-US" altLang="zh-TW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9.6</a:t>
            </a:r>
            <a:r>
              <a:rPr lang="zh-TW" altLang="en-US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</a:t>
            </a:r>
          </a:p>
        </p:txBody>
      </p:sp>
      <p:cxnSp>
        <p:nvCxnSpPr>
          <p:cNvPr id="9" name="直線單箭頭接點 8">
            <a:extLst>
              <a:ext uri="{FF2B5EF4-FFF2-40B4-BE49-F238E27FC236}">
                <a16:creationId xmlns:a16="http://schemas.microsoft.com/office/drawing/2014/main" id="{5DAC9C09-54ED-0C71-5A16-B8D5D4AF274B}"/>
              </a:ext>
            </a:extLst>
          </p:cNvPr>
          <p:cNvCxnSpPr>
            <a:cxnSpLocks/>
          </p:cNvCxnSpPr>
          <p:nvPr/>
        </p:nvCxnSpPr>
        <p:spPr>
          <a:xfrm flipV="1">
            <a:off x="4012209" y="2079653"/>
            <a:ext cx="211833" cy="171957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95682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3" grpId="0" animBg="1"/>
      <p:bldP spid="5" grpId="0"/>
      <p:bldP spid="7" grpId="0" animBg="1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1" name="Google Shape;7651;p104">
            <a:hlinkClick r:id="" action="ppaction://hlinkshowjump?jump=nextslide"/>
          </p:cNvPr>
          <p:cNvSpPr/>
          <p:nvPr/>
        </p:nvSpPr>
        <p:spPr>
          <a:xfrm>
            <a:off x="8222380" y="4737697"/>
            <a:ext cx="314100" cy="31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2" name="Google Shape;7652;p104">
            <a:hlinkClick r:id="" action="ppaction://hlinkshowjump?jump=nextslide"/>
          </p:cNvPr>
          <p:cNvSpPr/>
          <p:nvPr/>
        </p:nvSpPr>
        <p:spPr>
          <a:xfrm>
            <a:off x="8303055" y="4838047"/>
            <a:ext cx="152700" cy="113400"/>
          </a:xfrm>
          <a:prstGeom prst="rightArrow">
            <a:avLst>
              <a:gd name="adj1" fmla="val 46119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3" name="Google Shape;7653;p104">
            <a:hlinkClick r:id="" action="ppaction://hlinkshowjump?jump=previousslide"/>
          </p:cNvPr>
          <p:cNvSpPr/>
          <p:nvPr/>
        </p:nvSpPr>
        <p:spPr>
          <a:xfrm rot="10800000">
            <a:off x="7836805" y="4737697"/>
            <a:ext cx="314100" cy="31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4" name="Google Shape;7654;p104">
            <a:hlinkClick r:id="" action="ppaction://hlinkshowjump?jump=previousslide"/>
          </p:cNvPr>
          <p:cNvSpPr/>
          <p:nvPr/>
        </p:nvSpPr>
        <p:spPr>
          <a:xfrm rot="10800000">
            <a:off x="7917530" y="4838047"/>
            <a:ext cx="152700" cy="113400"/>
          </a:xfrm>
          <a:prstGeom prst="rightArrow">
            <a:avLst>
              <a:gd name="adj1" fmla="val 46119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7648;p104">
            <a:extLst>
              <a:ext uri="{FF2B5EF4-FFF2-40B4-BE49-F238E27FC236}">
                <a16:creationId xmlns:a16="http://schemas.microsoft.com/office/drawing/2014/main" id="{C29B6467-5A12-290F-5DB4-F12D73A65B73}"/>
              </a:ext>
            </a:extLst>
          </p:cNvPr>
          <p:cNvSpPr/>
          <p:nvPr/>
        </p:nvSpPr>
        <p:spPr>
          <a:xfrm>
            <a:off x="6029972" y="3599788"/>
            <a:ext cx="1210334" cy="435768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zh-TW" altLang="en-US" sz="16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Open Sans"/>
              </a:rPr>
              <a:t>進修部</a:t>
            </a:r>
            <a:endParaRPr sz="1600" b="1" spc="3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Google Shape;7641;p104">
            <a:extLst>
              <a:ext uri="{FF2B5EF4-FFF2-40B4-BE49-F238E27FC236}">
                <a16:creationId xmlns:a16="http://schemas.microsoft.com/office/drawing/2014/main" id="{BE7A8006-0100-04DA-D40A-030356E289B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61050" y="428401"/>
            <a:ext cx="92661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創新課程中使用的方案對於學習目標的差異性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–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學制比較</a:t>
            </a:r>
            <a:endParaRPr lang="fr-BE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Google Shape;7648;p104">
            <a:extLst>
              <a:ext uri="{FF2B5EF4-FFF2-40B4-BE49-F238E27FC236}">
                <a16:creationId xmlns:a16="http://schemas.microsoft.com/office/drawing/2014/main" id="{E3736F1B-7472-56EB-2F0E-C4454E82740C}"/>
              </a:ext>
            </a:extLst>
          </p:cNvPr>
          <p:cNvSpPr/>
          <p:nvPr/>
        </p:nvSpPr>
        <p:spPr>
          <a:xfrm>
            <a:off x="2173802" y="3599788"/>
            <a:ext cx="1210334" cy="435768"/>
          </a:xfrm>
          <a:prstGeom prst="roundRect">
            <a:avLst>
              <a:gd name="adj" fmla="val 50000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6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Open Sans"/>
              </a:rPr>
              <a:t>日間部</a:t>
            </a:r>
            <a:endParaRPr sz="1600" b="1" spc="3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91753BDB-74F1-2F2E-CFF8-656535BB71B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3132" r="67903" b="33880"/>
          <a:stretch/>
        </p:blipFill>
        <p:spPr>
          <a:xfrm>
            <a:off x="891503" y="1313697"/>
            <a:ext cx="3913322" cy="2249217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4F5669A4-9489-B7E0-2DF7-37ED24E3000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" t="33555" r="73043" b="34171"/>
          <a:stretch/>
        </p:blipFill>
        <p:spPr>
          <a:xfrm>
            <a:off x="4967224" y="1313697"/>
            <a:ext cx="3335831" cy="2241207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34E49BCE-2D60-CF29-9669-A6580074F1B1}"/>
              </a:ext>
            </a:extLst>
          </p:cNvPr>
          <p:cNvSpPr/>
          <p:nvPr/>
        </p:nvSpPr>
        <p:spPr>
          <a:xfrm rot="5400000">
            <a:off x="6519012" y="3058122"/>
            <a:ext cx="232912" cy="76065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4A9C63E1-59B8-8F35-0B06-2FF610AA7A81}"/>
              </a:ext>
            </a:extLst>
          </p:cNvPr>
          <p:cNvSpPr txBox="1"/>
          <p:nvPr/>
        </p:nvSpPr>
        <p:spPr>
          <a:xfrm>
            <a:off x="6029972" y="1874667"/>
            <a:ext cx="12671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進步</a:t>
            </a:r>
            <a:r>
              <a:rPr lang="en-US" altLang="zh-TW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8.8</a:t>
            </a:r>
            <a:r>
              <a:rPr lang="zh-TW" altLang="en-US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</a:t>
            </a:r>
          </a:p>
        </p:txBody>
      </p:sp>
      <p:cxnSp>
        <p:nvCxnSpPr>
          <p:cNvPr id="5" name="直線單箭頭接點 4">
            <a:extLst>
              <a:ext uri="{FF2B5EF4-FFF2-40B4-BE49-F238E27FC236}">
                <a16:creationId xmlns:a16="http://schemas.microsoft.com/office/drawing/2014/main" id="{97068B34-65E5-55F2-A62B-CFB4F26C941D}"/>
              </a:ext>
            </a:extLst>
          </p:cNvPr>
          <p:cNvCxnSpPr>
            <a:cxnSpLocks/>
          </p:cNvCxnSpPr>
          <p:nvPr/>
        </p:nvCxnSpPr>
        <p:spPr>
          <a:xfrm flipV="1">
            <a:off x="6471398" y="2281842"/>
            <a:ext cx="228807" cy="157788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矩形 12">
            <a:extLst>
              <a:ext uri="{FF2B5EF4-FFF2-40B4-BE49-F238E27FC236}">
                <a16:creationId xmlns:a16="http://schemas.microsoft.com/office/drawing/2014/main" id="{C8FB651A-B3D9-5583-CFD8-CF7E2BA61983}"/>
              </a:ext>
            </a:extLst>
          </p:cNvPr>
          <p:cNvSpPr/>
          <p:nvPr/>
        </p:nvSpPr>
        <p:spPr>
          <a:xfrm rot="3381967">
            <a:off x="3833929" y="2824454"/>
            <a:ext cx="290656" cy="82127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F8D17239-7AD0-93CC-F218-301BA9C078B2}"/>
              </a:ext>
            </a:extLst>
          </p:cNvPr>
          <p:cNvSpPr txBox="1"/>
          <p:nvPr/>
        </p:nvSpPr>
        <p:spPr>
          <a:xfrm>
            <a:off x="3630930" y="1628133"/>
            <a:ext cx="12671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進步</a:t>
            </a:r>
            <a:r>
              <a:rPr lang="en-US" altLang="zh-TW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10.8</a:t>
            </a:r>
            <a:r>
              <a:rPr lang="zh-TW" altLang="en-US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</a:t>
            </a:r>
          </a:p>
        </p:txBody>
      </p:sp>
      <p:cxnSp>
        <p:nvCxnSpPr>
          <p:cNvPr id="15" name="直線單箭頭接點 14">
            <a:extLst>
              <a:ext uri="{FF2B5EF4-FFF2-40B4-BE49-F238E27FC236}">
                <a16:creationId xmlns:a16="http://schemas.microsoft.com/office/drawing/2014/main" id="{57A7A4D6-9493-5514-B93D-0E4AA8BB0236}"/>
              </a:ext>
            </a:extLst>
          </p:cNvPr>
          <p:cNvCxnSpPr>
            <a:cxnSpLocks/>
          </p:cNvCxnSpPr>
          <p:nvPr/>
        </p:nvCxnSpPr>
        <p:spPr>
          <a:xfrm flipV="1">
            <a:off x="4134100" y="2103929"/>
            <a:ext cx="130403" cy="152923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25080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2" grpId="0" animBg="1"/>
      <p:bldP spid="3" grpId="0"/>
      <p:bldP spid="13" grpId="0" animBg="1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1" name="Google Shape;7651;p104">
            <a:hlinkClick r:id="" action="ppaction://hlinkshowjump?jump=nextslide"/>
          </p:cNvPr>
          <p:cNvSpPr/>
          <p:nvPr/>
        </p:nvSpPr>
        <p:spPr>
          <a:xfrm>
            <a:off x="8222380" y="4737697"/>
            <a:ext cx="314100" cy="31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2" name="Google Shape;7652;p104">
            <a:hlinkClick r:id="" action="ppaction://hlinkshowjump?jump=nextslide"/>
          </p:cNvPr>
          <p:cNvSpPr/>
          <p:nvPr/>
        </p:nvSpPr>
        <p:spPr>
          <a:xfrm>
            <a:off x="8303055" y="4838047"/>
            <a:ext cx="152700" cy="113400"/>
          </a:xfrm>
          <a:prstGeom prst="rightArrow">
            <a:avLst>
              <a:gd name="adj1" fmla="val 46119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3" name="Google Shape;7653;p104">
            <a:hlinkClick r:id="" action="ppaction://hlinkshowjump?jump=previousslide"/>
          </p:cNvPr>
          <p:cNvSpPr/>
          <p:nvPr/>
        </p:nvSpPr>
        <p:spPr>
          <a:xfrm rot="10800000">
            <a:off x="7836805" y="4737697"/>
            <a:ext cx="314100" cy="31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4" name="Google Shape;7654;p104">
            <a:hlinkClick r:id="" action="ppaction://hlinkshowjump?jump=previousslide"/>
          </p:cNvPr>
          <p:cNvSpPr/>
          <p:nvPr/>
        </p:nvSpPr>
        <p:spPr>
          <a:xfrm rot="10800000">
            <a:off x="7917530" y="4838047"/>
            <a:ext cx="152700" cy="113400"/>
          </a:xfrm>
          <a:prstGeom prst="rightArrow">
            <a:avLst>
              <a:gd name="adj1" fmla="val 46119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7648;p104">
            <a:extLst>
              <a:ext uri="{FF2B5EF4-FFF2-40B4-BE49-F238E27FC236}">
                <a16:creationId xmlns:a16="http://schemas.microsoft.com/office/drawing/2014/main" id="{C29B6467-5A12-290F-5DB4-F12D73A65B73}"/>
              </a:ext>
            </a:extLst>
          </p:cNvPr>
          <p:cNvSpPr/>
          <p:nvPr/>
        </p:nvSpPr>
        <p:spPr>
          <a:xfrm>
            <a:off x="6252610" y="3647306"/>
            <a:ext cx="1210334" cy="435768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zh-TW" altLang="en-US" sz="16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Open Sans"/>
              </a:rPr>
              <a:t>進修部</a:t>
            </a:r>
            <a:endParaRPr sz="1600" b="1" spc="3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Google Shape;7641;p104">
            <a:extLst>
              <a:ext uri="{FF2B5EF4-FFF2-40B4-BE49-F238E27FC236}">
                <a16:creationId xmlns:a16="http://schemas.microsoft.com/office/drawing/2014/main" id="{BE7A8006-0100-04DA-D40A-030356E289B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61050" y="428401"/>
            <a:ext cx="92661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創新課程中使用的方案對於學習目標的差異性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–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學制比較</a:t>
            </a:r>
            <a:endParaRPr lang="fr-BE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Google Shape;7648;p104">
            <a:extLst>
              <a:ext uri="{FF2B5EF4-FFF2-40B4-BE49-F238E27FC236}">
                <a16:creationId xmlns:a16="http://schemas.microsoft.com/office/drawing/2014/main" id="{E3736F1B-7472-56EB-2F0E-C4454E82740C}"/>
              </a:ext>
            </a:extLst>
          </p:cNvPr>
          <p:cNvSpPr/>
          <p:nvPr/>
        </p:nvSpPr>
        <p:spPr>
          <a:xfrm>
            <a:off x="2225834" y="3647306"/>
            <a:ext cx="1210334" cy="435768"/>
          </a:xfrm>
          <a:prstGeom prst="roundRect">
            <a:avLst>
              <a:gd name="adj" fmla="val 50000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6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Open Sans"/>
              </a:rPr>
              <a:t>日間部</a:t>
            </a:r>
            <a:endParaRPr sz="1600" b="1" spc="3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0BFE0FA2-88DC-2906-DDB9-A35BB3CF65D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349" t="32666" r="34554" b="33880"/>
          <a:stretch/>
        </p:blipFill>
        <p:spPr>
          <a:xfrm>
            <a:off x="967879" y="1259321"/>
            <a:ext cx="3913322" cy="2281012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3528872A-B045-1D20-965A-9023849B3D7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375" t="33378" r="39693" b="33460"/>
          <a:stretch/>
        </p:blipFill>
        <p:spPr>
          <a:xfrm>
            <a:off x="5005137" y="1245954"/>
            <a:ext cx="3297918" cy="2278747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B84CB461-9FB0-6465-5879-6FA9D2B9B228}"/>
              </a:ext>
            </a:extLst>
          </p:cNvPr>
          <p:cNvSpPr/>
          <p:nvPr/>
        </p:nvSpPr>
        <p:spPr>
          <a:xfrm rot="5400000">
            <a:off x="6564480" y="2955435"/>
            <a:ext cx="220361" cy="84410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41D5DFE7-9FB4-9A3C-0678-DBDA050BA6F1}"/>
              </a:ext>
            </a:extLst>
          </p:cNvPr>
          <p:cNvSpPr txBox="1"/>
          <p:nvPr/>
        </p:nvSpPr>
        <p:spPr>
          <a:xfrm>
            <a:off x="6088924" y="1706917"/>
            <a:ext cx="12671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進步</a:t>
            </a:r>
            <a:r>
              <a:rPr lang="en-US" altLang="zh-TW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16.6</a:t>
            </a:r>
            <a:r>
              <a:rPr lang="zh-TW" altLang="en-US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</a:t>
            </a:r>
          </a:p>
        </p:txBody>
      </p:sp>
      <p:cxnSp>
        <p:nvCxnSpPr>
          <p:cNvPr id="6" name="直線單箭頭接點 5">
            <a:extLst>
              <a:ext uri="{FF2B5EF4-FFF2-40B4-BE49-F238E27FC236}">
                <a16:creationId xmlns:a16="http://schemas.microsoft.com/office/drawing/2014/main" id="{59629C65-AB2B-ECBD-F693-B25F73660176}"/>
              </a:ext>
            </a:extLst>
          </p:cNvPr>
          <p:cNvCxnSpPr>
            <a:cxnSpLocks/>
          </p:cNvCxnSpPr>
          <p:nvPr/>
        </p:nvCxnSpPr>
        <p:spPr>
          <a:xfrm flipV="1">
            <a:off x="6456989" y="2054310"/>
            <a:ext cx="217671" cy="374372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1A8130DF-72AD-CA40-6060-6136AF36E2BB}"/>
              </a:ext>
            </a:extLst>
          </p:cNvPr>
          <p:cNvSpPr/>
          <p:nvPr/>
        </p:nvSpPr>
        <p:spPr>
          <a:xfrm rot="3133906">
            <a:off x="3906011" y="2801177"/>
            <a:ext cx="294540" cy="84450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17FC64AD-B226-93F7-9AD5-3C3AA56CB2FE}"/>
              </a:ext>
            </a:extLst>
          </p:cNvPr>
          <p:cNvSpPr txBox="1"/>
          <p:nvPr/>
        </p:nvSpPr>
        <p:spPr>
          <a:xfrm>
            <a:off x="3745598" y="1672168"/>
            <a:ext cx="12671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進步</a:t>
            </a:r>
            <a:r>
              <a:rPr lang="en-US" altLang="zh-TW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9.5</a:t>
            </a:r>
            <a:r>
              <a:rPr lang="zh-TW" altLang="en-US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</a:t>
            </a:r>
          </a:p>
        </p:txBody>
      </p:sp>
      <p:cxnSp>
        <p:nvCxnSpPr>
          <p:cNvPr id="13" name="直線單箭頭接點 12">
            <a:extLst>
              <a:ext uri="{FF2B5EF4-FFF2-40B4-BE49-F238E27FC236}">
                <a16:creationId xmlns:a16="http://schemas.microsoft.com/office/drawing/2014/main" id="{5E98F28E-E032-3D6B-C46E-2BB806501430}"/>
              </a:ext>
            </a:extLst>
          </p:cNvPr>
          <p:cNvCxnSpPr>
            <a:cxnSpLocks/>
          </p:cNvCxnSpPr>
          <p:nvPr/>
        </p:nvCxnSpPr>
        <p:spPr>
          <a:xfrm flipV="1">
            <a:off x="4195138" y="2045471"/>
            <a:ext cx="184033" cy="165726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64472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2" grpId="0" animBg="1"/>
      <p:bldP spid="3" grpId="0"/>
      <p:bldP spid="9" grpId="0" animBg="1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1" name="Google Shape;7651;p104">
            <a:hlinkClick r:id="" action="ppaction://hlinkshowjump?jump=nextslide"/>
          </p:cNvPr>
          <p:cNvSpPr/>
          <p:nvPr/>
        </p:nvSpPr>
        <p:spPr>
          <a:xfrm>
            <a:off x="8222380" y="4737697"/>
            <a:ext cx="314100" cy="31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2" name="Google Shape;7652;p104">
            <a:hlinkClick r:id="" action="ppaction://hlinkshowjump?jump=nextslide"/>
          </p:cNvPr>
          <p:cNvSpPr/>
          <p:nvPr/>
        </p:nvSpPr>
        <p:spPr>
          <a:xfrm>
            <a:off x="8303055" y="4838047"/>
            <a:ext cx="152700" cy="113400"/>
          </a:xfrm>
          <a:prstGeom prst="rightArrow">
            <a:avLst>
              <a:gd name="adj1" fmla="val 46119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3" name="Google Shape;7653;p104">
            <a:hlinkClick r:id="" action="ppaction://hlinkshowjump?jump=previousslide"/>
          </p:cNvPr>
          <p:cNvSpPr/>
          <p:nvPr/>
        </p:nvSpPr>
        <p:spPr>
          <a:xfrm rot="10800000">
            <a:off x="7836805" y="4737697"/>
            <a:ext cx="314100" cy="31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4" name="Google Shape;7654;p104">
            <a:hlinkClick r:id="" action="ppaction://hlinkshowjump?jump=previousslide"/>
          </p:cNvPr>
          <p:cNvSpPr/>
          <p:nvPr/>
        </p:nvSpPr>
        <p:spPr>
          <a:xfrm rot="10800000">
            <a:off x="7917530" y="4838047"/>
            <a:ext cx="152700" cy="113400"/>
          </a:xfrm>
          <a:prstGeom prst="rightArrow">
            <a:avLst>
              <a:gd name="adj1" fmla="val 46119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7648;p104">
            <a:extLst>
              <a:ext uri="{FF2B5EF4-FFF2-40B4-BE49-F238E27FC236}">
                <a16:creationId xmlns:a16="http://schemas.microsoft.com/office/drawing/2014/main" id="{C29B6467-5A12-290F-5DB4-F12D73A65B73}"/>
              </a:ext>
            </a:extLst>
          </p:cNvPr>
          <p:cNvSpPr/>
          <p:nvPr/>
        </p:nvSpPr>
        <p:spPr>
          <a:xfrm>
            <a:off x="6035093" y="3664131"/>
            <a:ext cx="1210334" cy="435768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zh-TW" altLang="en-US" sz="16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Open Sans"/>
              </a:rPr>
              <a:t>進修部</a:t>
            </a:r>
            <a:endParaRPr sz="1600" b="1" spc="3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Google Shape;7641;p104">
            <a:extLst>
              <a:ext uri="{FF2B5EF4-FFF2-40B4-BE49-F238E27FC236}">
                <a16:creationId xmlns:a16="http://schemas.microsoft.com/office/drawing/2014/main" id="{BE7A8006-0100-04DA-D40A-030356E289B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61050" y="428401"/>
            <a:ext cx="92661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創新課程中使用的方案對於學習目標的差異性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–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學制比較</a:t>
            </a:r>
            <a:endParaRPr lang="fr-BE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Google Shape;7648;p104">
            <a:extLst>
              <a:ext uri="{FF2B5EF4-FFF2-40B4-BE49-F238E27FC236}">
                <a16:creationId xmlns:a16="http://schemas.microsoft.com/office/drawing/2014/main" id="{E3736F1B-7472-56EB-2F0E-C4454E82740C}"/>
              </a:ext>
            </a:extLst>
          </p:cNvPr>
          <p:cNvSpPr/>
          <p:nvPr/>
        </p:nvSpPr>
        <p:spPr>
          <a:xfrm>
            <a:off x="2319373" y="3664131"/>
            <a:ext cx="1210334" cy="435768"/>
          </a:xfrm>
          <a:prstGeom prst="roundRect">
            <a:avLst>
              <a:gd name="adj" fmla="val 50000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6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Open Sans"/>
              </a:rPr>
              <a:t>日間部</a:t>
            </a:r>
            <a:endParaRPr sz="1600" b="1" spc="3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4BECAA89-0BD6-C857-EEA9-33BF620BE26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695" t="30836" r="1208" b="33880"/>
          <a:stretch/>
        </p:blipFill>
        <p:spPr>
          <a:xfrm>
            <a:off x="967879" y="1175145"/>
            <a:ext cx="3913322" cy="2405767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5051CE16-CE5A-BF6E-D96D-C1E96504BEA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6813" t="33002" r="7575" b="34091"/>
          <a:stretch/>
        </p:blipFill>
        <p:spPr>
          <a:xfrm>
            <a:off x="4971188" y="1186773"/>
            <a:ext cx="3331867" cy="2402293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C4938E50-1EC2-EE8E-CE72-F5255B884DD6}"/>
              </a:ext>
            </a:extLst>
          </p:cNvPr>
          <p:cNvSpPr/>
          <p:nvPr/>
        </p:nvSpPr>
        <p:spPr>
          <a:xfrm rot="5400000">
            <a:off x="7696704" y="3063393"/>
            <a:ext cx="233184" cy="81816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BC2907DC-F08E-47FB-6C93-1112E1BDDC20}"/>
              </a:ext>
            </a:extLst>
          </p:cNvPr>
          <p:cNvSpPr txBox="1"/>
          <p:nvPr/>
        </p:nvSpPr>
        <p:spPr>
          <a:xfrm>
            <a:off x="7188610" y="1664577"/>
            <a:ext cx="12671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進步</a:t>
            </a:r>
            <a:r>
              <a:rPr lang="en-US" altLang="zh-TW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19.7</a:t>
            </a:r>
            <a:r>
              <a:rPr lang="zh-TW" altLang="en-US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</a:t>
            </a:r>
          </a:p>
        </p:txBody>
      </p:sp>
      <p:cxnSp>
        <p:nvCxnSpPr>
          <p:cNvPr id="6" name="直線單箭頭接點 5">
            <a:extLst>
              <a:ext uri="{FF2B5EF4-FFF2-40B4-BE49-F238E27FC236}">
                <a16:creationId xmlns:a16="http://schemas.microsoft.com/office/drawing/2014/main" id="{09049218-5F56-0B04-E800-6C547F7061A4}"/>
              </a:ext>
            </a:extLst>
          </p:cNvPr>
          <p:cNvCxnSpPr>
            <a:cxnSpLocks/>
          </p:cNvCxnSpPr>
          <p:nvPr/>
        </p:nvCxnSpPr>
        <p:spPr>
          <a:xfrm flipV="1">
            <a:off x="7598421" y="2003647"/>
            <a:ext cx="238383" cy="532557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 11">
            <a:extLst>
              <a:ext uri="{FF2B5EF4-FFF2-40B4-BE49-F238E27FC236}">
                <a16:creationId xmlns:a16="http://schemas.microsoft.com/office/drawing/2014/main" id="{6D707F99-3D35-9683-00D6-2AA0D97D579A}"/>
              </a:ext>
            </a:extLst>
          </p:cNvPr>
          <p:cNvSpPr/>
          <p:nvPr/>
        </p:nvSpPr>
        <p:spPr>
          <a:xfrm rot="3492881">
            <a:off x="3734287" y="2850779"/>
            <a:ext cx="227287" cy="86713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86B84E1F-FE9A-94BD-2368-1558913ED71E}"/>
              </a:ext>
            </a:extLst>
          </p:cNvPr>
          <p:cNvSpPr txBox="1"/>
          <p:nvPr/>
        </p:nvSpPr>
        <p:spPr>
          <a:xfrm>
            <a:off x="3704043" y="1932681"/>
            <a:ext cx="12671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進步</a:t>
            </a:r>
            <a:r>
              <a:rPr lang="en-US" altLang="zh-TW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8.4</a:t>
            </a:r>
            <a:r>
              <a:rPr lang="zh-TW" altLang="en-US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</a:t>
            </a:r>
          </a:p>
        </p:txBody>
      </p:sp>
      <p:cxnSp>
        <p:nvCxnSpPr>
          <p:cNvPr id="14" name="直線單箭頭接點 13">
            <a:extLst>
              <a:ext uri="{FF2B5EF4-FFF2-40B4-BE49-F238E27FC236}">
                <a16:creationId xmlns:a16="http://schemas.microsoft.com/office/drawing/2014/main" id="{FD949F26-394D-A1FA-10B4-BACA584671E3}"/>
              </a:ext>
            </a:extLst>
          </p:cNvPr>
          <p:cNvCxnSpPr>
            <a:cxnSpLocks/>
          </p:cNvCxnSpPr>
          <p:nvPr/>
        </p:nvCxnSpPr>
        <p:spPr>
          <a:xfrm flipV="1">
            <a:off x="4005558" y="2269925"/>
            <a:ext cx="210392" cy="117994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44968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3" grpId="0" animBg="1"/>
      <p:bldP spid="5" grpId="0"/>
      <p:bldP spid="12" grpId="0" animBg="1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1" name="Google Shape;7651;p104">
            <a:hlinkClick r:id="" action="ppaction://hlinkshowjump?jump=nextslide"/>
          </p:cNvPr>
          <p:cNvSpPr/>
          <p:nvPr/>
        </p:nvSpPr>
        <p:spPr>
          <a:xfrm>
            <a:off x="8222380" y="4737697"/>
            <a:ext cx="314100" cy="31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2" name="Google Shape;7652;p104">
            <a:hlinkClick r:id="" action="ppaction://hlinkshowjump?jump=nextslide"/>
          </p:cNvPr>
          <p:cNvSpPr/>
          <p:nvPr/>
        </p:nvSpPr>
        <p:spPr>
          <a:xfrm>
            <a:off x="8303055" y="4838047"/>
            <a:ext cx="152700" cy="113400"/>
          </a:xfrm>
          <a:prstGeom prst="rightArrow">
            <a:avLst>
              <a:gd name="adj1" fmla="val 46119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3" name="Google Shape;7653;p104">
            <a:hlinkClick r:id="" action="ppaction://hlinkshowjump?jump=previousslide"/>
          </p:cNvPr>
          <p:cNvSpPr/>
          <p:nvPr/>
        </p:nvSpPr>
        <p:spPr>
          <a:xfrm rot="10800000">
            <a:off x="7836805" y="4737697"/>
            <a:ext cx="314100" cy="31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4" name="Google Shape;7654;p104">
            <a:hlinkClick r:id="" action="ppaction://hlinkshowjump?jump=previousslide"/>
          </p:cNvPr>
          <p:cNvSpPr/>
          <p:nvPr/>
        </p:nvSpPr>
        <p:spPr>
          <a:xfrm rot="10800000">
            <a:off x="7917530" y="4838047"/>
            <a:ext cx="152700" cy="113400"/>
          </a:xfrm>
          <a:prstGeom prst="rightArrow">
            <a:avLst>
              <a:gd name="adj1" fmla="val 46119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7648;p104">
            <a:extLst>
              <a:ext uri="{FF2B5EF4-FFF2-40B4-BE49-F238E27FC236}">
                <a16:creationId xmlns:a16="http://schemas.microsoft.com/office/drawing/2014/main" id="{C29B6467-5A12-290F-5DB4-F12D73A65B73}"/>
              </a:ext>
            </a:extLst>
          </p:cNvPr>
          <p:cNvSpPr/>
          <p:nvPr/>
        </p:nvSpPr>
        <p:spPr>
          <a:xfrm>
            <a:off x="5925350" y="3664131"/>
            <a:ext cx="1210334" cy="435768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zh-TW" altLang="en-US" sz="16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Open Sans"/>
              </a:rPr>
              <a:t>進修部</a:t>
            </a:r>
            <a:endParaRPr sz="1600" b="1" spc="3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Google Shape;7641;p104">
            <a:extLst>
              <a:ext uri="{FF2B5EF4-FFF2-40B4-BE49-F238E27FC236}">
                <a16:creationId xmlns:a16="http://schemas.microsoft.com/office/drawing/2014/main" id="{BE7A8006-0100-04DA-D40A-030356E289B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61050" y="428401"/>
            <a:ext cx="92661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創新課程中使用的方案對於學習目標的差異性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–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學制比較</a:t>
            </a:r>
            <a:endParaRPr lang="fr-BE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Google Shape;7648;p104">
            <a:extLst>
              <a:ext uri="{FF2B5EF4-FFF2-40B4-BE49-F238E27FC236}">
                <a16:creationId xmlns:a16="http://schemas.microsoft.com/office/drawing/2014/main" id="{E3736F1B-7472-56EB-2F0E-C4454E82740C}"/>
              </a:ext>
            </a:extLst>
          </p:cNvPr>
          <p:cNvSpPr/>
          <p:nvPr/>
        </p:nvSpPr>
        <p:spPr>
          <a:xfrm>
            <a:off x="2350961" y="3664131"/>
            <a:ext cx="1210334" cy="435768"/>
          </a:xfrm>
          <a:prstGeom prst="roundRect">
            <a:avLst>
              <a:gd name="adj" fmla="val 50000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6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Open Sans"/>
              </a:rPr>
              <a:t>日間部</a:t>
            </a:r>
            <a:endParaRPr sz="1600" b="1" spc="3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B808E74A-991B-CF48-C3B9-F9501710680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6638" r="71896"/>
          <a:stretch/>
        </p:blipFill>
        <p:spPr>
          <a:xfrm>
            <a:off x="1299411" y="1258112"/>
            <a:ext cx="3495312" cy="2320460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3445926D-D7A5-F783-9170-B8244411269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6839" r="76210"/>
          <a:stretch/>
        </p:blipFill>
        <p:spPr>
          <a:xfrm>
            <a:off x="5003797" y="1244028"/>
            <a:ext cx="2975546" cy="2327502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32FB3BEA-FA99-2B64-0249-EBA6D91DE173}"/>
              </a:ext>
            </a:extLst>
          </p:cNvPr>
          <p:cNvSpPr/>
          <p:nvPr/>
        </p:nvSpPr>
        <p:spPr>
          <a:xfrm rot="5400000">
            <a:off x="3932981" y="2876382"/>
            <a:ext cx="225030" cy="108329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6CF35046-6843-F0C9-E92F-98C3B7653DD9}"/>
              </a:ext>
            </a:extLst>
          </p:cNvPr>
          <p:cNvSpPr txBox="1"/>
          <p:nvPr/>
        </p:nvSpPr>
        <p:spPr>
          <a:xfrm>
            <a:off x="3506631" y="2050154"/>
            <a:ext cx="12671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進步</a:t>
            </a:r>
            <a:r>
              <a:rPr lang="en-US" altLang="zh-TW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6.6</a:t>
            </a:r>
            <a:r>
              <a:rPr lang="zh-TW" altLang="en-US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</a:t>
            </a:r>
          </a:p>
        </p:txBody>
      </p:sp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A39A8113-484A-9338-A9F5-D904BC3F7886}"/>
              </a:ext>
            </a:extLst>
          </p:cNvPr>
          <p:cNvCxnSpPr>
            <a:cxnSpLocks/>
          </p:cNvCxnSpPr>
          <p:nvPr/>
        </p:nvCxnSpPr>
        <p:spPr>
          <a:xfrm flipV="1">
            <a:off x="3835625" y="2407779"/>
            <a:ext cx="237138" cy="126191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 7">
            <a:extLst>
              <a:ext uri="{FF2B5EF4-FFF2-40B4-BE49-F238E27FC236}">
                <a16:creationId xmlns:a16="http://schemas.microsoft.com/office/drawing/2014/main" id="{1E50A24B-C9E5-DB15-9626-F75787299FF3}"/>
              </a:ext>
            </a:extLst>
          </p:cNvPr>
          <p:cNvSpPr/>
          <p:nvPr/>
        </p:nvSpPr>
        <p:spPr>
          <a:xfrm rot="5400000">
            <a:off x="7106762" y="2990331"/>
            <a:ext cx="225030" cy="85539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92E83DCD-D070-59A3-E91F-3A91C6ED4CB1}"/>
              </a:ext>
            </a:extLst>
          </p:cNvPr>
          <p:cNvSpPr txBox="1"/>
          <p:nvPr/>
        </p:nvSpPr>
        <p:spPr>
          <a:xfrm>
            <a:off x="6821840" y="1744272"/>
            <a:ext cx="12671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進步</a:t>
            </a:r>
            <a:r>
              <a:rPr lang="en-US" altLang="zh-TW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17</a:t>
            </a:r>
            <a:r>
              <a:rPr lang="zh-TW" altLang="en-US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</a:t>
            </a:r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74CD72B5-783F-ACC9-81C9-D77FF0BD361B}"/>
              </a:ext>
            </a:extLst>
          </p:cNvPr>
          <p:cNvCxnSpPr>
            <a:cxnSpLocks/>
          </p:cNvCxnSpPr>
          <p:nvPr/>
        </p:nvCxnSpPr>
        <p:spPr>
          <a:xfrm flipV="1">
            <a:off x="7026848" y="2106956"/>
            <a:ext cx="217671" cy="427014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24456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2" grpId="0" animBg="1"/>
      <p:bldP spid="3" grpId="0"/>
      <p:bldP spid="8" grpId="0" animBg="1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1" name="Google Shape;7651;p104">
            <a:hlinkClick r:id="" action="ppaction://hlinkshowjump?jump=nextslide"/>
          </p:cNvPr>
          <p:cNvSpPr/>
          <p:nvPr/>
        </p:nvSpPr>
        <p:spPr>
          <a:xfrm>
            <a:off x="8222380" y="4737697"/>
            <a:ext cx="314100" cy="31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2" name="Google Shape;7652;p104">
            <a:hlinkClick r:id="" action="ppaction://hlinkshowjump?jump=nextslide"/>
          </p:cNvPr>
          <p:cNvSpPr/>
          <p:nvPr/>
        </p:nvSpPr>
        <p:spPr>
          <a:xfrm>
            <a:off x="8303055" y="4838047"/>
            <a:ext cx="152700" cy="113400"/>
          </a:xfrm>
          <a:prstGeom prst="rightArrow">
            <a:avLst>
              <a:gd name="adj1" fmla="val 46119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3" name="Google Shape;7653;p104">
            <a:hlinkClick r:id="" action="ppaction://hlinkshowjump?jump=previousslide"/>
          </p:cNvPr>
          <p:cNvSpPr/>
          <p:nvPr/>
        </p:nvSpPr>
        <p:spPr>
          <a:xfrm rot="10800000">
            <a:off x="7836805" y="4737697"/>
            <a:ext cx="314100" cy="31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4" name="Google Shape;7654;p104">
            <a:hlinkClick r:id="" action="ppaction://hlinkshowjump?jump=previousslide"/>
          </p:cNvPr>
          <p:cNvSpPr/>
          <p:nvPr/>
        </p:nvSpPr>
        <p:spPr>
          <a:xfrm rot="10800000">
            <a:off x="7917530" y="4838047"/>
            <a:ext cx="152700" cy="113400"/>
          </a:xfrm>
          <a:prstGeom prst="rightArrow">
            <a:avLst>
              <a:gd name="adj1" fmla="val 46119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7648;p104">
            <a:extLst>
              <a:ext uri="{FF2B5EF4-FFF2-40B4-BE49-F238E27FC236}">
                <a16:creationId xmlns:a16="http://schemas.microsoft.com/office/drawing/2014/main" id="{C29B6467-5A12-290F-5DB4-F12D73A65B73}"/>
              </a:ext>
            </a:extLst>
          </p:cNvPr>
          <p:cNvSpPr/>
          <p:nvPr/>
        </p:nvSpPr>
        <p:spPr>
          <a:xfrm>
            <a:off x="5963851" y="3646190"/>
            <a:ext cx="1210334" cy="435768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zh-TW" altLang="en-US" sz="16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Open Sans"/>
              </a:rPr>
              <a:t>進修部</a:t>
            </a:r>
            <a:endParaRPr sz="1600" b="1" spc="3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Google Shape;7641;p104">
            <a:extLst>
              <a:ext uri="{FF2B5EF4-FFF2-40B4-BE49-F238E27FC236}">
                <a16:creationId xmlns:a16="http://schemas.microsoft.com/office/drawing/2014/main" id="{BE7A8006-0100-04DA-D40A-030356E289B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61050" y="428401"/>
            <a:ext cx="92661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創新課程中使用的方案對於學習目標的差異性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–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學制比較</a:t>
            </a:r>
            <a:endParaRPr lang="fr-BE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Google Shape;7648;p104">
            <a:extLst>
              <a:ext uri="{FF2B5EF4-FFF2-40B4-BE49-F238E27FC236}">
                <a16:creationId xmlns:a16="http://schemas.microsoft.com/office/drawing/2014/main" id="{E3736F1B-7472-56EB-2F0E-C4454E82740C}"/>
              </a:ext>
            </a:extLst>
          </p:cNvPr>
          <p:cNvSpPr/>
          <p:nvPr/>
        </p:nvSpPr>
        <p:spPr>
          <a:xfrm>
            <a:off x="2455617" y="3646190"/>
            <a:ext cx="1210334" cy="435768"/>
          </a:xfrm>
          <a:prstGeom prst="roundRect">
            <a:avLst>
              <a:gd name="adj" fmla="val 50000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6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Open Sans"/>
              </a:rPr>
              <a:t>日間部</a:t>
            </a:r>
            <a:endParaRPr sz="1600" b="1" spc="3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D0C00113-9C46-0550-1801-5F0089BE660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337" t="66638" r="34576"/>
          <a:stretch/>
        </p:blipFill>
        <p:spPr>
          <a:xfrm>
            <a:off x="1104768" y="1275439"/>
            <a:ext cx="3912032" cy="2274722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BBFB6D62-96F7-873E-8E58-358C422D264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646" t="66839" r="43144"/>
          <a:stretch/>
        </p:blipFill>
        <p:spPr>
          <a:xfrm>
            <a:off x="5147247" y="1279426"/>
            <a:ext cx="2832195" cy="2270735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11A9796E-0132-80D0-F603-29450545E4E7}"/>
              </a:ext>
            </a:extLst>
          </p:cNvPr>
          <p:cNvSpPr/>
          <p:nvPr/>
        </p:nvSpPr>
        <p:spPr>
          <a:xfrm rot="5400000">
            <a:off x="7190735" y="2870602"/>
            <a:ext cx="225030" cy="108329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8CB36BB9-78B2-E098-1291-28198D4254F4}"/>
              </a:ext>
            </a:extLst>
          </p:cNvPr>
          <p:cNvSpPr txBox="1"/>
          <p:nvPr/>
        </p:nvSpPr>
        <p:spPr>
          <a:xfrm>
            <a:off x="6712297" y="1781734"/>
            <a:ext cx="12671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進步</a:t>
            </a:r>
            <a:r>
              <a:rPr lang="en-US" altLang="zh-TW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15.6</a:t>
            </a:r>
            <a:r>
              <a:rPr lang="zh-TW" altLang="en-US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</a:t>
            </a:r>
          </a:p>
        </p:txBody>
      </p:sp>
      <p:cxnSp>
        <p:nvCxnSpPr>
          <p:cNvPr id="5" name="直線單箭頭接點 4">
            <a:extLst>
              <a:ext uri="{FF2B5EF4-FFF2-40B4-BE49-F238E27FC236}">
                <a16:creationId xmlns:a16="http://schemas.microsoft.com/office/drawing/2014/main" id="{207CA9D5-A021-B028-AC5A-D7DB63042608}"/>
              </a:ext>
            </a:extLst>
          </p:cNvPr>
          <p:cNvCxnSpPr>
            <a:cxnSpLocks/>
          </p:cNvCxnSpPr>
          <p:nvPr/>
        </p:nvCxnSpPr>
        <p:spPr>
          <a:xfrm flipV="1">
            <a:off x="7092380" y="2120288"/>
            <a:ext cx="217671" cy="427014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矩形 5">
            <a:extLst>
              <a:ext uri="{FF2B5EF4-FFF2-40B4-BE49-F238E27FC236}">
                <a16:creationId xmlns:a16="http://schemas.microsoft.com/office/drawing/2014/main" id="{5F33A1DB-2C7C-00C4-5103-487AAD25110D}"/>
              </a:ext>
            </a:extLst>
          </p:cNvPr>
          <p:cNvSpPr/>
          <p:nvPr/>
        </p:nvSpPr>
        <p:spPr>
          <a:xfrm rot="5400000">
            <a:off x="3164758" y="2959093"/>
            <a:ext cx="225032" cy="92249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4C54D957-279B-4B37-41B7-9B9CB8F64697}"/>
              </a:ext>
            </a:extLst>
          </p:cNvPr>
          <p:cNvSpPr txBox="1"/>
          <p:nvPr/>
        </p:nvSpPr>
        <p:spPr>
          <a:xfrm>
            <a:off x="2816028" y="1862480"/>
            <a:ext cx="12671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進步</a:t>
            </a:r>
            <a:r>
              <a:rPr lang="en-US" altLang="zh-TW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en-US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</a:t>
            </a:r>
          </a:p>
        </p:txBody>
      </p:sp>
      <p:cxnSp>
        <p:nvCxnSpPr>
          <p:cNvPr id="9" name="直線單箭頭接點 8">
            <a:extLst>
              <a:ext uri="{FF2B5EF4-FFF2-40B4-BE49-F238E27FC236}">
                <a16:creationId xmlns:a16="http://schemas.microsoft.com/office/drawing/2014/main" id="{11B433DC-0062-6850-8146-7B5BFD0F213A}"/>
              </a:ext>
            </a:extLst>
          </p:cNvPr>
          <p:cNvCxnSpPr>
            <a:cxnSpLocks/>
          </p:cNvCxnSpPr>
          <p:nvPr/>
        </p:nvCxnSpPr>
        <p:spPr>
          <a:xfrm flipV="1">
            <a:off x="3168438" y="2201034"/>
            <a:ext cx="173573" cy="13232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69189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2" grpId="0" animBg="1"/>
      <p:bldP spid="3" grpId="0"/>
      <p:bldP spid="6" grpId="0" animBg="1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1" name="Google Shape;7651;p104">
            <a:hlinkClick r:id="" action="ppaction://hlinkshowjump?jump=nextslide"/>
          </p:cNvPr>
          <p:cNvSpPr/>
          <p:nvPr/>
        </p:nvSpPr>
        <p:spPr>
          <a:xfrm>
            <a:off x="8222380" y="4737697"/>
            <a:ext cx="314100" cy="31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2" name="Google Shape;7652;p104">
            <a:hlinkClick r:id="" action="ppaction://hlinkshowjump?jump=nextslide"/>
          </p:cNvPr>
          <p:cNvSpPr/>
          <p:nvPr/>
        </p:nvSpPr>
        <p:spPr>
          <a:xfrm>
            <a:off x="8303055" y="4838047"/>
            <a:ext cx="152700" cy="113400"/>
          </a:xfrm>
          <a:prstGeom prst="rightArrow">
            <a:avLst>
              <a:gd name="adj1" fmla="val 46119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3" name="Google Shape;7653;p104">
            <a:hlinkClick r:id="" action="ppaction://hlinkshowjump?jump=previousslide"/>
          </p:cNvPr>
          <p:cNvSpPr/>
          <p:nvPr/>
        </p:nvSpPr>
        <p:spPr>
          <a:xfrm rot="10800000">
            <a:off x="7836805" y="4737697"/>
            <a:ext cx="314100" cy="31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4" name="Google Shape;7654;p104">
            <a:hlinkClick r:id="" action="ppaction://hlinkshowjump?jump=previousslide"/>
          </p:cNvPr>
          <p:cNvSpPr/>
          <p:nvPr/>
        </p:nvSpPr>
        <p:spPr>
          <a:xfrm rot="10800000">
            <a:off x="7917530" y="4838047"/>
            <a:ext cx="152700" cy="113400"/>
          </a:xfrm>
          <a:prstGeom prst="rightArrow">
            <a:avLst>
              <a:gd name="adj1" fmla="val 46119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7648;p104">
            <a:extLst>
              <a:ext uri="{FF2B5EF4-FFF2-40B4-BE49-F238E27FC236}">
                <a16:creationId xmlns:a16="http://schemas.microsoft.com/office/drawing/2014/main" id="{C29B6467-5A12-290F-5DB4-F12D73A65B73}"/>
              </a:ext>
            </a:extLst>
          </p:cNvPr>
          <p:cNvSpPr/>
          <p:nvPr/>
        </p:nvSpPr>
        <p:spPr>
          <a:xfrm>
            <a:off x="6069729" y="3664131"/>
            <a:ext cx="1210334" cy="435768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zh-TW" altLang="en-US" sz="16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Open Sans"/>
              </a:rPr>
              <a:t>進修部</a:t>
            </a:r>
            <a:endParaRPr sz="1600" b="1" spc="3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Google Shape;7641;p104">
            <a:extLst>
              <a:ext uri="{FF2B5EF4-FFF2-40B4-BE49-F238E27FC236}">
                <a16:creationId xmlns:a16="http://schemas.microsoft.com/office/drawing/2014/main" id="{BE7A8006-0100-04DA-D40A-030356E289B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61050" y="428401"/>
            <a:ext cx="92661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創新課程中使用的方案對於學習目標的差異性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–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學制比較</a:t>
            </a:r>
            <a:endParaRPr lang="fr-BE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Google Shape;7648;p104">
            <a:extLst>
              <a:ext uri="{FF2B5EF4-FFF2-40B4-BE49-F238E27FC236}">
                <a16:creationId xmlns:a16="http://schemas.microsoft.com/office/drawing/2014/main" id="{E3736F1B-7472-56EB-2F0E-C4454E82740C}"/>
              </a:ext>
            </a:extLst>
          </p:cNvPr>
          <p:cNvSpPr/>
          <p:nvPr/>
        </p:nvSpPr>
        <p:spPr>
          <a:xfrm>
            <a:off x="2129584" y="3664131"/>
            <a:ext cx="1210334" cy="435768"/>
          </a:xfrm>
          <a:prstGeom prst="roundRect">
            <a:avLst>
              <a:gd name="adj" fmla="val 50000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6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Open Sans"/>
              </a:rPr>
              <a:t>日間部</a:t>
            </a:r>
            <a:endParaRPr sz="1600" b="1" spc="3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D91406E8-7815-7946-5D29-B44656D523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674" t="66638" r="1698"/>
          <a:stretch/>
        </p:blipFill>
        <p:spPr>
          <a:xfrm>
            <a:off x="842249" y="1207903"/>
            <a:ext cx="3856118" cy="2274722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045C13A5-2D07-AD91-219C-8F4857EC23F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6869" t="66839" r="3604"/>
          <a:stretch/>
        </p:blipFill>
        <p:spPr>
          <a:xfrm>
            <a:off x="4756184" y="1207903"/>
            <a:ext cx="3700875" cy="2274722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B0AF8E26-3AC4-126B-530D-2F3A5AFB715A}"/>
              </a:ext>
            </a:extLst>
          </p:cNvPr>
          <p:cNvSpPr/>
          <p:nvPr/>
        </p:nvSpPr>
        <p:spPr>
          <a:xfrm rot="3602797">
            <a:off x="3623859" y="2751504"/>
            <a:ext cx="260890" cy="80344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50872201-73D1-BE7E-738F-3E5C0CE782F8}"/>
              </a:ext>
            </a:extLst>
          </p:cNvPr>
          <p:cNvSpPr txBox="1"/>
          <p:nvPr/>
        </p:nvSpPr>
        <p:spPr>
          <a:xfrm>
            <a:off x="3533925" y="1566623"/>
            <a:ext cx="12671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進步</a:t>
            </a:r>
            <a:r>
              <a:rPr lang="en-US" altLang="zh-TW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10.3</a:t>
            </a:r>
            <a:r>
              <a:rPr lang="zh-TW" altLang="en-US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</a:t>
            </a:r>
          </a:p>
        </p:txBody>
      </p:sp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DB06D050-BC88-65FB-4382-30DF80B97C72}"/>
              </a:ext>
            </a:extLst>
          </p:cNvPr>
          <p:cNvCxnSpPr>
            <a:cxnSpLocks/>
          </p:cNvCxnSpPr>
          <p:nvPr/>
        </p:nvCxnSpPr>
        <p:spPr>
          <a:xfrm flipV="1">
            <a:off x="3900361" y="1934195"/>
            <a:ext cx="194209" cy="179138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 11">
            <a:extLst>
              <a:ext uri="{FF2B5EF4-FFF2-40B4-BE49-F238E27FC236}">
                <a16:creationId xmlns:a16="http://schemas.microsoft.com/office/drawing/2014/main" id="{82A6041F-BAAF-7121-B65E-B016125A44F4}"/>
              </a:ext>
            </a:extLst>
          </p:cNvPr>
          <p:cNvSpPr/>
          <p:nvPr/>
        </p:nvSpPr>
        <p:spPr>
          <a:xfrm rot="3602797">
            <a:off x="7562812" y="2751503"/>
            <a:ext cx="260890" cy="80344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16713E01-3A8C-37BA-EB5F-E3319CA9C492}"/>
              </a:ext>
            </a:extLst>
          </p:cNvPr>
          <p:cNvSpPr txBox="1"/>
          <p:nvPr/>
        </p:nvSpPr>
        <p:spPr>
          <a:xfrm>
            <a:off x="7302946" y="1566622"/>
            <a:ext cx="12671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進步</a:t>
            </a:r>
            <a:r>
              <a:rPr lang="en-US" altLang="zh-TW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10.3</a:t>
            </a:r>
            <a:r>
              <a:rPr lang="zh-TW" altLang="en-US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</a:t>
            </a:r>
          </a:p>
        </p:txBody>
      </p:sp>
      <p:cxnSp>
        <p:nvCxnSpPr>
          <p:cNvPr id="14" name="直線單箭頭接點 13">
            <a:extLst>
              <a:ext uri="{FF2B5EF4-FFF2-40B4-BE49-F238E27FC236}">
                <a16:creationId xmlns:a16="http://schemas.microsoft.com/office/drawing/2014/main" id="{B5B6CF9D-C5AE-F038-4D93-03183BE11723}"/>
              </a:ext>
            </a:extLst>
          </p:cNvPr>
          <p:cNvCxnSpPr>
            <a:cxnSpLocks/>
          </p:cNvCxnSpPr>
          <p:nvPr/>
        </p:nvCxnSpPr>
        <p:spPr>
          <a:xfrm flipV="1">
            <a:off x="7839314" y="1934194"/>
            <a:ext cx="194209" cy="179138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91727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3" grpId="0" animBg="1"/>
      <p:bldP spid="6" grpId="0"/>
      <p:bldP spid="12" grpId="0" animBg="1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1" name="Google Shape;8441;p110"/>
          <p:cNvSpPr txBox="1">
            <a:spLocks noGrp="1"/>
          </p:cNvSpPr>
          <p:nvPr>
            <p:ph type="subTitle" idx="2"/>
          </p:nvPr>
        </p:nvSpPr>
        <p:spPr>
          <a:xfrm>
            <a:off x="2050444" y="1094464"/>
            <a:ext cx="2775340" cy="90631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zh-TW" sz="1800" b="1" dirty="0">
                <a:solidFill>
                  <a:schemeClr val="accent4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強化信息交流與反饋</a:t>
            </a:r>
            <a:endParaRPr lang="en-US" altLang="zh-TW" sz="1800" b="1" dirty="0">
              <a:solidFill>
                <a:schemeClr val="accent4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lvl="0" indent="0">
              <a:lnSpc>
                <a:spcPct val="150000"/>
              </a:lnSpc>
            </a:pPr>
            <a:r>
              <a:rPr lang="zh-TW" altLang="zh-TW" sz="1800" b="1" dirty="0">
                <a:solidFill>
                  <a:schemeClr val="accent4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提高學習自覺性和積極性</a:t>
            </a:r>
            <a:endParaRPr lang="en-US" sz="1800" b="1" dirty="0">
              <a:solidFill>
                <a:schemeClr val="accent4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8442" name="Google Shape;8442;p110"/>
          <p:cNvSpPr txBox="1">
            <a:spLocks noGrp="1"/>
          </p:cNvSpPr>
          <p:nvPr>
            <p:ph type="subTitle" idx="3"/>
          </p:nvPr>
        </p:nvSpPr>
        <p:spPr>
          <a:xfrm>
            <a:off x="4370247" y="3788099"/>
            <a:ext cx="2926863" cy="83321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lnSpc>
                <a:spcPct val="150000"/>
              </a:lnSpc>
            </a:pPr>
            <a:r>
              <a:rPr lang="zh-TW" altLang="zh-TW" sz="1800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提升與學生即時互動的機會</a:t>
            </a:r>
            <a:endParaRPr lang="en-US" altLang="zh-TW" sz="1800" b="1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lvl="0" indent="0">
              <a:lnSpc>
                <a:spcPct val="150000"/>
              </a:lnSpc>
            </a:pPr>
            <a:r>
              <a:rPr lang="zh-TW" altLang="zh-TW" sz="1800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增加學生對於教材的吸收度</a:t>
            </a:r>
            <a:endParaRPr sz="1800" b="1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8444" name="Google Shape;8444;p110"/>
          <p:cNvSpPr txBox="1">
            <a:spLocks noGrp="1"/>
          </p:cNvSpPr>
          <p:nvPr>
            <p:ph type="subTitle" idx="4"/>
          </p:nvPr>
        </p:nvSpPr>
        <p:spPr>
          <a:xfrm>
            <a:off x="34191" y="3662932"/>
            <a:ext cx="2873202" cy="102792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TW" altLang="zh-TW" sz="1800" b="1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Arial"/>
              </a:rPr>
              <a:t>實務經驗業師現身說法</a:t>
            </a:r>
            <a:endParaRPr lang="en-US" altLang="zh-TW" sz="1800" b="1" dirty="0">
              <a:solidFill>
                <a:schemeClr val="accent5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  <a:sym typeface="Arial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TW" altLang="zh-TW" sz="1800" b="1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與產業鏈結提升反應力</a:t>
            </a:r>
            <a:endParaRPr lang="en-US" sz="1800" b="1" dirty="0">
              <a:solidFill>
                <a:schemeClr val="accent5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8445" name="Google Shape;8445;p110"/>
          <p:cNvSpPr txBox="1">
            <a:spLocks noGrp="1"/>
          </p:cNvSpPr>
          <p:nvPr>
            <p:ph type="title"/>
          </p:nvPr>
        </p:nvSpPr>
        <p:spPr>
          <a:xfrm>
            <a:off x="720000" y="526625"/>
            <a:ext cx="77040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zh-TW" spc="3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結論與建議</a:t>
            </a:r>
            <a:endParaRPr spc="3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446" name="Google Shape;8446;p110"/>
          <p:cNvSpPr txBox="1">
            <a:spLocks noGrp="1"/>
          </p:cNvSpPr>
          <p:nvPr>
            <p:ph type="subTitle" idx="5"/>
          </p:nvPr>
        </p:nvSpPr>
        <p:spPr>
          <a:xfrm>
            <a:off x="6690545" y="1171011"/>
            <a:ext cx="2501478" cy="77074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lnSpc>
                <a:spcPct val="150000"/>
              </a:lnSpc>
            </a:pPr>
            <a:r>
              <a:rPr lang="zh-TW" altLang="zh-TW" sz="1800" b="1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重視社會對於外語人才知識和技能的需求</a:t>
            </a:r>
            <a:endParaRPr sz="1800" b="1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grpSp>
        <p:nvGrpSpPr>
          <p:cNvPr id="8449" name="Google Shape;8449;p110"/>
          <p:cNvGrpSpPr/>
          <p:nvPr/>
        </p:nvGrpSpPr>
        <p:grpSpPr>
          <a:xfrm>
            <a:off x="229060" y="2095216"/>
            <a:ext cx="1792563" cy="1145972"/>
            <a:chOff x="1637372" y="1439233"/>
            <a:chExt cx="1995950" cy="1275996"/>
          </a:xfrm>
        </p:grpSpPr>
        <p:grpSp>
          <p:nvGrpSpPr>
            <p:cNvPr id="8450" name="Google Shape;8450;p110"/>
            <p:cNvGrpSpPr/>
            <p:nvPr/>
          </p:nvGrpSpPr>
          <p:grpSpPr>
            <a:xfrm>
              <a:off x="1637372" y="1439233"/>
              <a:ext cx="1995950" cy="1275996"/>
              <a:chOff x="2413900" y="1707875"/>
              <a:chExt cx="835650" cy="534225"/>
            </a:xfrm>
          </p:grpSpPr>
          <p:sp>
            <p:nvSpPr>
              <p:cNvPr id="8451" name="Google Shape;8451;p110"/>
              <p:cNvSpPr/>
              <p:nvPr/>
            </p:nvSpPr>
            <p:spPr>
              <a:xfrm>
                <a:off x="2413900" y="2187925"/>
                <a:ext cx="835650" cy="54175"/>
              </a:xfrm>
              <a:custGeom>
                <a:avLst/>
                <a:gdLst/>
                <a:ahLst/>
                <a:cxnLst/>
                <a:rect l="l" t="t" r="r" b="b"/>
                <a:pathLst>
                  <a:path w="33426" h="2167" extrusionOk="0">
                    <a:moveTo>
                      <a:pt x="0" y="0"/>
                    </a:moveTo>
                    <a:lnTo>
                      <a:pt x="0" y="621"/>
                    </a:lnTo>
                    <a:lnTo>
                      <a:pt x="33426" y="2166"/>
                    </a:lnTo>
                    <a:lnTo>
                      <a:pt x="3342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2" name="Google Shape;8452;p110"/>
              <p:cNvSpPr/>
              <p:nvPr/>
            </p:nvSpPr>
            <p:spPr>
              <a:xfrm>
                <a:off x="2413900" y="1707875"/>
                <a:ext cx="835650" cy="501850"/>
              </a:xfrm>
              <a:custGeom>
                <a:avLst/>
                <a:gdLst/>
                <a:ahLst/>
                <a:cxnLst/>
                <a:rect l="l" t="t" r="r" b="b"/>
                <a:pathLst>
                  <a:path w="33426" h="20074" extrusionOk="0">
                    <a:moveTo>
                      <a:pt x="0" y="0"/>
                    </a:moveTo>
                    <a:lnTo>
                      <a:pt x="0" y="19625"/>
                    </a:lnTo>
                    <a:lnTo>
                      <a:pt x="33426" y="20074"/>
                    </a:lnTo>
                    <a:lnTo>
                      <a:pt x="3342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3" name="Google Shape;8453;p110"/>
              <p:cNvSpPr/>
              <p:nvPr/>
            </p:nvSpPr>
            <p:spPr>
              <a:xfrm>
                <a:off x="3231050" y="1720075"/>
                <a:ext cx="5300" cy="466875"/>
              </a:xfrm>
              <a:custGeom>
                <a:avLst/>
                <a:gdLst/>
                <a:ahLst/>
                <a:cxnLst/>
                <a:rect l="l" t="t" r="r" b="b"/>
                <a:pathLst>
                  <a:path w="212" h="18675" extrusionOk="0">
                    <a:moveTo>
                      <a:pt x="212" y="1"/>
                    </a:moveTo>
                    <a:lnTo>
                      <a:pt x="0" y="318"/>
                    </a:lnTo>
                    <a:lnTo>
                      <a:pt x="0" y="18529"/>
                    </a:lnTo>
                    <a:lnTo>
                      <a:pt x="212" y="18675"/>
                    </a:lnTo>
                    <a:lnTo>
                      <a:pt x="21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4" name="Google Shape;8454;p110"/>
              <p:cNvSpPr/>
              <p:nvPr/>
            </p:nvSpPr>
            <p:spPr>
              <a:xfrm>
                <a:off x="2427100" y="1720075"/>
                <a:ext cx="809250" cy="7950"/>
              </a:xfrm>
              <a:custGeom>
                <a:avLst/>
                <a:gdLst/>
                <a:ahLst/>
                <a:cxnLst/>
                <a:rect l="l" t="t" r="r" b="b"/>
                <a:pathLst>
                  <a:path w="32370" h="318" extrusionOk="0">
                    <a:moveTo>
                      <a:pt x="32370" y="1"/>
                    </a:moveTo>
                    <a:lnTo>
                      <a:pt x="0" y="159"/>
                    </a:lnTo>
                    <a:lnTo>
                      <a:pt x="0" y="318"/>
                    </a:lnTo>
                    <a:lnTo>
                      <a:pt x="32158" y="318"/>
                    </a:lnTo>
                    <a:lnTo>
                      <a:pt x="32370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5" name="Google Shape;8455;p110"/>
              <p:cNvSpPr/>
              <p:nvPr/>
            </p:nvSpPr>
            <p:spPr>
              <a:xfrm>
                <a:off x="2427100" y="1724050"/>
                <a:ext cx="5300" cy="463900"/>
              </a:xfrm>
              <a:custGeom>
                <a:avLst/>
                <a:gdLst/>
                <a:ahLst/>
                <a:cxnLst/>
                <a:rect l="l" t="t" r="r" b="b"/>
                <a:pathLst>
                  <a:path w="212" h="18556" extrusionOk="0">
                    <a:moveTo>
                      <a:pt x="0" y="0"/>
                    </a:moveTo>
                    <a:lnTo>
                      <a:pt x="0" y="18555"/>
                    </a:lnTo>
                    <a:lnTo>
                      <a:pt x="212" y="18185"/>
                    </a:lnTo>
                    <a:lnTo>
                      <a:pt x="212" y="15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6" name="Google Shape;8456;p110"/>
              <p:cNvSpPr/>
              <p:nvPr/>
            </p:nvSpPr>
            <p:spPr>
              <a:xfrm>
                <a:off x="2427100" y="2173050"/>
                <a:ext cx="809250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32370" h="596" extrusionOk="0">
                    <a:moveTo>
                      <a:pt x="32158" y="1"/>
                    </a:moveTo>
                    <a:lnTo>
                      <a:pt x="291" y="93"/>
                    </a:lnTo>
                    <a:lnTo>
                      <a:pt x="0" y="595"/>
                    </a:lnTo>
                    <a:lnTo>
                      <a:pt x="32370" y="556"/>
                    </a:lnTo>
                    <a:lnTo>
                      <a:pt x="3215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7" name="Google Shape;8457;p110"/>
              <p:cNvSpPr/>
              <p:nvPr/>
            </p:nvSpPr>
            <p:spPr>
              <a:xfrm>
                <a:off x="2432375" y="1728000"/>
                <a:ext cx="798700" cy="455325"/>
              </a:xfrm>
              <a:custGeom>
                <a:avLst/>
                <a:gdLst/>
                <a:ahLst/>
                <a:cxnLst/>
                <a:rect l="l" t="t" r="r" b="b"/>
                <a:pathLst>
                  <a:path w="31948" h="18213" extrusionOk="0">
                    <a:moveTo>
                      <a:pt x="1" y="1"/>
                    </a:moveTo>
                    <a:lnTo>
                      <a:pt x="1" y="18027"/>
                    </a:lnTo>
                    <a:lnTo>
                      <a:pt x="31947" y="18212"/>
                    </a:lnTo>
                    <a:lnTo>
                      <a:pt x="3194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</p:grpSp>
        <p:sp>
          <p:nvSpPr>
            <p:cNvPr id="8458" name="Google Shape;8458;p110"/>
            <p:cNvSpPr/>
            <p:nvPr/>
          </p:nvSpPr>
          <p:spPr>
            <a:xfrm>
              <a:off x="1845669" y="1646344"/>
              <a:ext cx="1579093" cy="781792"/>
            </a:xfrm>
            <a:custGeom>
              <a:avLst/>
              <a:gdLst/>
              <a:ahLst/>
              <a:cxnLst/>
              <a:rect l="l" t="t" r="r" b="b"/>
              <a:pathLst>
                <a:path w="29425" h="14568" extrusionOk="0">
                  <a:moveTo>
                    <a:pt x="1678" y="1"/>
                  </a:moveTo>
                  <a:lnTo>
                    <a:pt x="0" y="3923"/>
                  </a:lnTo>
                  <a:lnTo>
                    <a:pt x="11543" y="7224"/>
                  </a:lnTo>
                  <a:lnTo>
                    <a:pt x="885" y="12877"/>
                  </a:lnTo>
                  <a:lnTo>
                    <a:pt x="0" y="14567"/>
                  </a:lnTo>
                  <a:lnTo>
                    <a:pt x="29425" y="9245"/>
                  </a:lnTo>
                  <a:lnTo>
                    <a:pt x="16495" y="4874"/>
                  </a:lnTo>
                  <a:lnTo>
                    <a:pt x="29226" y="2391"/>
                  </a:lnTo>
                  <a:lnTo>
                    <a:pt x="29425" y="1546"/>
                  </a:lnTo>
                  <a:lnTo>
                    <a:pt x="167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59" name="Google Shape;8459;p110"/>
          <p:cNvGrpSpPr/>
          <p:nvPr/>
        </p:nvGrpSpPr>
        <p:grpSpPr>
          <a:xfrm>
            <a:off x="2549286" y="2095216"/>
            <a:ext cx="1792563" cy="1145972"/>
            <a:chOff x="1637372" y="1439233"/>
            <a:chExt cx="1995950" cy="1275996"/>
          </a:xfrm>
        </p:grpSpPr>
        <p:grpSp>
          <p:nvGrpSpPr>
            <p:cNvPr id="8460" name="Google Shape;8460;p110"/>
            <p:cNvGrpSpPr/>
            <p:nvPr/>
          </p:nvGrpSpPr>
          <p:grpSpPr>
            <a:xfrm>
              <a:off x="1637372" y="1439233"/>
              <a:ext cx="1995950" cy="1275996"/>
              <a:chOff x="2413900" y="1707875"/>
              <a:chExt cx="835650" cy="534225"/>
            </a:xfrm>
          </p:grpSpPr>
          <p:sp>
            <p:nvSpPr>
              <p:cNvPr id="8461" name="Google Shape;8461;p110"/>
              <p:cNvSpPr/>
              <p:nvPr/>
            </p:nvSpPr>
            <p:spPr>
              <a:xfrm>
                <a:off x="2413900" y="2187925"/>
                <a:ext cx="835650" cy="54175"/>
              </a:xfrm>
              <a:custGeom>
                <a:avLst/>
                <a:gdLst/>
                <a:ahLst/>
                <a:cxnLst/>
                <a:rect l="l" t="t" r="r" b="b"/>
                <a:pathLst>
                  <a:path w="33426" h="2167" extrusionOk="0">
                    <a:moveTo>
                      <a:pt x="0" y="0"/>
                    </a:moveTo>
                    <a:lnTo>
                      <a:pt x="0" y="621"/>
                    </a:lnTo>
                    <a:lnTo>
                      <a:pt x="33426" y="2166"/>
                    </a:lnTo>
                    <a:lnTo>
                      <a:pt x="3342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2" name="Google Shape;8462;p110"/>
              <p:cNvSpPr/>
              <p:nvPr/>
            </p:nvSpPr>
            <p:spPr>
              <a:xfrm>
                <a:off x="2413900" y="1707875"/>
                <a:ext cx="835650" cy="501850"/>
              </a:xfrm>
              <a:custGeom>
                <a:avLst/>
                <a:gdLst/>
                <a:ahLst/>
                <a:cxnLst/>
                <a:rect l="l" t="t" r="r" b="b"/>
                <a:pathLst>
                  <a:path w="33426" h="20074" extrusionOk="0">
                    <a:moveTo>
                      <a:pt x="0" y="0"/>
                    </a:moveTo>
                    <a:lnTo>
                      <a:pt x="0" y="19625"/>
                    </a:lnTo>
                    <a:lnTo>
                      <a:pt x="33426" y="20074"/>
                    </a:lnTo>
                    <a:lnTo>
                      <a:pt x="3342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3" name="Google Shape;8463;p110"/>
              <p:cNvSpPr/>
              <p:nvPr/>
            </p:nvSpPr>
            <p:spPr>
              <a:xfrm>
                <a:off x="3231050" y="1720075"/>
                <a:ext cx="5300" cy="466875"/>
              </a:xfrm>
              <a:custGeom>
                <a:avLst/>
                <a:gdLst/>
                <a:ahLst/>
                <a:cxnLst/>
                <a:rect l="l" t="t" r="r" b="b"/>
                <a:pathLst>
                  <a:path w="212" h="18675" extrusionOk="0">
                    <a:moveTo>
                      <a:pt x="212" y="1"/>
                    </a:moveTo>
                    <a:lnTo>
                      <a:pt x="0" y="318"/>
                    </a:lnTo>
                    <a:lnTo>
                      <a:pt x="0" y="18529"/>
                    </a:lnTo>
                    <a:lnTo>
                      <a:pt x="212" y="18675"/>
                    </a:lnTo>
                    <a:lnTo>
                      <a:pt x="21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4" name="Google Shape;8464;p110"/>
              <p:cNvSpPr/>
              <p:nvPr/>
            </p:nvSpPr>
            <p:spPr>
              <a:xfrm>
                <a:off x="2427100" y="1720075"/>
                <a:ext cx="809250" cy="7950"/>
              </a:xfrm>
              <a:custGeom>
                <a:avLst/>
                <a:gdLst/>
                <a:ahLst/>
                <a:cxnLst/>
                <a:rect l="l" t="t" r="r" b="b"/>
                <a:pathLst>
                  <a:path w="32370" h="318" extrusionOk="0">
                    <a:moveTo>
                      <a:pt x="32370" y="1"/>
                    </a:moveTo>
                    <a:lnTo>
                      <a:pt x="0" y="159"/>
                    </a:lnTo>
                    <a:lnTo>
                      <a:pt x="0" y="318"/>
                    </a:lnTo>
                    <a:lnTo>
                      <a:pt x="32158" y="318"/>
                    </a:lnTo>
                    <a:lnTo>
                      <a:pt x="32370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5" name="Google Shape;8465;p110"/>
              <p:cNvSpPr/>
              <p:nvPr/>
            </p:nvSpPr>
            <p:spPr>
              <a:xfrm>
                <a:off x="2427100" y="1724050"/>
                <a:ext cx="5300" cy="463900"/>
              </a:xfrm>
              <a:custGeom>
                <a:avLst/>
                <a:gdLst/>
                <a:ahLst/>
                <a:cxnLst/>
                <a:rect l="l" t="t" r="r" b="b"/>
                <a:pathLst>
                  <a:path w="212" h="18556" extrusionOk="0">
                    <a:moveTo>
                      <a:pt x="0" y="0"/>
                    </a:moveTo>
                    <a:lnTo>
                      <a:pt x="0" y="18555"/>
                    </a:lnTo>
                    <a:lnTo>
                      <a:pt x="212" y="18185"/>
                    </a:lnTo>
                    <a:lnTo>
                      <a:pt x="212" y="15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6" name="Google Shape;8466;p110"/>
              <p:cNvSpPr/>
              <p:nvPr/>
            </p:nvSpPr>
            <p:spPr>
              <a:xfrm>
                <a:off x="2427100" y="2173050"/>
                <a:ext cx="809250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32370" h="596" extrusionOk="0">
                    <a:moveTo>
                      <a:pt x="32158" y="1"/>
                    </a:moveTo>
                    <a:lnTo>
                      <a:pt x="291" y="93"/>
                    </a:lnTo>
                    <a:lnTo>
                      <a:pt x="0" y="595"/>
                    </a:lnTo>
                    <a:lnTo>
                      <a:pt x="32370" y="556"/>
                    </a:lnTo>
                    <a:lnTo>
                      <a:pt x="3215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7" name="Google Shape;8467;p110"/>
              <p:cNvSpPr/>
              <p:nvPr/>
            </p:nvSpPr>
            <p:spPr>
              <a:xfrm>
                <a:off x="2432375" y="1728000"/>
                <a:ext cx="798700" cy="455325"/>
              </a:xfrm>
              <a:custGeom>
                <a:avLst/>
                <a:gdLst/>
                <a:ahLst/>
                <a:cxnLst/>
                <a:rect l="l" t="t" r="r" b="b"/>
                <a:pathLst>
                  <a:path w="31948" h="18213" extrusionOk="0">
                    <a:moveTo>
                      <a:pt x="1" y="1"/>
                    </a:moveTo>
                    <a:lnTo>
                      <a:pt x="1" y="18027"/>
                    </a:lnTo>
                    <a:lnTo>
                      <a:pt x="31947" y="18212"/>
                    </a:lnTo>
                    <a:lnTo>
                      <a:pt x="3194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</p:grpSp>
        <p:sp>
          <p:nvSpPr>
            <p:cNvPr id="8468" name="Google Shape;8468;p110"/>
            <p:cNvSpPr/>
            <p:nvPr/>
          </p:nvSpPr>
          <p:spPr>
            <a:xfrm>
              <a:off x="1845669" y="1646344"/>
              <a:ext cx="1579093" cy="781792"/>
            </a:xfrm>
            <a:custGeom>
              <a:avLst/>
              <a:gdLst/>
              <a:ahLst/>
              <a:cxnLst/>
              <a:rect l="l" t="t" r="r" b="b"/>
              <a:pathLst>
                <a:path w="29425" h="14568" extrusionOk="0">
                  <a:moveTo>
                    <a:pt x="1678" y="1"/>
                  </a:moveTo>
                  <a:lnTo>
                    <a:pt x="0" y="3923"/>
                  </a:lnTo>
                  <a:lnTo>
                    <a:pt x="11543" y="7224"/>
                  </a:lnTo>
                  <a:lnTo>
                    <a:pt x="885" y="12877"/>
                  </a:lnTo>
                  <a:lnTo>
                    <a:pt x="0" y="14567"/>
                  </a:lnTo>
                  <a:lnTo>
                    <a:pt x="29425" y="9245"/>
                  </a:lnTo>
                  <a:lnTo>
                    <a:pt x="16495" y="4874"/>
                  </a:lnTo>
                  <a:lnTo>
                    <a:pt x="29226" y="2391"/>
                  </a:lnTo>
                  <a:lnTo>
                    <a:pt x="29425" y="1546"/>
                  </a:lnTo>
                  <a:lnTo>
                    <a:pt x="167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69" name="Google Shape;8469;p110"/>
          <p:cNvGrpSpPr/>
          <p:nvPr/>
        </p:nvGrpSpPr>
        <p:grpSpPr>
          <a:xfrm>
            <a:off x="4869497" y="2095216"/>
            <a:ext cx="1792563" cy="1145972"/>
            <a:chOff x="1637372" y="1439233"/>
            <a:chExt cx="1995950" cy="1275996"/>
          </a:xfrm>
        </p:grpSpPr>
        <p:grpSp>
          <p:nvGrpSpPr>
            <p:cNvPr id="8470" name="Google Shape;8470;p110"/>
            <p:cNvGrpSpPr/>
            <p:nvPr/>
          </p:nvGrpSpPr>
          <p:grpSpPr>
            <a:xfrm>
              <a:off x="1637372" y="1439233"/>
              <a:ext cx="1995950" cy="1275996"/>
              <a:chOff x="2413900" y="1707875"/>
              <a:chExt cx="835650" cy="534225"/>
            </a:xfrm>
          </p:grpSpPr>
          <p:sp>
            <p:nvSpPr>
              <p:cNvPr id="8471" name="Google Shape;8471;p110"/>
              <p:cNvSpPr/>
              <p:nvPr/>
            </p:nvSpPr>
            <p:spPr>
              <a:xfrm>
                <a:off x="2413900" y="2187925"/>
                <a:ext cx="835650" cy="54175"/>
              </a:xfrm>
              <a:custGeom>
                <a:avLst/>
                <a:gdLst/>
                <a:ahLst/>
                <a:cxnLst/>
                <a:rect l="l" t="t" r="r" b="b"/>
                <a:pathLst>
                  <a:path w="33426" h="2167" extrusionOk="0">
                    <a:moveTo>
                      <a:pt x="0" y="0"/>
                    </a:moveTo>
                    <a:lnTo>
                      <a:pt x="0" y="621"/>
                    </a:lnTo>
                    <a:lnTo>
                      <a:pt x="33426" y="2166"/>
                    </a:lnTo>
                    <a:lnTo>
                      <a:pt x="3342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2" name="Google Shape;8472;p110"/>
              <p:cNvSpPr/>
              <p:nvPr/>
            </p:nvSpPr>
            <p:spPr>
              <a:xfrm>
                <a:off x="2413900" y="1707875"/>
                <a:ext cx="835650" cy="501850"/>
              </a:xfrm>
              <a:custGeom>
                <a:avLst/>
                <a:gdLst/>
                <a:ahLst/>
                <a:cxnLst/>
                <a:rect l="l" t="t" r="r" b="b"/>
                <a:pathLst>
                  <a:path w="33426" h="20074" extrusionOk="0">
                    <a:moveTo>
                      <a:pt x="0" y="0"/>
                    </a:moveTo>
                    <a:lnTo>
                      <a:pt x="0" y="19625"/>
                    </a:lnTo>
                    <a:lnTo>
                      <a:pt x="33426" y="20074"/>
                    </a:lnTo>
                    <a:lnTo>
                      <a:pt x="3342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3" name="Google Shape;8473;p110"/>
              <p:cNvSpPr/>
              <p:nvPr/>
            </p:nvSpPr>
            <p:spPr>
              <a:xfrm>
                <a:off x="3231050" y="1720075"/>
                <a:ext cx="5300" cy="466875"/>
              </a:xfrm>
              <a:custGeom>
                <a:avLst/>
                <a:gdLst/>
                <a:ahLst/>
                <a:cxnLst/>
                <a:rect l="l" t="t" r="r" b="b"/>
                <a:pathLst>
                  <a:path w="212" h="18675" extrusionOk="0">
                    <a:moveTo>
                      <a:pt x="212" y="1"/>
                    </a:moveTo>
                    <a:lnTo>
                      <a:pt x="0" y="318"/>
                    </a:lnTo>
                    <a:lnTo>
                      <a:pt x="0" y="18529"/>
                    </a:lnTo>
                    <a:lnTo>
                      <a:pt x="212" y="18675"/>
                    </a:lnTo>
                    <a:lnTo>
                      <a:pt x="21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4" name="Google Shape;8474;p110"/>
              <p:cNvSpPr/>
              <p:nvPr/>
            </p:nvSpPr>
            <p:spPr>
              <a:xfrm>
                <a:off x="2427100" y="1720075"/>
                <a:ext cx="809250" cy="7950"/>
              </a:xfrm>
              <a:custGeom>
                <a:avLst/>
                <a:gdLst/>
                <a:ahLst/>
                <a:cxnLst/>
                <a:rect l="l" t="t" r="r" b="b"/>
                <a:pathLst>
                  <a:path w="32370" h="318" extrusionOk="0">
                    <a:moveTo>
                      <a:pt x="32370" y="1"/>
                    </a:moveTo>
                    <a:lnTo>
                      <a:pt x="0" y="159"/>
                    </a:lnTo>
                    <a:lnTo>
                      <a:pt x="0" y="318"/>
                    </a:lnTo>
                    <a:lnTo>
                      <a:pt x="32158" y="318"/>
                    </a:lnTo>
                    <a:lnTo>
                      <a:pt x="32370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5" name="Google Shape;8475;p110"/>
              <p:cNvSpPr/>
              <p:nvPr/>
            </p:nvSpPr>
            <p:spPr>
              <a:xfrm>
                <a:off x="2427100" y="1724050"/>
                <a:ext cx="5300" cy="463900"/>
              </a:xfrm>
              <a:custGeom>
                <a:avLst/>
                <a:gdLst/>
                <a:ahLst/>
                <a:cxnLst/>
                <a:rect l="l" t="t" r="r" b="b"/>
                <a:pathLst>
                  <a:path w="212" h="18556" extrusionOk="0">
                    <a:moveTo>
                      <a:pt x="0" y="0"/>
                    </a:moveTo>
                    <a:lnTo>
                      <a:pt x="0" y="18555"/>
                    </a:lnTo>
                    <a:lnTo>
                      <a:pt x="212" y="18185"/>
                    </a:lnTo>
                    <a:lnTo>
                      <a:pt x="212" y="15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6" name="Google Shape;8476;p110"/>
              <p:cNvSpPr/>
              <p:nvPr/>
            </p:nvSpPr>
            <p:spPr>
              <a:xfrm>
                <a:off x="2427100" y="2173050"/>
                <a:ext cx="809250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32370" h="596" extrusionOk="0">
                    <a:moveTo>
                      <a:pt x="32158" y="1"/>
                    </a:moveTo>
                    <a:lnTo>
                      <a:pt x="291" y="93"/>
                    </a:lnTo>
                    <a:lnTo>
                      <a:pt x="0" y="595"/>
                    </a:lnTo>
                    <a:lnTo>
                      <a:pt x="32370" y="556"/>
                    </a:lnTo>
                    <a:lnTo>
                      <a:pt x="3215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7" name="Google Shape;8477;p110"/>
              <p:cNvSpPr/>
              <p:nvPr/>
            </p:nvSpPr>
            <p:spPr>
              <a:xfrm>
                <a:off x="2432375" y="1728000"/>
                <a:ext cx="798700" cy="455325"/>
              </a:xfrm>
              <a:custGeom>
                <a:avLst/>
                <a:gdLst/>
                <a:ahLst/>
                <a:cxnLst/>
                <a:rect l="l" t="t" r="r" b="b"/>
                <a:pathLst>
                  <a:path w="31948" h="18213" extrusionOk="0">
                    <a:moveTo>
                      <a:pt x="1" y="1"/>
                    </a:moveTo>
                    <a:lnTo>
                      <a:pt x="1" y="18027"/>
                    </a:lnTo>
                    <a:lnTo>
                      <a:pt x="31947" y="18212"/>
                    </a:lnTo>
                    <a:lnTo>
                      <a:pt x="3194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</p:grpSp>
        <p:sp>
          <p:nvSpPr>
            <p:cNvPr id="8478" name="Google Shape;8478;p110"/>
            <p:cNvSpPr/>
            <p:nvPr/>
          </p:nvSpPr>
          <p:spPr>
            <a:xfrm>
              <a:off x="1845669" y="1646344"/>
              <a:ext cx="1579093" cy="781792"/>
            </a:xfrm>
            <a:custGeom>
              <a:avLst/>
              <a:gdLst/>
              <a:ahLst/>
              <a:cxnLst/>
              <a:rect l="l" t="t" r="r" b="b"/>
              <a:pathLst>
                <a:path w="29425" h="14568" extrusionOk="0">
                  <a:moveTo>
                    <a:pt x="1678" y="1"/>
                  </a:moveTo>
                  <a:lnTo>
                    <a:pt x="0" y="3923"/>
                  </a:lnTo>
                  <a:lnTo>
                    <a:pt x="11543" y="7224"/>
                  </a:lnTo>
                  <a:lnTo>
                    <a:pt x="885" y="12877"/>
                  </a:lnTo>
                  <a:lnTo>
                    <a:pt x="0" y="14567"/>
                  </a:lnTo>
                  <a:lnTo>
                    <a:pt x="29425" y="9245"/>
                  </a:lnTo>
                  <a:lnTo>
                    <a:pt x="16495" y="4874"/>
                  </a:lnTo>
                  <a:lnTo>
                    <a:pt x="29226" y="2391"/>
                  </a:lnTo>
                  <a:lnTo>
                    <a:pt x="29425" y="1546"/>
                  </a:lnTo>
                  <a:lnTo>
                    <a:pt x="167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79" name="Google Shape;8479;p110"/>
          <p:cNvGrpSpPr/>
          <p:nvPr/>
        </p:nvGrpSpPr>
        <p:grpSpPr>
          <a:xfrm>
            <a:off x="7141584" y="2095216"/>
            <a:ext cx="1792563" cy="1145972"/>
            <a:chOff x="1637372" y="1439233"/>
            <a:chExt cx="1995950" cy="1275996"/>
          </a:xfrm>
        </p:grpSpPr>
        <p:grpSp>
          <p:nvGrpSpPr>
            <p:cNvPr id="8480" name="Google Shape;8480;p110"/>
            <p:cNvGrpSpPr/>
            <p:nvPr/>
          </p:nvGrpSpPr>
          <p:grpSpPr>
            <a:xfrm>
              <a:off x="1637372" y="1439233"/>
              <a:ext cx="1995950" cy="1275996"/>
              <a:chOff x="2413900" y="1707875"/>
              <a:chExt cx="835650" cy="534225"/>
            </a:xfrm>
          </p:grpSpPr>
          <p:sp>
            <p:nvSpPr>
              <p:cNvPr id="8481" name="Google Shape;8481;p110"/>
              <p:cNvSpPr/>
              <p:nvPr/>
            </p:nvSpPr>
            <p:spPr>
              <a:xfrm>
                <a:off x="2413900" y="2187925"/>
                <a:ext cx="835650" cy="54175"/>
              </a:xfrm>
              <a:custGeom>
                <a:avLst/>
                <a:gdLst/>
                <a:ahLst/>
                <a:cxnLst/>
                <a:rect l="l" t="t" r="r" b="b"/>
                <a:pathLst>
                  <a:path w="33426" h="2167" extrusionOk="0">
                    <a:moveTo>
                      <a:pt x="0" y="0"/>
                    </a:moveTo>
                    <a:lnTo>
                      <a:pt x="0" y="621"/>
                    </a:lnTo>
                    <a:lnTo>
                      <a:pt x="33426" y="2166"/>
                    </a:lnTo>
                    <a:lnTo>
                      <a:pt x="3342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2" name="Google Shape;8482;p110"/>
              <p:cNvSpPr/>
              <p:nvPr/>
            </p:nvSpPr>
            <p:spPr>
              <a:xfrm>
                <a:off x="2413900" y="1707875"/>
                <a:ext cx="835650" cy="501850"/>
              </a:xfrm>
              <a:custGeom>
                <a:avLst/>
                <a:gdLst/>
                <a:ahLst/>
                <a:cxnLst/>
                <a:rect l="l" t="t" r="r" b="b"/>
                <a:pathLst>
                  <a:path w="33426" h="20074" extrusionOk="0">
                    <a:moveTo>
                      <a:pt x="0" y="0"/>
                    </a:moveTo>
                    <a:lnTo>
                      <a:pt x="0" y="19625"/>
                    </a:lnTo>
                    <a:lnTo>
                      <a:pt x="33426" y="20074"/>
                    </a:lnTo>
                    <a:lnTo>
                      <a:pt x="3342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3" name="Google Shape;8483;p110"/>
              <p:cNvSpPr/>
              <p:nvPr/>
            </p:nvSpPr>
            <p:spPr>
              <a:xfrm>
                <a:off x="3231050" y="1720075"/>
                <a:ext cx="5300" cy="466875"/>
              </a:xfrm>
              <a:custGeom>
                <a:avLst/>
                <a:gdLst/>
                <a:ahLst/>
                <a:cxnLst/>
                <a:rect l="l" t="t" r="r" b="b"/>
                <a:pathLst>
                  <a:path w="212" h="18675" extrusionOk="0">
                    <a:moveTo>
                      <a:pt x="212" y="1"/>
                    </a:moveTo>
                    <a:lnTo>
                      <a:pt x="0" y="318"/>
                    </a:lnTo>
                    <a:lnTo>
                      <a:pt x="0" y="18529"/>
                    </a:lnTo>
                    <a:lnTo>
                      <a:pt x="212" y="18675"/>
                    </a:lnTo>
                    <a:lnTo>
                      <a:pt x="21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4" name="Google Shape;8484;p110"/>
              <p:cNvSpPr/>
              <p:nvPr/>
            </p:nvSpPr>
            <p:spPr>
              <a:xfrm>
                <a:off x="2427100" y="1720075"/>
                <a:ext cx="809250" cy="7950"/>
              </a:xfrm>
              <a:custGeom>
                <a:avLst/>
                <a:gdLst/>
                <a:ahLst/>
                <a:cxnLst/>
                <a:rect l="l" t="t" r="r" b="b"/>
                <a:pathLst>
                  <a:path w="32370" h="318" extrusionOk="0">
                    <a:moveTo>
                      <a:pt x="32370" y="1"/>
                    </a:moveTo>
                    <a:lnTo>
                      <a:pt x="0" y="159"/>
                    </a:lnTo>
                    <a:lnTo>
                      <a:pt x="0" y="318"/>
                    </a:lnTo>
                    <a:lnTo>
                      <a:pt x="32158" y="318"/>
                    </a:lnTo>
                    <a:lnTo>
                      <a:pt x="32370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5" name="Google Shape;8485;p110"/>
              <p:cNvSpPr/>
              <p:nvPr/>
            </p:nvSpPr>
            <p:spPr>
              <a:xfrm>
                <a:off x="2427100" y="1724050"/>
                <a:ext cx="5300" cy="463900"/>
              </a:xfrm>
              <a:custGeom>
                <a:avLst/>
                <a:gdLst/>
                <a:ahLst/>
                <a:cxnLst/>
                <a:rect l="l" t="t" r="r" b="b"/>
                <a:pathLst>
                  <a:path w="212" h="18556" extrusionOk="0">
                    <a:moveTo>
                      <a:pt x="0" y="0"/>
                    </a:moveTo>
                    <a:lnTo>
                      <a:pt x="0" y="18555"/>
                    </a:lnTo>
                    <a:lnTo>
                      <a:pt x="212" y="18185"/>
                    </a:lnTo>
                    <a:lnTo>
                      <a:pt x="212" y="15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6" name="Google Shape;8486;p110"/>
              <p:cNvSpPr/>
              <p:nvPr/>
            </p:nvSpPr>
            <p:spPr>
              <a:xfrm>
                <a:off x="2427100" y="2173050"/>
                <a:ext cx="809250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32370" h="596" extrusionOk="0">
                    <a:moveTo>
                      <a:pt x="32158" y="1"/>
                    </a:moveTo>
                    <a:lnTo>
                      <a:pt x="291" y="93"/>
                    </a:lnTo>
                    <a:lnTo>
                      <a:pt x="0" y="595"/>
                    </a:lnTo>
                    <a:lnTo>
                      <a:pt x="32370" y="556"/>
                    </a:lnTo>
                    <a:lnTo>
                      <a:pt x="3215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7" name="Google Shape;8487;p110"/>
              <p:cNvSpPr/>
              <p:nvPr/>
            </p:nvSpPr>
            <p:spPr>
              <a:xfrm>
                <a:off x="2432375" y="1728000"/>
                <a:ext cx="798700" cy="455325"/>
              </a:xfrm>
              <a:custGeom>
                <a:avLst/>
                <a:gdLst/>
                <a:ahLst/>
                <a:cxnLst/>
                <a:rect l="l" t="t" r="r" b="b"/>
                <a:pathLst>
                  <a:path w="31948" h="18213" extrusionOk="0">
                    <a:moveTo>
                      <a:pt x="1" y="1"/>
                    </a:moveTo>
                    <a:lnTo>
                      <a:pt x="1" y="18027"/>
                    </a:lnTo>
                    <a:lnTo>
                      <a:pt x="31947" y="18212"/>
                    </a:lnTo>
                    <a:lnTo>
                      <a:pt x="3194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</p:grpSp>
        <p:sp>
          <p:nvSpPr>
            <p:cNvPr id="8488" name="Google Shape;8488;p110"/>
            <p:cNvSpPr/>
            <p:nvPr/>
          </p:nvSpPr>
          <p:spPr>
            <a:xfrm>
              <a:off x="1845669" y="1646344"/>
              <a:ext cx="1579093" cy="781792"/>
            </a:xfrm>
            <a:custGeom>
              <a:avLst/>
              <a:gdLst/>
              <a:ahLst/>
              <a:cxnLst/>
              <a:rect l="l" t="t" r="r" b="b"/>
              <a:pathLst>
                <a:path w="29425" h="14568" extrusionOk="0">
                  <a:moveTo>
                    <a:pt x="1678" y="1"/>
                  </a:moveTo>
                  <a:lnTo>
                    <a:pt x="0" y="3923"/>
                  </a:lnTo>
                  <a:lnTo>
                    <a:pt x="11543" y="7224"/>
                  </a:lnTo>
                  <a:lnTo>
                    <a:pt x="885" y="12877"/>
                  </a:lnTo>
                  <a:lnTo>
                    <a:pt x="0" y="14567"/>
                  </a:lnTo>
                  <a:lnTo>
                    <a:pt x="29425" y="9245"/>
                  </a:lnTo>
                  <a:lnTo>
                    <a:pt x="16495" y="4874"/>
                  </a:lnTo>
                  <a:lnTo>
                    <a:pt x="29226" y="2391"/>
                  </a:lnTo>
                  <a:lnTo>
                    <a:pt x="29425" y="1546"/>
                  </a:lnTo>
                  <a:lnTo>
                    <a:pt x="167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93" name="Google Shape;8493;p110"/>
          <p:cNvGrpSpPr/>
          <p:nvPr/>
        </p:nvGrpSpPr>
        <p:grpSpPr>
          <a:xfrm>
            <a:off x="7791504" y="2423887"/>
            <a:ext cx="488630" cy="488630"/>
            <a:chOff x="860592" y="1137480"/>
            <a:chExt cx="434453" cy="434453"/>
          </a:xfrm>
        </p:grpSpPr>
        <p:sp>
          <p:nvSpPr>
            <p:cNvPr id="8494" name="Google Shape;8494;p110"/>
            <p:cNvSpPr/>
            <p:nvPr/>
          </p:nvSpPr>
          <p:spPr>
            <a:xfrm>
              <a:off x="1027088" y="1479670"/>
              <a:ext cx="101462" cy="68646"/>
            </a:xfrm>
            <a:custGeom>
              <a:avLst/>
              <a:gdLst/>
              <a:ahLst/>
              <a:cxnLst/>
              <a:rect l="l" t="t" r="r" b="b"/>
              <a:pathLst>
                <a:path w="3905" h="2642" extrusionOk="0">
                  <a:moveTo>
                    <a:pt x="1" y="0"/>
                  </a:moveTo>
                  <a:lnTo>
                    <a:pt x="1" y="2642"/>
                  </a:lnTo>
                  <a:lnTo>
                    <a:pt x="3904" y="2642"/>
                  </a:lnTo>
                  <a:lnTo>
                    <a:pt x="390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5" name="Google Shape;8495;p110"/>
            <p:cNvSpPr/>
            <p:nvPr/>
          </p:nvSpPr>
          <p:spPr>
            <a:xfrm>
              <a:off x="1056760" y="1507419"/>
              <a:ext cx="42118" cy="42118"/>
            </a:xfrm>
            <a:custGeom>
              <a:avLst/>
              <a:gdLst/>
              <a:ahLst/>
              <a:cxnLst/>
              <a:rect l="l" t="t" r="r" b="b"/>
              <a:pathLst>
                <a:path w="1621" h="1621" extrusionOk="0">
                  <a:moveTo>
                    <a:pt x="531" y="1"/>
                  </a:moveTo>
                  <a:cubicBezTo>
                    <a:pt x="238" y="1"/>
                    <a:pt x="1" y="239"/>
                    <a:pt x="1" y="531"/>
                  </a:cubicBezTo>
                  <a:lnTo>
                    <a:pt x="1" y="1367"/>
                  </a:lnTo>
                  <a:cubicBezTo>
                    <a:pt x="1" y="1508"/>
                    <a:pt x="113" y="1621"/>
                    <a:pt x="254" y="1621"/>
                  </a:cubicBezTo>
                  <a:cubicBezTo>
                    <a:pt x="392" y="1621"/>
                    <a:pt x="505" y="1508"/>
                    <a:pt x="505" y="1367"/>
                  </a:cubicBezTo>
                  <a:lnTo>
                    <a:pt x="505" y="531"/>
                  </a:lnTo>
                  <a:cubicBezTo>
                    <a:pt x="505" y="518"/>
                    <a:pt x="518" y="505"/>
                    <a:pt x="531" y="505"/>
                  </a:cubicBezTo>
                  <a:lnTo>
                    <a:pt x="1090" y="505"/>
                  </a:lnTo>
                  <a:cubicBezTo>
                    <a:pt x="1103" y="505"/>
                    <a:pt x="1116" y="518"/>
                    <a:pt x="1116" y="531"/>
                  </a:cubicBezTo>
                  <a:lnTo>
                    <a:pt x="1116" y="1367"/>
                  </a:lnTo>
                  <a:cubicBezTo>
                    <a:pt x="1116" y="1508"/>
                    <a:pt x="1228" y="1621"/>
                    <a:pt x="1367" y="1621"/>
                  </a:cubicBezTo>
                  <a:cubicBezTo>
                    <a:pt x="1508" y="1621"/>
                    <a:pt x="1620" y="1508"/>
                    <a:pt x="1620" y="1367"/>
                  </a:cubicBezTo>
                  <a:lnTo>
                    <a:pt x="1620" y="531"/>
                  </a:lnTo>
                  <a:cubicBezTo>
                    <a:pt x="1620" y="239"/>
                    <a:pt x="1383" y="1"/>
                    <a:pt x="109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6" name="Google Shape;8496;p110"/>
            <p:cNvSpPr/>
            <p:nvPr/>
          </p:nvSpPr>
          <p:spPr>
            <a:xfrm>
              <a:off x="1108361" y="1479670"/>
              <a:ext cx="20188" cy="68646"/>
            </a:xfrm>
            <a:custGeom>
              <a:avLst/>
              <a:gdLst/>
              <a:ahLst/>
              <a:cxnLst/>
              <a:rect l="l" t="t" r="r" b="b"/>
              <a:pathLst>
                <a:path w="777" h="2642" extrusionOk="0">
                  <a:moveTo>
                    <a:pt x="0" y="0"/>
                  </a:moveTo>
                  <a:lnTo>
                    <a:pt x="0" y="2642"/>
                  </a:lnTo>
                  <a:lnTo>
                    <a:pt x="776" y="2642"/>
                  </a:lnTo>
                  <a:lnTo>
                    <a:pt x="7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7" name="Google Shape;8497;p110"/>
            <p:cNvSpPr/>
            <p:nvPr/>
          </p:nvSpPr>
          <p:spPr>
            <a:xfrm>
              <a:off x="860592" y="1166451"/>
              <a:ext cx="434453" cy="296876"/>
            </a:xfrm>
            <a:custGeom>
              <a:avLst/>
              <a:gdLst/>
              <a:ahLst/>
              <a:cxnLst/>
              <a:rect l="l" t="t" r="r" b="b"/>
              <a:pathLst>
                <a:path w="16721" h="11426" extrusionOk="0">
                  <a:moveTo>
                    <a:pt x="1116" y="1"/>
                  </a:moveTo>
                  <a:cubicBezTo>
                    <a:pt x="499" y="1"/>
                    <a:pt x="0" y="500"/>
                    <a:pt x="0" y="1114"/>
                  </a:cubicBezTo>
                  <a:lnTo>
                    <a:pt x="0" y="10590"/>
                  </a:lnTo>
                  <a:lnTo>
                    <a:pt x="8360" y="11426"/>
                  </a:lnTo>
                  <a:lnTo>
                    <a:pt x="16721" y="10590"/>
                  </a:lnTo>
                  <a:lnTo>
                    <a:pt x="16721" y="1114"/>
                  </a:lnTo>
                  <a:cubicBezTo>
                    <a:pt x="16721" y="500"/>
                    <a:pt x="16222" y="1"/>
                    <a:pt x="156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8" name="Google Shape;8498;p110"/>
            <p:cNvSpPr/>
            <p:nvPr/>
          </p:nvSpPr>
          <p:spPr>
            <a:xfrm>
              <a:off x="1245938" y="1166451"/>
              <a:ext cx="49107" cy="277181"/>
            </a:xfrm>
            <a:custGeom>
              <a:avLst/>
              <a:gdLst/>
              <a:ahLst/>
              <a:cxnLst/>
              <a:rect l="l" t="t" r="r" b="b"/>
              <a:pathLst>
                <a:path w="1890" h="10668" extrusionOk="0">
                  <a:moveTo>
                    <a:pt x="1" y="1"/>
                  </a:moveTo>
                  <a:cubicBezTo>
                    <a:pt x="618" y="1"/>
                    <a:pt x="1117" y="500"/>
                    <a:pt x="1117" y="1114"/>
                  </a:cubicBezTo>
                  <a:lnTo>
                    <a:pt x="1117" y="10668"/>
                  </a:lnTo>
                  <a:lnTo>
                    <a:pt x="1890" y="10590"/>
                  </a:lnTo>
                  <a:lnTo>
                    <a:pt x="1890" y="1114"/>
                  </a:lnTo>
                  <a:cubicBezTo>
                    <a:pt x="1890" y="500"/>
                    <a:pt x="1391" y="1"/>
                    <a:pt x="7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9" name="Google Shape;8499;p110"/>
            <p:cNvSpPr/>
            <p:nvPr/>
          </p:nvSpPr>
          <p:spPr>
            <a:xfrm>
              <a:off x="889563" y="1195369"/>
              <a:ext cx="376512" cy="267958"/>
            </a:xfrm>
            <a:custGeom>
              <a:avLst/>
              <a:gdLst/>
              <a:ahLst/>
              <a:cxnLst/>
              <a:rect l="l" t="t" r="r" b="b"/>
              <a:pathLst>
                <a:path w="14491" h="10313" extrusionOk="0">
                  <a:moveTo>
                    <a:pt x="557" y="1"/>
                  </a:moveTo>
                  <a:cubicBezTo>
                    <a:pt x="249" y="1"/>
                    <a:pt x="1" y="251"/>
                    <a:pt x="1" y="560"/>
                  </a:cubicBezTo>
                  <a:lnTo>
                    <a:pt x="1" y="9589"/>
                  </a:lnTo>
                  <a:lnTo>
                    <a:pt x="7245" y="10313"/>
                  </a:lnTo>
                  <a:lnTo>
                    <a:pt x="14490" y="9589"/>
                  </a:lnTo>
                  <a:lnTo>
                    <a:pt x="14490" y="560"/>
                  </a:lnTo>
                  <a:cubicBezTo>
                    <a:pt x="14490" y="251"/>
                    <a:pt x="14242" y="1"/>
                    <a:pt x="139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0" name="Google Shape;8500;p110"/>
            <p:cNvSpPr/>
            <p:nvPr/>
          </p:nvSpPr>
          <p:spPr>
            <a:xfrm>
              <a:off x="1231570" y="1195369"/>
              <a:ext cx="34505" cy="251121"/>
            </a:xfrm>
            <a:custGeom>
              <a:avLst/>
              <a:gdLst/>
              <a:ahLst/>
              <a:cxnLst/>
              <a:rect l="l" t="t" r="r" b="b"/>
              <a:pathLst>
                <a:path w="1328" h="9665" extrusionOk="0">
                  <a:moveTo>
                    <a:pt x="0" y="1"/>
                  </a:moveTo>
                  <a:cubicBezTo>
                    <a:pt x="308" y="1"/>
                    <a:pt x="557" y="251"/>
                    <a:pt x="557" y="560"/>
                  </a:cubicBezTo>
                  <a:lnTo>
                    <a:pt x="557" y="9665"/>
                  </a:lnTo>
                  <a:lnTo>
                    <a:pt x="1327" y="9589"/>
                  </a:lnTo>
                  <a:lnTo>
                    <a:pt x="1327" y="560"/>
                  </a:lnTo>
                  <a:cubicBezTo>
                    <a:pt x="1327" y="251"/>
                    <a:pt x="1079" y="1"/>
                    <a:pt x="7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1" name="Google Shape;8501;p110"/>
            <p:cNvSpPr/>
            <p:nvPr/>
          </p:nvSpPr>
          <p:spPr>
            <a:xfrm>
              <a:off x="976448" y="1542937"/>
              <a:ext cx="202741" cy="28996"/>
            </a:xfrm>
            <a:custGeom>
              <a:avLst/>
              <a:gdLst/>
              <a:ahLst/>
              <a:cxnLst/>
              <a:rect l="l" t="t" r="r" b="b"/>
              <a:pathLst>
                <a:path w="7803" h="1116" extrusionOk="0">
                  <a:moveTo>
                    <a:pt x="262" y="0"/>
                  </a:moveTo>
                  <a:cubicBezTo>
                    <a:pt x="116" y="0"/>
                    <a:pt x="1" y="118"/>
                    <a:pt x="1" y="261"/>
                  </a:cubicBezTo>
                  <a:lnTo>
                    <a:pt x="1" y="855"/>
                  </a:lnTo>
                  <a:cubicBezTo>
                    <a:pt x="1" y="998"/>
                    <a:pt x="116" y="1116"/>
                    <a:pt x="262" y="1116"/>
                  </a:cubicBezTo>
                  <a:lnTo>
                    <a:pt x="7541" y="1116"/>
                  </a:lnTo>
                  <a:cubicBezTo>
                    <a:pt x="7687" y="1116"/>
                    <a:pt x="7802" y="998"/>
                    <a:pt x="7802" y="855"/>
                  </a:cubicBezTo>
                  <a:lnTo>
                    <a:pt x="7802" y="261"/>
                  </a:lnTo>
                  <a:cubicBezTo>
                    <a:pt x="7802" y="118"/>
                    <a:pt x="7687" y="0"/>
                    <a:pt x="75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2" name="Google Shape;8502;p110"/>
            <p:cNvSpPr/>
            <p:nvPr/>
          </p:nvSpPr>
          <p:spPr>
            <a:xfrm>
              <a:off x="1152064" y="1542937"/>
              <a:ext cx="27126" cy="28996"/>
            </a:xfrm>
            <a:custGeom>
              <a:avLst/>
              <a:gdLst/>
              <a:ahLst/>
              <a:cxnLst/>
              <a:rect l="l" t="t" r="r" b="b"/>
              <a:pathLst>
                <a:path w="1044" h="1116" extrusionOk="0">
                  <a:moveTo>
                    <a:pt x="1" y="0"/>
                  </a:moveTo>
                  <a:cubicBezTo>
                    <a:pt x="150" y="0"/>
                    <a:pt x="270" y="120"/>
                    <a:pt x="270" y="269"/>
                  </a:cubicBezTo>
                  <a:lnTo>
                    <a:pt x="270" y="847"/>
                  </a:lnTo>
                  <a:cubicBezTo>
                    <a:pt x="270" y="996"/>
                    <a:pt x="150" y="1116"/>
                    <a:pt x="1" y="1116"/>
                  </a:cubicBezTo>
                  <a:lnTo>
                    <a:pt x="774" y="1116"/>
                  </a:lnTo>
                  <a:cubicBezTo>
                    <a:pt x="923" y="1116"/>
                    <a:pt x="1043" y="996"/>
                    <a:pt x="1043" y="847"/>
                  </a:cubicBezTo>
                  <a:lnTo>
                    <a:pt x="1043" y="269"/>
                  </a:lnTo>
                  <a:cubicBezTo>
                    <a:pt x="1043" y="120"/>
                    <a:pt x="923" y="0"/>
                    <a:pt x="7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3" name="Google Shape;8503;p110"/>
            <p:cNvSpPr/>
            <p:nvPr/>
          </p:nvSpPr>
          <p:spPr>
            <a:xfrm>
              <a:off x="933005" y="1137480"/>
              <a:ext cx="289627" cy="305814"/>
            </a:xfrm>
            <a:custGeom>
              <a:avLst/>
              <a:gdLst/>
              <a:ahLst/>
              <a:cxnLst/>
              <a:rect l="l" t="t" r="r" b="b"/>
              <a:pathLst>
                <a:path w="11147" h="11770" extrusionOk="0">
                  <a:moveTo>
                    <a:pt x="557" y="0"/>
                  </a:moveTo>
                  <a:cubicBezTo>
                    <a:pt x="249" y="0"/>
                    <a:pt x="1" y="251"/>
                    <a:pt x="1" y="556"/>
                  </a:cubicBezTo>
                  <a:lnTo>
                    <a:pt x="1" y="11770"/>
                  </a:lnTo>
                  <a:lnTo>
                    <a:pt x="11146" y="11770"/>
                  </a:lnTo>
                  <a:lnTo>
                    <a:pt x="11146" y="556"/>
                  </a:lnTo>
                  <a:cubicBezTo>
                    <a:pt x="11146" y="251"/>
                    <a:pt x="10898" y="0"/>
                    <a:pt x="105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4" name="Google Shape;8504;p110"/>
            <p:cNvSpPr/>
            <p:nvPr/>
          </p:nvSpPr>
          <p:spPr>
            <a:xfrm>
              <a:off x="1019891" y="1166451"/>
              <a:ext cx="57941" cy="28945"/>
            </a:xfrm>
            <a:custGeom>
              <a:avLst/>
              <a:gdLst/>
              <a:ahLst/>
              <a:cxnLst/>
              <a:rect l="l" t="t" r="r" b="b"/>
              <a:pathLst>
                <a:path w="2230" h="1114" extrusionOk="0">
                  <a:moveTo>
                    <a:pt x="262" y="1"/>
                  </a:moveTo>
                  <a:cubicBezTo>
                    <a:pt x="116" y="1"/>
                    <a:pt x="1" y="116"/>
                    <a:pt x="1" y="262"/>
                  </a:cubicBezTo>
                  <a:lnTo>
                    <a:pt x="1" y="852"/>
                  </a:lnTo>
                  <a:cubicBezTo>
                    <a:pt x="1" y="999"/>
                    <a:pt x="116" y="1114"/>
                    <a:pt x="262" y="1114"/>
                  </a:cubicBezTo>
                  <a:lnTo>
                    <a:pt x="1968" y="1114"/>
                  </a:lnTo>
                  <a:cubicBezTo>
                    <a:pt x="2112" y="1114"/>
                    <a:pt x="2229" y="999"/>
                    <a:pt x="2229" y="852"/>
                  </a:cubicBezTo>
                  <a:lnTo>
                    <a:pt x="2229" y="262"/>
                  </a:lnTo>
                  <a:cubicBezTo>
                    <a:pt x="2229" y="116"/>
                    <a:pt x="2112" y="1"/>
                    <a:pt x="19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5" name="Google Shape;8505;p110"/>
            <p:cNvSpPr/>
            <p:nvPr/>
          </p:nvSpPr>
          <p:spPr>
            <a:xfrm>
              <a:off x="1019891" y="1224366"/>
              <a:ext cx="86937" cy="28996"/>
            </a:xfrm>
            <a:custGeom>
              <a:avLst/>
              <a:gdLst/>
              <a:ahLst/>
              <a:cxnLst/>
              <a:rect l="l" t="t" r="r" b="b"/>
              <a:pathLst>
                <a:path w="3346" h="1116" extrusionOk="0">
                  <a:moveTo>
                    <a:pt x="262" y="0"/>
                  </a:moveTo>
                  <a:cubicBezTo>
                    <a:pt x="116" y="0"/>
                    <a:pt x="1" y="118"/>
                    <a:pt x="1" y="261"/>
                  </a:cubicBezTo>
                  <a:lnTo>
                    <a:pt x="1" y="854"/>
                  </a:lnTo>
                  <a:cubicBezTo>
                    <a:pt x="1" y="998"/>
                    <a:pt x="116" y="1116"/>
                    <a:pt x="262" y="1116"/>
                  </a:cubicBezTo>
                  <a:lnTo>
                    <a:pt x="3084" y="1116"/>
                  </a:lnTo>
                  <a:cubicBezTo>
                    <a:pt x="3227" y="1116"/>
                    <a:pt x="3345" y="998"/>
                    <a:pt x="3345" y="854"/>
                  </a:cubicBezTo>
                  <a:lnTo>
                    <a:pt x="3345" y="261"/>
                  </a:lnTo>
                  <a:cubicBezTo>
                    <a:pt x="3345" y="118"/>
                    <a:pt x="3227" y="0"/>
                    <a:pt x="30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6" name="Google Shape;8506;p110"/>
            <p:cNvSpPr/>
            <p:nvPr/>
          </p:nvSpPr>
          <p:spPr>
            <a:xfrm>
              <a:off x="1135721" y="1224366"/>
              <a:ext cx="57993" cy="28996"/>
            </a:xfrm>
            <a:custGeom>
              <a:avLst/>
              <a:gdLst/>
              <a:ahLst/>
              <a:cxnLst/>
              <a:rect l="l" t="t" r="r" b="b"/>
              <a:pathLst>
                <a:path w="2232" h="1116" extrusionOk="0">
                  <a:moveTo>
                    <a:pt x="261" y="0"/>
                  </a:moveTo>
                  <a:cubicBezTo>
                    <a:pt x="118" y="0"/>
                    <a:pt x="0" y="118"/>
                    <a:pt x="0" y="261"/>
                  </a:cubicBezTo>
                  <a:lnTo>
                    <a:pt x="0" y="854"/>
                  </a:lnTo>
                  <a:cubicBezTo>
                    <a:pt x="0" y="998"/>
                    <a:pt x="118" y="1116"/>
                    <a:pt x="261" y="1116"/>
                  </a:cubicBezTo>
                  <a:lnTo>
                    <a:pt x="1970" y="1116"/>
                  </a:lnTo>
                  <a:cubicBezTo>
                    <a:pt x="2114" y="1116"/>
                    <a:pt x="2231" y="998"/>
                    <a:pt x="2231" y="854"/>
                  </a:cubicBezTo>
                  <a:lnTo>
                    <a:pt x="2231" y="261"/>
                  </a:lnTo>
                  <a:cubicBezTo>
                    <a:pt x="2231" y="118"/>
                    <a:pt x="2114" y="0"/>
                    <a:pt x="19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7" name="Google Shape;8507;p110"/>
            <p:cNvSpPr/>
            <p:nvPr/>
          </p:nvSpPr>
          <p:spPr>
            <a:xfrm>
              <a:off x="955402" y="1159877"/>
              <a:ext cx="42118" cy="42092"/>
            </a:xfrm>
            <a:custGeom>
              <a:avLst/>
              <a:gdLst/>
              <a:ahLst/>
              <a:cxnLst/>
              <a:rect l="l" t="t" r="r" b="b"/>
              <a:pathLst>
                <a:path w="1621" h="1620" extrusionOk="0">
                  <a:moveTo>
                    <a:pt x="1098" y="504"/>
                  </a:moveTo>
                  <a:cubicBezTo>
                    <a:pt x="1109" y="504"/>
                    <a:pt x="1114" y="512"/>
                    <a:pt x="1114" y="523"/>
                  </a:cubicBezTo>
                  <a:lnTo>
                    <a:pt x="1114" y="1097"/>
                  </a:lnTo>
                  <a:cubicBezTo>
                    <a:pt x="1114" y="1108"/>
                    <a:pt x="1109" y="1116"/>
                    <a:pt x="1098" y="1116"/>
                  </a:cubicBezTo>
                  <a:lnTo>
                    <a:pt x="521" y="1116"/>
                  </a:lnTo>
                  <a:cubicBezTo>
                    <a:pt x="513" y="1116"/>
                    <a:pt x="505" y="1108"/>
                    <a:pt x="505" y="1097"/>
                  </a:cubicBezTo>
                  <a:lnTo>
                    <a:pt x="505" y="523"/>
                  </a:lnTo>
                  <a:cubicBezTo>
                    <a:pt x="505" y="512"/>
                    <a:pt x="513" y="504"/>
                    <a:pt x="521" y="504"/>
                  </a:cubicBezTo>
                  <a:close/>
                  <a:moveTo>
                    <a:pt x="521" y="0"/>
                  </a:moveTo>
                  <a:cubicBezTo>
                    <a:pt x="233" y="0"/>
                    <a:pt x="1" y="235"/>
                    <a:pt x="1" y="523"/>
                  </a:cubicBezTo>
                  <a:lnTo>
                    <a:pt x="1" y="1097"/>
                  </a:lnTo>
                  <a:cubicBezTo>
                    <a:pt x="1" y="1385"/>
                    <a:pt x="233" y="1620"/>
                    <a:pt x="521" y="1620"/>
                  </a:cubicBezTo>
                  <a:lnTo>
                    <a:pt x="1098" y="1620"/>
                  </a:lnTo>
                  <a:cubicBezTo>
                    <a:pt x="1386" y="1620"/>
                    <a:pt x="1621" y="1385"/>
                    <a:pt x="1621" y="1097"/>
                  </a:cubicBezTo>
                  <a:lnTo>
                    <a:pt x="1621" y="523"/>
                  </a:lnTo>
                  <a:cubicBezTo>
                    <a:pt x="1621" y="235"/>
                    <a:pt x="1386" y="0"/>
                    <a:pt x="10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8" name="Google Shape;8508;p110"/>
            <p:cNvSpPr/>
            <p:nvPr/>
          </p:nvSpPr>
          <p:spPr>
            <a:xfrm>
              <a:off x="1019891" y="1340222"/>
              <a:ext cx="86937" cy="28945"/>
            </a:xfrm>
            <a:custGeom>
              <a:avLst/>
              <a:gdLst/>
              <a:ahLst/>
              <a:cxnLst/>
              <a:rect l="l" t="t" r="r" b="b"/>
              <a:pathLst>
                <a:path w="3346" h="1114" extrusionOk="0">
                  <a:moveTo>
                    <a:pt x="262" y="1"/>
                  </a:moveTo>
                  <a:cubicBezTo>
                    <a:pt x="116" y="1"/>
                    <a:pt x="1" y="116"/>
                    <a:pt x="1" y="262"/>
                  </a:cubicBezTo>
                  <a:lnTo>
                    <a:pt x="1" y="853"/>
                  </a:lnTo>
                  <a:cubicBezTo>
                    <a:pt x="1" y="999"/>
                    <a:pt x="116" y="1114"/>
                    <a:pt x="262" y="1114"/>
                  </a:cubicBezTo>
                  <a:lnTo>
                    <a:pt x="3084" y="1114"/>
                  </a:lnTo>
                  <a:cubicBezTo>
                    <a:pt x="3227" y="1114"/>
                    <a:pt x="3345" y="999"/>
                    <a:pt x="3345" y="853"/>
                  </a:cubicBezTo>
                  <a:lnTo>
                    <a:pt x="3345" y="262"/>
                  </a:lnTo>
                  <a:cubicBezTo>
                    <a:pt x="3345" y="116"/>
                    <a:pt x="3227" y="1"/>
                    <a:pt x="30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9" name="Google Shape;8509;p110"/>
            <p:cNvSpPr/>
            <p:nvPr/>
          </p:nvSpPr>
          <p:spPr>
            <a:xfrm>
              <a:off x="1135721" y="1340222"/>
              <a:ext cx="57993" cy="28945"/>
            </a:xfrm>
            <a:custGeom>
              <a:avLst/>
              <a:gdLst/>
              <a:ahLst/>
              <a:cxnLst/>
              <a:rect l="l" t="t" r="r" b="b"/>
              <a:pathLst>
                <a:path w="2232" h="1114" extrusionOk="0">
                  <a:moveTo>
                    <a:pt x="261" y="1"/>
                  </a:moveTo>
                  <a:cubicBezTo>
                    <a:pt x="118" y="1"/>
                    <a:pt x="0" y="116"/>
                    <a:pt x="0" y="262"/>
                  </a:cubicBezTo>
                  <a:lnTo>
                    <a:pt x="0" y="853"/>
                  </a:lnTo>
                  <a:cubicBezTo>
                    <a:pt x="0" y="999"/>
                    <a:pt x="118" y="1114"/>
                    <a:pt x="261" y="1114"/>
                  </a:cubicBezTo>
                  <a:lnTo>
                    <a:pt x="1970" y="1114"/>
                  </a:lnTo>
                  <a:cubicBezTo>
                    <a:pt x="2114" y="1114"/>
                    <a:pt x="2231" y="999"/>
                    <a:pt x="2231" y="853"/>
                  </a:cubicBezTo>
                  <a:lnTo>
                    <a:pt x="2231" y="262"/>
                  </a:lnTo>
                  <a:cubicBezTo>
                    <a:pt x="2231" y="116"/>
                    <a:pt x="2114" y="1"/>
                    <a:pt x="197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0" name="Google Shape;8510;p110"/>
            <p:cNvSpPr/>
            <p:nvPr/>
          </p:nvSpPr>
          <p:spPr>
            <a:xfrm>
              <a:off x="955402" y="1275733"/>
              <a:ext cx="42118" cy="42118"/>
            </a:xfrm>
            <a:custGeom>
              <a:avLst/>
              <a:gdLst/>
              <a:ahLst/>
              <a:cxnLst/>
              <a:rect l="l" t="t" r="r" b="b"/>
              <a:pathLst>
                <a:path w="1621" h="1621" extrusionOk="0">
                  <a:moveTo>
                    <a:pt x="1098" y="505"/>
                  </a:moveTo>
                  <a:cubicBezTo>
                    <a:pt x="1109" y="505"/>
                    <a:pt x="1114" y="513"/>
                    <a:pt x="1114" y="521"/>
                  </a:cubicBezTo>
                  <a:lnTo>
                    <a:pt x="1114" y="1098"/>
                  </a:lnTo>
                  <a:cubicBezTo>
                    <a:pt x="1114" y="1106"/>
                    <a:pt x="1109" y="1114"/>
                    <a:pt x="1098" y="1114"/>
                  </a:cubicBezTo>
                  <a:lnTo>
                    <a:pt x="521" y="1114"/>
                  </a:lnTo>
                  <a:cubicBezTo>
                    <a:pt x="513" y="1114"/>
                    <a:pt x="505" y="1106"/>
                    <a:pt x="505" y="1098"/>
                  </a:cubicBezTo>
                  <a:lnTo>
                    <a:pt x="505" y="521"/>
                  </a:lnTo>
                  <a:cubicBezTo>
                    <a:pt x="505" y="513"/>
                    <a:pt x="513" y="505"/>
                    <a:pt x="521" y="505"/>
                  </a:cubicBezTo>
                  <a:close/>
                  <a:moveTo>
                    <a:pt x="521" y="1"/>
                  </a:moveTo>
                  <a:cubicBezTo>
                    <a:pt x="233" y="1"/>
                    <a:pt x="1" y="233"/>
                    <a:pt x="1" y="521"/>
                  </a:cubicBezTo>
                  <a:lnTo>
                    <a:pt x="1" y="1098"/>
                  </a:lnTo>
                  <a:cubicBezTo>
                    <a:pt x="1" y="1386"/>
                    <a:pt x="233" y="1621"/>
                    <a:pt x="521" y="1621"/>
                  </a:cubicBezTo>
                  <a:lnTo>
                    <a:pt x="1098" y="1621"/>
                  </a:lnTo>
                  <a:cubicBezTo>
                    <a:pt x="1386" y="1621"/>
                    <a:pt x="1621" y="1386"/>
                    <a:pt x="1621" y="1098"/>
                  </a:cubicBezTo>
                  <a:lnTo>
                    <a:pt x="1621" y="521"/>
                  </a:lnTo>
                  <a:cubicBezTo>
                    <a:pt x="1621" y="233"/>
                    <a:pt x="1386" y="1"/>
                    <a:pt x="109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1" name="Google Shape;8511;p110"/>
            <p:cNvSpPr/>
            <p:nvPr/>
          </p:nvSpPr>
          <p:spPr>
            <a:xfrm>
              <a:off x="1188049" y="1137480"/>
              <a:ext cx="34583" cy="305814"/>
            </a:xfrm>
            <a:custGeom>
              <a:avLst/>
              <a:gdLst/>
              <a:ahLst/>
              <a:cxnLst/>
              <a:rect l="l" t="t" r="r" b="b"/>
              <a:pathLst>
                <a:path w="1331" h="11770" extrusionOk="0">
                  <a:moveTo>
                    <a:pt x="0" y="0"/>
                  </a:moveTo>
                  <a:cubicBezTo>
                    <a:pt x="309" y="0"/>
                    <a:pt x="557" y="251"/>
                    <a:pt x="557" y="556"/>
                  </a:cubicBezTo>
                  <a:lnTo>
                    <a:pt x="557" y="11770"/>
                  </a:lnTo>
                  <a:lnTo>
                    <a:pt x="1330" y="11770"/>
                  </a:lnTo>
                  <a:lnTo>
                    <a:pt x="1330" y="556"/>
                  </a:lnTo>
                  <a:cubicBezTo>
                    <a:pt x="1330" y="251"/>
                    <a:pt x="1082" y="0"/>
                    <a:pt x="7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2" name="Google Shape;8512;p110"/>
            <p:cNvSpPr/>
            <p:nvPr/>
          </p:nvSpPr>
          <p:spPr>
            <a:xfrm>
              <a:off x="984321" y="1391563"/>
              <a:ext cx="186996" cy="51731"/>
            </a:xfrm>
            <a:custGeom>
              <a:avLst/>
              <a:gdLst/>
              <a:ahLst/>
              <a:cxnLst/>
              <a:rect l="l" t="t" r="r" b="b"/>
              <a:pathLst>
                <a:path w="7197" h="1991" extrusionOk="0">
                  <a:moveTo>
                    <a:pt x="534" y="0"/>
                  </a:moveTo>
                  <a:cubicBezTo>
                    <a:pt x="241" y="0"/>
                    <a:pt x="1" y="240"/>
                    <a:pt x="1" y="533"/>
                  </a:cubicBezTo>
                  <a:lnTo>
                    <a:pt x="1" y="1991"/>
                  </a:lnTo>
                  <a:lnTo>
                    <a:pt x="508" y="1991"/>
                  </a:lnTo>
                  <a:lnTo>
                    <a:pt x="508" y="533"/>
                  </a:lnTo>
                  <a:cubicBezTo>
                    <a:pt x="508" y="517"/>
                    <a:pt x="518" y="507"/>
                    <a:pt x="534" y="507"/>
                  </a:cubicBezTo>
                  <a:lnTo>
                    <a:pt x="6663" y="507"/>
                  </a:lnTo>
                  <a:cubicBezTo>
                    <a:pt x="6679" y="507"/>
                    <a:pt x="6689" y="517"/>
                    <a:pt x="6689" y="533"/>
                  </a:cubicBezTo>
                  <a:lnTo>
                    <a:pt x="6689" y="1991"/>
                  </a:lnTo>
                  <a:lnTo>
                    <a:pt x="7196" y="1991"/>
                  </a:lnTo>
                  <a:lnTo>
                    <a:pt x="7196" y="533"/>
                  </a:lnTo>
                  <a:cubicBezTo>
                    <a:pt x="7196" y="240"/>
                    <a:pt x="6956" y="0"/>
                    <a:pt x="66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3" name="Google Shape;8513;p110"/>
            <p:cNvSpPr/>
            <p:nvPr/>
          </p:nvSpPr>
          <p:spPr>
            <a:xfrm>
              <a:off x="1166536" y="1224366"/>
              <a:ext cx="27178" cy="28996"/>
            </a:xfrm>
            <a:custGeom>
              <a:avLst/>
              <a:gdLst/>
              <a:ahLst/>
              <a:cxnLst/>
              <a:rect l="l" t="t" r="r" b="b"/>
              <a:pathLst>
                <a:path w="1046" h="1116" extrusionOk="0">
                  <a:moveTo>
                    <a:pt x="0" y="0"/>
                  </a:moveTo>
                  <a:cubicBezTo>
                    <a:pt x="149" y="0"/>
                    <a:pt x="269" y="120"/>
                    <a:pt x="269" y="269"/>
                  </a:cubicBezTo>
                  <a:lnTo>
                    <a:pt x="269" y="847"/>
                  </a:lnTo>
                  <a:cubicBezTo>
                    <a:pt x="269" y="996"/>
                    <a:pt x="149" y="1116"/>
                    <a:pt x="0" y="1116"/>
                  </a:cubicBezTo>
                  <a:lnTo>
                    <a:pt x="784" y="1116"/>
                  </a:lnTo>
                  <a:cubicBezTo>
                    <a:pt x="928" y="1116"/>
                    <a:pt x="1045" y="998"/>
                    <a:pt x="1045" y="854"/>
                  </a:cubicBezTo>
                  <a:lnTo>
                    <a:pt x="1045" y="261"/>
                  </a:lnTo>
                  <a:cubicBezTo>
                    <a:pt x="1045" y="118"/>
                    <a:pt x="928" y="0"/>
                    <a:pt x="7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4" name="Google Shape;8514;p110"/>
            <p:cNvSpPr/>
            <p:nvPr/>
          </p:nvSpPr>
          <p:spPr>
            <a:xfrm>
              <a:off x="1079650" y="1224366"/>
              <a:ext cx="27178" cy="28996"/>
            </a:xfrm>
            <a:custGeom>
              <a:avLst/>
              <a:gdLst/>
              <a:ahLst/>
              <a:cxnLst/>
              <a:rect l="l" t="t" r="r" b="b"/>
              <a:pathLst>
                <a:path w="1046" h="1116" extrusionOk="0">
                  <a:moveTo>
                    <a:pt x="0" y="0"/>
                  </a:moveTo>
                  <a:cubicBezTo>
                    <a:pt x="149" y="0"/>
                    <a:pt x="269" y="120"/>
                    <a:pt x="269" y="269"/>
                  </a:cubicBezTo>
                  <a:lnTo>
                    <a:pt x="269" y="847"/>
                  </a:lnTo>
                  <a:cubicBezTo>
                    <a:pt x="269" y="996"/>
                    <a:pt x="149" y="1116"/>
                    <a:pt x="0" y="1116"/>
                  </a:cubicBezTo>
                  <a:lnTo>
                    <a:pt x="784" y="1116"/>
                  </a:lnTo>
                  <a:cubicBezTo>
                    <a:pt x="927" y="1116"/>
                    <a:pt x="1045" y="998"/>
                    <a:pt x="1045" y="854"/>
                  </a:cubicBezTo>
                  <a:lnTo>
                    <a:pt x="1045" y="261"/>
                  </a:lnTo>
                  <a:cubicBezTo>
                    <a:pt x="1045" y="118"/>
                    <a:pt x="927" y="0"/>
                    <a:pt x="7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5" name="Google Shape;8515;p110"/>
            <p:cNvSpPr/>
            <p:nvPr/>
          </p:nvSpPr>
          <p:spPr>
            <a:xfrm>
              <a:off x="1166536" y="1340222"/>
              <a:ext cx="27178" cy="28945"/>
            </a:xfrm>
            <a:custGeom>
              <a:avLst/>
              <a:gdLst/>
              <a:ahLst/>
              <a:cxnLst/>
              <a:rect l="l" t="t" r="r" b="b"/>
              <a:pathLst>
                <a:path w="1046" h="1114" extrusionOk="0">
                  <a:moveTo>
                    <a:pt x="0" y="1"/>
                  </a:moveTo>
                  <a:cubicBezTo>
                    <a:pt x="149" y="1"/>
                    <a:pt x="269" y="121"/>
                    <a:pt x="269" y="270"/>
                  </a:cubicBezTo>
                  <a:lnTo>
                    <a:pt x="269" y="845"/>
                  </a:lnTo>
                  <a:cubicBezTo>
                    <a:pt x="269" y="994"/>
                    <a:pt x="149" y="1114"/>
                    <a:pt x="0" y="1114"/>
                  </a:cubicBezTo>
                  <a:lnTo>
                    <a:pt x="784" y="1114"/>
                  </a:lnTo>
                  <a:cubicBezTo>
                    <a:pt x="928" y="1114"/>
                    <a:pt x="1045" y="999"/>
                    <a:pt x="1045" y="853"/>
                  </a:cubicBezTo>
                  <a:lnTo>
                    <a:pt x="1045" y="262"/>
                  </a:lnTo>
                  <a:cubicBezTo>
                    <a:pt x="1045" y="116"/>
                    <a:pt x="928" y="1"/>
                    <a:pt x="7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6" name="Google Shape;8516;p110"/>
            <p:cNvSpPr/>
            <p:nvPr/>
          </p:nvSpPr>
          <p:spPr>
            <a:xfrm>
              <a:off x="1079650" y="1340222"/>
              <a:ext cx="27178" cy="28945"/>
            </a:xfrm>
            <a:custGeom>
              <a:avLst/>
              <a:gdLst/>
              <a:ahLst/>
              <a:cxnLst/>
              <a:rect l="l" t="t" r="r" b="b"/>
              <a:pathLst>
                <a:path w="1046" h="1114" extrusionOk="0">
                  <a:moveTo>
                    <a:pt x="0" y="1"/>
                  </a:moveTo>
                  <a:cubicBezTo>
                    <a:pt x="149" y="1"/>
                    <a:pt x="269" y="121"/>
                    <a:pt x="269" y="270"/>
                  </a:cubicBezTo>
                  <a:lnTo>
                    <a:pt x="269" y="845"/>
                  </a:lnTo>
                  <a:cubicBezTo>
                    <a:pt x="269" y="994"/>
                    <a:pt x="149" y="1114"/>
                    <a:pt x="0" y="1114"/>
                  </a:cubicBezTo>
                  <a:lnTo>
                    <a:pt x="784" y="1114"/>
                  </a:lnTo>
                  <a:cubicBezTo>
                    <a:pt x="927" y="1114"/>
                    <a:pt x="1045" y="999"/>
                    <a:pt x="1045" y="853"/>
                  </a:cubicBezTo>
                  <a:lnTo>
                    <a:pt x="1045" y="262"/>
                  </a:lnTo>
                  <a:cubicBezTo>
                    <a:pt x="1045" y="116"/>
                    <a:pt x="927" y="1"/>
                    <a:pt x="7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7" name="Google Shape;8517;p110"/>
            <p:cNvSpPr/>
            <p:nvPr/>
          </p:nvSpPr>
          <p:spPr>
            <a:xfrm>
              <a:off x="1019891" y="1282255"/>
              <a:ext cx="57941" cy="29022"/>
            </a:xfrm>
            <a:custGeom>
              <a:avLst/>
              <a:gdLst/>
              <a:ahLst/>
              <a:cxnLst/>
              <a:rect l="l" t="t" r="r" b="b"/>
              <a:pathLst>
                <a:path w="2230" h="1117" extrusionOk="0">
                  <a:moveTo>
                    <a:pt x="262" y="1"/>
                  </a:moveTo>
                  <a:cubicBezTo>
                    <a:pt x="116" y="1"/>
                    <a:pt x="1" y="118"/>
                    <a:pt x="1" y="262"/>
                  </a:cubicBezTo>
                  <a:lnTo>
                    <a:pt x="1" y="855"/>
                  </a:lnTo>
                  <a:cubicBezTo>
                    <a:pt x="1" y="999"/>
                    <a:pt x="116" y="1116"/>
                    <a:pt x="262" y="1116"/>
                  </a:cubicBezTo>
                  <a:lnTo>
                    <a:pt x="1968" y="1116"/>
                  </a:lnTo>
                  <a:cubicBezTo>
                    <a:pt x="2112" y="1116"/>
                    <a:pt x="2229" y="999"/>
                    <a:pt x="2229" y="855"/>
                  </a:cubicBezTo>
                  <a:lnTo>
                    <a:pt x="2229" y="262"/>
                  </a:lnTo>
                  <a:cubicBezTo>
                    <a:pt x="2229" y="118"/>
                    <a:pt x="2112" y="1"/>
                    <a:pt x="19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8" name="Google Shape;8518;p110"/>
            <p:cNvSpPr/>
            <p:nvPr/>
          </p:nvSpPr>
          <p:spPr>
            <a:xfrm>
              <a:off x="1051537" y="1282255"/>
              <a:ext cx="26294" cy="29022"/>
            </a:xfrm>
            <a:custGeom>
              <a:avLst/>
              <a:gdLst/>
              <a:ahLst/>
              <a:cxnLst/>
              <a:rect l="l" t="t" r="r" b="b"/>
              <a:pathLst>
                <a:path w="1012" h="1117" extrusionOk="0">
                  <a:moveTo>
                    <a:pt x="0" y="1"/>
                  </a:moveTo>
                  <a:cubicBezTo>
                    <a:pt x="144" y="1"/>
                    <a:pt x="262" y="118"/>
                    <a:pt x="262" y="262"/>
                  </a:cubicBezTo>
                  <a:lnTo>
                    <a:pt x="262" y="855"/>
                  </a:lnTo>
                  <a:cubicBezTo>
                    <a:pt x="262" y="999"/>
                    <a:pt x="144" y="1116"/>
                    <a:pt x="0" y="1116"/>
                  </a:cubicBezTo>
                  <a:lnTo>
                    <a:pt x="750" y="1116"/>
                  </a:lnTo>
                  <a:cubicBezTo>
                    <a:pt x="894" y="1116"/>
                    <a:pt x="1011" y="999"/>
                    <a:pt x="1011" y="855"/>
                  </a:cubicBezTo>
                  <a:lnTo>
                    <a:pt x="1011" y="262"/>
                  </a:lnTo>
                  <a:cubicBezTo>
                    <a:pt x="1011" y="118"/>
                    <a:pt x="894" y="1"/>
                    <a:pt x="75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9" name="Google Shape;8519;p110"/>
            <p:cNvSpPr/>
            <p:nvPr/>
          </p:nvSpPr>
          <p:spPr>
            <a:xfrm>
              <a:off x="1051537" y="1166451"/>
              <a:ext cx="26294" cy="28945"/>
            </a:xfrm>
            <a:custGeom>
              <a:avLst/>
              <a:gdLst/>
              <a:ahLst/>
              <a:cxnLst/>
              <a:rect l="l" t="t" r="r" b="b"/>
              <a:pathLst>
                <a:path w="1012" h="1114" extrusionOk="0">
                  <a:moveTo>
                    <a:pt x="0" y="1"/>
                  </a:moveTo>
                  <a:cubicBezTo>
                    <a:pt x="144" y="1"/>
                    <a:pt x="262" y="116"/>
                    <a:pt x="262" y="262"/>
                  </a:cubicBezTo>
                  <a:lnTo>
                    <a:pt x="262" y="852"/>
                  </a:lnTo>
                  <a:cubicBezTo>
                    <a:pt x="262" y="999"/>
                    <a:pt x="144" y="1114"/>
                    <a:pt x="0" y="1114"/>
                  </a:cubicBezTo>
                  <a:lnTo>
                    <a:pt x="750" y="1114"/>
                  </a:lnTo>
                  <a:cubicBezTo>
                    <a:pt x="894" y="1114"/>
                    <a:pt x="1011" y="999"/>
                    <a:pt x="1011" y="852"/>
                  </a:cubicBezTo>
                  <a:lnTo>
                    <a:pt x="1011" y="262"/>
                  </a:lnTo>
                  <a:cubicBezTo>
                    <a:pt x="1011" y="116"/>
                    <a:pt x="894" y="1"/>
                    <a:pt x="75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0" name="Google Shape;8520;p110"/>
            <p:cNvSpPr/>
            <p:nvPr/>
          </p:nvSpPr>
          <p:spPr>
            <a:xfrm>
              <a:off x="860592" y="1441579"/>
              <a:ext cx="434453" cy="43469"/>
            </a:xfrm>
            <a:custGeom>
              <a:avLst/>
              <a:gdLst/>
              <a:ahLst/>
              <a:cxnLst/>
              <a:rect l="l" t="t" r="r" b="b"/>
              <a:pathLst>
                <a:path w="16721" h="1673" extrusionOk="0">
                  <a:moveTo>
                    <a:pt x="0" y="1"/>
                  </a:moveTo>
                  <a:lnTo>
                    <a:pt x="0" y="557"/>
                  </a:lnTo>
                  <a:cubicBezTo>
                    <a:pt x="0" y="1174"/>
                    <a:pt x="499" y="1673"/>
                    <a:pt x="1116" y="1673"/>
                  </a:cubicBezTo>
                  <a:lnTo>
                    <a:pt x="15605" y="1673"/>
                  </a:lnTo>
                  <a:cubicBezTo>
                    <a:pt x="16222" y="1673"/>
                    <a:pt x="16721" y="1174"/>
                    <a:pt x="16721" y="557"/>
                  </a:cubicBezTo>
                  <a:lnTo>
                    <a:pt x="167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1" name="Google Shape;8521;p110"/>
            <p:cNvSpPr/>
            <p:nvPr/>
          </p:nvSpPr>
          <p:spPr>
            <a:xfrm>
              <a:off x="1245938" y="1441579"/>
              <a:ext cx="49107" cy="43469"/>
            </a:xfrm>
            <a:custGeom>
              <a:avLst/>
              <a:gdLst/>
              <a:ahLst/>
              <a:cxnLst/>
              <a:rect l="l" t="t" r="r" b="b"/>
              <a:pathLst>
                <a:path w="1890" h="1673" extrusionOk="0">
                  <a:moveTo>
                    <a:pt x="1117" y="1"/>
                  </a:moveTo>
                  <a:lnTo>
                    <a:pt x="1117" y="557"/>
                  </a:lnTo>
                  <a:cubicBezTo>
                    <a:pt x="1117" y="1174"/>
                    <a:pt x="618" y="1673"/>
                    <a:pt x="1" y="1673"/>
                  </a:cubicBezTo>
                  <a:lnTo>
                    <a:pt x="774" y="1673"/>
                  </a:lnTo>
                  <a:cubicBezTo>
                    <a:pt x="1391" y="1673"/>
                    <a:pt x="1890" y="1174"/>
                    <a:pt x="1890" y="557"/>
                  </a:cubicBezTo>
                  <a:lnTo>
                    <a:pt x="18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22" name="Google Shape;8522;p110"/>
          <p:cNvGrpSpPr/>
          <p:nvPr/>
        </p:nvGrpSpPr>
        <p:grpSpPr>
          <a:xfrm>
            <a:off x="3181445" y="2406477"/>
            <a:ext cx="528332" cy="523449"/>
            <a:chOff x="2406473" y="1137454"/>
            <a:chExt cx="438559" cy="434505"/>
          </a:xfrm>
        </p:grpSpPr>
        <p:sp>
          <p:nvSpPr>
            <p:cNvPr id="8523" name="Google Shape;8523;p110"/>
            <p:cNvSpPr/>
            <p:nvPr/>
          </p:nvSpPr>
          <p:spPr>
            <a:xfrm>
              <a:off x="2406473" y="1137454"/>
              <a:ext cx="437259" cy="434505"/>
            </a:xfrm>
            <a:custGeom>
              <a:avLst/>
              <a:gdLst/>
              <a:ahLst/>
              <a:cxnLst/>
              <a:rect l="l" t="t" r="r" b="b"/>
              <a:pathLst>
                <a:path w="16829" h="16723" extrusionOk="0">
                  <a:moveTo>
                    <a:pt x="3765" y="0"/>
                  </a:moveTo>
                  <a:cubicBezTo>
                    <a:pt x="3622" y="0"/>
                    <a:pt x="3479" y="55"/>
                    <a:pt x="3371" y="163"/>
                  </a:cubicBezTo>
                  <a:lnTo>
                    <a:pt x="218" y="3316"/>
                  </a:lnTo>
                  <a:cubicBezTo>
                    <a:pt x="1" y="3536"/>
                    <a:pt x="1" y="3889"/>
                    <a:pt x="218" y="4105"/>
                  </a:cubicBezTo>
                  <a:lnTo>
                    <a:pt x="12669" y="16560"/>
                  </a:lnTo>
                  <a:cubicBezTo>
                    <a:pt x="12778" y="16668"/>
                    <a:pt x="12920" y="16722"/>
                    <a:pt x="13063" y="16722"/>
                  </a:cubicBezTo>
                  <a:cubicBezTo>
                    <a:pt x="13206" y="16722"/>
                    <a:pt x="13349" y="16668"/>
                    <a:pt x="13458" y="16560"/>
                  </a:cubicBezTo>
                  <a:lnTo>
                    <a:pt x="16612" y="13406"/>
                  </a:lnTo>
                  <a:cubicBezTo>
                    <a:pt x="16829" y="13187"/>
                    <a:pt x="16829" y="12834"/>
                    <a:pt x="16612" y="12617"/>
                  </a:cubicBezTo>
                  <a:lnTo>
                    <a:pt x="15295" y="11301"/>
                  </a:lnTo>
                  <a:lnTo>
                    <a:pt x="14992" y="11248"/>
                  </a:lnTo>
                  <a:lnTo>
                    <a:pt x="14937" y="10943"/>
                  </a:lnTo>
                  <a:lnTo>
                    <a:pt x="14112" y="10117"/>
                  </a:lnTo>
                  <a:lnTo>
                    <a:pt x="13832" y="10052"/>
                  </a:lnTo>
                  <a:lnTo>
                    <a:pt x="13756" y="9762"/>
                  </a:lnTo>
                  <a:lnTo>
                    <a:pt x="12931" y="8936"/>
                  </a:lnTo>
                  <a:lnTo>
                    <a:pt x="12646" y="8840"/>
                  </a:lnTo>
                  <a:lnTo>
                    <a:pt x="12573" y="8578"/>
                  </a:lnTo>
                  <a:lnTo>
                    <a:pt x="8199" y="4205"/>
                  </a:lnTo>
                  <a:lnTo>
                    <a:pt x="7943" y="4126"/>
                  </a:lnTo>
                  <a:lnTo>
                    <a:pt x="7844" y="3849"/>
                  </a:lnTo>
                  <a:lnTo>
                    <a:pt x="7018" y="3024"/>
                  </a:lnTo>
                  <a:lnTo>
                    <a:pt x="6741" y="2925"/>
                  </a:lnTo>
                  <a:lnTo>
                    <a:pt x="6660" y="2666"/>
                  </a:lnTo>
                  <a:lnTo>
                    <a:pt x="5835" y="1840"/>
                  </a:lnTo>
                  <a:lnTo>
                    <a:pt x="5545" y="1717"/>
                  </a:lnTo>
                  <a:lnTo>
                    <a:pt x="5477" y="1482"/>
                  </a:lnTo>
                  <a:lnTo>
                    <a:pt x="4160" y="163"/>
                  </a:lnTo>
                  <a:cubicBezTo>
                    <a:pt x="4050" y="55"/>
                    <a:pt x="3907" y="0"/>
                    <a:pt x="37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4" name="Google Shape;8524;p110"/>
            <p:cNvSpPr/>
            <p:nvPr/>
          </p:nvSpPr>
          <p:spPr>
            <a:xfrm>
              <a:off x="2487746" y="1217376"/>
              <a:ext cx="28996" cy="28945"/>
            </a:xfrm>
            <a:custGeom>
              <a:avLst/>
              <a:gdLst/>
              <a:ahLst/>
              <a:cxnLst/>
              <a:rect l="l" t="t" r="r" b="b"/>
              <a:pathLst>
                <a:path w="1116" h="1114" extrusionOk="0">
                  <a:moveTo>
                    <a:pt x="557" y="0"/>
                  </a:moveTo>
                  <a:cubicBezTo>
                    <a:pt x="251" y="0"/>
                    <a:pt x="0" y="248"/>
                    <a:pt x="0" y="557"/>
                  </a:cubicBezTo>
                  <a:cubicBezTo>
                    <a:pt x="0" y="865"/>
                    <a:pt x="251" y="1113"/>
                    <a:pt x="557" y="1113"/>
                  </a:cubicBezTo>
                  <a:cubicBezTo>
                    <a:pt x="865" y="1113"/>
                    <a:pt x="1116" y="865"/>
                    <a:pt x="1116" y="557"/>
                  </a:cubicBezTo>
                  <a:cubicBezTo>
                    <a:pt x="1116" y="248"/>
                    <a:pt x="865" y="0"/>
                    <a:pt x="5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5" name="Google Shape;8525;p110"/>
            <p:cNvSpPr/>
            <p:nvPr/>
          </p:nvSpPr>
          <p:spPr>
            <a:xfrm>
              <a:off x="2628181" y="1419884"/>
              <a:ext cx="96343" cy="95044"/>
            </a:xfrm>
            <a:custGeom>
              <a:avLst/>
              <a:gdLst/>
              <a:ahLst/>
              <a:cxnLst/>
              <a:rect l="l" t="t" r="r" b="b"/>
              <a:pathLst>
                <a:path w="3708" h="3658" extrusionOk="0">
                  <a:moveTo>
                    <a:pt x="276" y="0"/>
                  </a:moveTo>
                  <a:cubicBezTo>
                    <a:pt x="212" y="0"/>
                    <a:pt x="147" y="24"/>
                    <a:pt x="97" y="73"/>
                  </a:cubicBezTo>
                  <a:cubicBezTo>
                    <a:pt x="1" y="172"/>
                    <a:pt x="1" y="331"/>
                    <a:pt x="97" y="431"/>
                  </a:cubicBezTo>
                  <a:lnTo>
                    <a:pt x="3251" y="3584"/>
                  </a:lnTo>
                  <a:cubicBezTo>
                    <a:pt x="3300" y="3634"/>
                    <a:pt x="3366" y="3657"/>
                    <a:pt x="3431" y="3657"/>
                  </a:cubicBezTo>
                  <a:cubicBezTo>
                    <a:pt x="3494" y="3657"/>
                    <a:pt x="3559" y="3634"/>
                    <a:pt x="3609" y="3584"/>
                  </a:cubicBezTo>
                  <a:cubicBezTo>
                    <a:pt x="3708" y="3485"/>
                    <a:pt x="3708" y="3325"/>
                    <a:pt x="3609" y="3226"/>
                  </a:cubicBezTo>
                  <a:lnTo>
                    <a:pt x="455" y="73"/>
                  </a:lnTo>
                  <a:cubicBezTo>
                    <a:pt x="406" y="24"/>
                    <a:pt x="341" y="0"/>
                    <a:pt x="2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6" name="Google Shape;8526;p110"/>
            <p:cNvSpPr/>
            <p:nvPr/>
          </p:nvSpPr>
          <p:spPr>
            <a:xfrm>
              <a:off x="2464310" y="1256012"/>
              <a:ext cx="96369" cy="95044"/>
            </a:xfrm>
            <a:custGeom>
              <a:avLst/>
              <a:gdLst/>
              <a:ahLst/>
              <a:cxnLst/>
              <a:rect l="l" t="t" r="r" b="b"/>
              <a:pathLst>
                <a:path w="3709" h="3658" extrusionOk="0">
                  <a:moveTo>
                    <a:pt x="276" y="0"/>
                  </a:moveTo>
                  <a:cubicBezTo>
                    <a:pt x="212" y="0"/>
                    <a:pt x="147" y="24"/>
                    <a:pt x="97" y="73"/>
                  </a:cubicBezTo>
                  <a:cubicBezTo>
                    <a:pt x="1" y="172"/>
                    <a:pt x="1" y="331"/>
                    <a:pt x="97" y="431"/>
                  </a:cubicBezTo>
                  <a:lnTo>
                    <a:pt x="3251" y="3584"/>
                  </a:lnTo>
                  <a:cubicBezTo>
                    <a:pt x="3300" y="3634"/>
                    <a:pt x="3366" y="3657"/>
                    <a:pt x="3431" y="3657"/>
                  </a:cubicBezTo>
                  <a:cubicBezTo>
                    <a:pt x="3494" y="3657"/>
                    <a:pt x="3559" y="3634"/>
                    <a:pt x="3609" y="3584"/>
                  </a:cubicBezTo>
                  <a:cubicBezTo>
                    <a:pt x="3708" y="3485"/>
                    <a:pt x="3708" y="3326"/>
                    <a:pt x="3609" y="3226"/>
                  </a:cubicBezTo>
                  <a:lnTo>
                    <a:pt x="455" y="73"/>
                  </a:lnTo>
                  <a:cubicBezTo>
                    <a:pt x="406" y="24"/>
                    <a:pt x="341" y="0"/>
                    <a:pt x="2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7" name="Google Shape;8527;p110"/>
            <p:cNvSpPr/>
            <p:nvPr/>
          </p:nvSpPr>
          <p:spPr>
            <a:xfrm>
              <a:off x="2494242" y="1137454"/>
              <a:ext cx="349491" cy="434505"/>
            </a:xfrm>
            <a:custGeom>
              <a:avLst/>
              <a:gdLst/>
              <a:ahLst/>
              <a:cxnLst/>
              <a:rect l="l" t="t" r="r" b="b"/>
              <a:pathLst>
                <a:path w="13451" h="16723" extrusionOk="0">
                  <a:moveTo>
                    <a:pt x="386" y="1"/>
                  </a:moveTo>
                  <a:cubicBezTo>
                    <a:pt x="247" y="1"/>
                    <a:pt x="108" y="53"/>
                    <a:pt x="1" y="158"/>
                  </a:cubicBezTo>
                  <a:cubicBezTo>
                    <a:pt x="3" y="160"/>
                    <a:pt x="6" y="163"/>
                    <a:pt x="6" y="166"/>
                  </a:cubicBezTo>
                  <a:lnTo>
                    <a:pt x="12461" y="12617"/>
                  </a:lnTo>
                  <a:cubicBezTo>
                    <a:pt x="12677" y="12834"/>
                    <a:pt x="12677" y="13187"/>
                    <a:pt x="12461" y="13406"/>
                  </a:cubicBezTo>
                  <a:lnTo>
                    <a:pt x="9307" y="16560"/>
                  </a:lnTo>
                  <a:cubicBezTo>
                    <a:pt x="9304" y="16560"/>
                    <a:pt x="9302" y="16562"/>
                    <a:pt x="9299" y="16565"/>
                  </a:cubicBezTo>
                  <a:cubicBezTo>
                    <a:pt x="9407" y="16670"/>
                    <a:pt x="9546" y="16722"/>
                    <a:pt x="9686" y="16722"/>
                  </a:cubicBezTo>
                  <a:cubicBezTo>
                    <a:pt x="9828" y="16722"/>
                    <a:pt x="9971" y="16668"/>
                    <a:pt x="10080" y="16560"/>
                  </a:cubicBezTo>
                  <a:lnTo>
                    <a:pt x="13234" y="13406"/>
                  </a:lnTo>
                  <a:cubicBezTo>
                    <a:pt x="13451" y="13187"/>
                    <a:pt x="13451" y="12834"/>
                    <a:pt x="13234" y="12617"/>
                  </a:cubicBezTo>
                  <a:lnTo>
                    <a:pt x="11917" y="11301"/>
                  </a:lnTo>
                  <a:lnTo>
                    <a:pt x="11614" y="11248"/>
                  </a:lnTo>
                  <a:lnTo>
                    <a:pt x="11559" y="10943"/>
                  </a:lnTo>
                  <a:lnTo>
                    <a:pt x="10734" y="10117"/>
                  </a:lnTo>
                  <a:lnTo>
                    <a:pt x="10454" y="10052"/>
                  </a:lnTo>
                  <a:lnTo>
                    <a:pt x="10378" y="9762"/>
                  </a:lnTo>
                  <a:lnTo>
                    <a:pt x="9553" y="8936"/>
                  </a:lnTo>
                  <a:lnTo>
                    <a:pt x="9268" y="8840"/>
                  </a:lnTo>
                  <a:lnTo>
                    <a:pt x="9195" y="8578"/>
                  </a:lnTo>
                  <a:lnTo>
                    <a:pt x="4821" y="4205"/>
                  </a:lnTo>
                  <a:lnTo>
                    <a:pt x="4565" y="4126"/>
                  </a:lnTo>
                  <a:lnTo>
                    <a:pt x="4466" y="3849"/>
                  </a:lnTo>
                  <a:lnTo>
                    <a:pt x="3640" y="3024"/>
                  </a:lnTo>
                  <a:lnTo>
                    <a:pt x="3363" y="2925"/>
                  </a:lnTo>
                  <a:lnTo>
                    <a:pt x="3282" y="2666"/>
                  </a:lnTo>
                  <a:lnTo>
                    <a:pt x="2457" y="1840"/>
                  </a:lnTo>
                  <a:lnTo>
                    <a:pt x="2167" y="1717"/>
                  </a:lnTo>
                  <a:lnTo>
                    <a:pt x="2099" y="1482"/>
                  </a:lnTo>
                  <a:lnTo>
                    <a:pt x="782" y="166"/>
                  </a:lnTo>
                  <a:cubicBezTo>
                    <a:pt x="672" y="56"/>
                    <a:pt x="529" y="1"/>
                    <a:pt x="3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8" name="Google Shape;8528;p110"/>
            <p:cNvSpPr/>
            <p:nvPr/>
          </p:nvSpPr>
          <p:spPr>
            <a:xfrm>
              <a:off x="2535996" y="1175960"/>
              <a:ext cx="22085" cy="21462"/>
            </a:xfrm>
            <a:custGeom>
              <a:avLst/>
              <a:gdLst/>
              <a:ahLst/>
              <a:cxnLst/>
              <a:rect l="l" t="t" r="r" b="b"/>
              <a:pathLst>
                <a:path w="850" h="826" extrusionOk="0">
                  <a:moveTo>
                    <a:pt x="492" y="0"/>
                  </a:moveTo>
                  <a:lnTo>
                    <a:pt x="100" y="395"/>
                  </a:lnTo>
                  <a:cubicBezTo>
                    <a:pt x="1" y="494"/>
                    <a:pt x="1" y="654"/>
                    <a:pt x="100" y="753"/>
                  </a:cubicBezTo>
                  <a:cubicBezTo>
                    <a:pt x="147" y="802"/>
                    <a:pt x="212" y="826"/>
                    <a:pt x="278" y="826"/>
                  </a:cubicBezTo>
                  <a:cubicBezTo>
                    <a:pt x="343" y="826"/>
                    <a:pt x="406" y="802"/>
                    <a:pt x="455" y="753"/>
                  </a:cubicBezTo>
                  <a:lnTo>
                    <a:pt x="850" y="358"/>
                  </a:lnTo>
                  <a:lnTo>
                    <a:pt x="4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9" name="Google Shape;8529;p110"/>
            <p:cNvSpPr/>
            <p:nvPr/>
          </p:nvSpPr>
          <p:spPr>
            <a:xfrm>
              <a:off x="2566681" y="1206698"/>
              <a:ext cx="22163" cy="21488"/>
            </a:xfrm>
            <a:custGeom>
              <a:avLst/>
              <a:gdLst/>
              <a:ahLst/>
              <a:cxnLst/>
              <a:rect l="l" t="t" r="r" b="b"/>
              <a:pathLst>
                <a:path w="853" h="827" extrusionOk="0">
                  <a:moveTo>
                    <a:pt x="494" y="1"/>
                  </a:moveTo>
                  <a:lnTo>
                    <a:pt x="100" y="395"/>
                  </a:lnTo>
                  <a:cubicBezTo>
                    <a:pt x="1" y="495"/>
                    <a:pt x="1" y="654"/>
                    <a:pt x="100" y="751"/>
                  </a:cubicBezTo>
                  <a:cubicBezTo>
                    <a:pt x="149" y="800"/>
                    <a:pt x="215" y="826"/>
                    <a:pt x="278" y="826"/>
                  </a:cubicBezTo>
                  <a:cubicBezTo>
                    <a:pt x="343" y="826"/>
                    <a:pt x="408" y="800"/>
                    <a:pt x="458" y="751"/>
                  </a:cubicBezTo>
                  <a:lnTo>
                    <a:pt x="852" y="359"/>
                  </a:lnTo>
                  <a:lnTo>
                    <a:pt x="49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0" name="Google Shape;8530;p110"/>
            <p:cNvSpPr/>
            <p:nvPr/>
          </p:nvSpPr>
          <p:spPr>
            <a:xfrm>
              <a:off x="2597444" y="1237461"/>
              <a:ext cx="22085" cy="21410"/>
            </a:xfrm>
            <a:custGeom>
              <a:avLst/>
              <a:gdLst/>
              <a:ahLst/>
              <a:cxnLst/>
              <a:rect l="l" t="t" r="r" b="b"/>
              <a:pathLst>
                <a:path w="850" h="824" extrusionOk="0">
                  <a:moveTo>
                    <a:pt x="494" y="0"/>
                  </a:moveTo>
                  <a:lnTo>
                    <a:pt x="99" y="395"/>
                  </a:lnTo>
                  <a:cubicBezTo>
                    <a:pt x="0" y="492"/>
                    <a:pt x="0" y="651"/>
                    <a:pt x="99" y="750"/>
                  </a:cubicBezTo>
                  <a:cubicBezTo>
                    <a:pt x="149" y="800"/>
                    <a:pt x="212" y="823"/>
                    <a:pt x="277" y="823"/>
                  </a:cubicBezTo>
                  <a:cubicBezTo>
                    <a:pt x="342" y="823"/>
                    <a:pt x="408" y="800"/>
                    <a:pt x="455" y="750"/>
                  </a:cubicBezTo>
                  <a:lnTo>
                    <a:pt x="849" y="356"/>
                  </a:lnTo>
                  <a:lnTo>
                    <a:pt x="4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1" name="Google Shape;8531;p110"/>
            <p:cNvSpPr/>
            <p:nvPr/>
          </p:nvSpPr>
          <p:spPr>
            <a:xfrm>
              <a:off x="2720289" y="1360332"/>
              <a:ext cx="22163" cy="21462"/>
            </a:xfrm>
            <a:custGeom>
              <a:avLst/>
              <a:gdLst/>
              <a:ahLst/>
              <a:cxnLst/>
              <a:rect l="l" t="t" r="r" b="b"/>
              <a:pathLst>
                <a:path w="853" h="826" extrusionOk="0">
                  <a:moveTo>
                    <a:pt x="495" y="0"/>
                  </a:moveTo>
                  <a:lnTo>
                    <a:pt x="100" y="395"/>
                  </a:lnTo>
                  <a:cubicBezTo>
                    <a:pt x="1" y="494"/>
                    <a:pt x="1" y="653"/>
                    <a:pt x="100" y="753"/>
                  </a:cubicBezTo>
                  <a:cubicBezTo>
                    <a:pt x="150" y="800"/>
                    <a:pt x="215" y="826"/>
                    <a:pt x="278" y="826"/>
                  </a:cubicBezTo>
                  <a:cubicBezTo>
                    <a:pt x="343" y="826"/>
                    <a:pt x="409" y="800"/>
                    <a:pt x="458" y="753"/>
                  </a:cubicBezTo>
                  <a:lnTo>
                    <a:pt x="853" y="358"/>
                  </a:lnTo>
                  <a:lnTo>
                    <a:pt x="4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2" name="Google Shape;8532;p110"/>
            <p:cNvSpPr/>
            <p:nvPr/>
          </p:nvSpPr>
          <p:spPr>
            <a:xfrm>
              <a:off x="2751053" y="1391069"/>
              <a:ext cx="22085" cy="21410"/>
            </a:xfrm>
            <a:custGeom>
              <a:avLst/>
              <a:gdLst/>
              <a:ahLst/>
              <a:cxnLst/>
              <a:rect l="l" t="t" r="r" b="b"/>
              <a:pathLst>
                <a:path w="850" h="824" extrusionOk="0">
                  <a:moveTo>
                    <a:pt x="494" y="1"/>
                  </a:moveTo>
                  <a:lnTo>
                    <a:pt x="100" y="395"/>
                  </a:lnTo>
                  <a:cubicBezTo>
                    <a:pt x="1" y="492"/>
                    <a:pt x="1" y="651"/>
                    <a:pt x="100" y="751"/>
                  </a:cubicBezTo>
                  <a:cubicBezTo>
                    <a:pt x="149" y="800"/>
                    <a:pt x="212" y="824"/>
                    <a:pt x="277" y="824"/>
                  </a:cubicBezTo>
                  <a:cubicBezTo>
                    <a:pt x="343" y="824"/>
                    <a:pt x="408" y="800"/>
                    <a:pt x="455" y="751"/>
                  </a:cubicBezTo>
                  <a:lnTo>
                    <a:pt x="850" y="356"/>
                  </a:lnTo>
                  <a:lnTo>
                    <a:pt x="49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3" name="Google Shape;8533;p110"/>
            <p:cNvSpPr/>
            <p:nvPr/>
          </p:nvSpPr>
          <p:spPr>
            <a:xfrm>
              <a:off x="2781816" y="1421755"/>
              <a:ext cx="22085" cy="21488"/>
            </a:xfrm>
            <a:custGeom>
              <a:avLst/>
              <a:gdLst/>
              <a:ahLst/>
              <a:cxnLst/>
              <a:rect l="l" t="t" r="r" b="b"/>
              <a:pathLst>
                <a:path w="850" h="827" extrusionOk="0">
                  <a:moveTo>
                    <a:pt x="491" y="1"/>
                  </a:moveTo>
                  <a:lnTo>
                    <a:pt x="99" y="395"/>
                  </a:lnTo>
                  <a:cubicBezTo>
                    <a:pt x="0" y="494"/>
                    <a:pt x="0" y="654"/>
                    <a:pt x="99" y="753"/>
                  </a:cubicBezTo>
                  <a:cubicBezTo>
                    <a:pt x="146" y="803"/>
                    <a:pt x="212" y="826"/>
                    <a:pt x="277" y="826"/>
                  </a:cubicBezTo>
                  <a:cubicBezTo>
                    <a:pt x="342" y="826"/>
                    <a:pt x="405" y="803"/>
                    <a:pt x="455" y="753"/>
                  </a:cubicBezTo>
                  <a:lnTo>
                    <a:pt x="849" y="359"/>
                  </a:lnTo>
                  <a:lnTo>
                    <a:pt x="4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4" name="Google Shape;8534;p110"/>
            <p:cNvSpPr/>
            <p:nvPr/>
          </p:nvSpPr>
          <p:spPr>
            <a:xfrm>
              <a:off x="2433417" y="1228081"/>
              <a:ext cx="320572" cy="318338"/>
            </a:xfrm>
            <a:custGeom>
              <a:avLst/>
              <a:gdLst/>
              <a:ahLst/>
              <a:cxnLst/>
              <a:rect l="l" t="t" r="r" b="b"/>
              <a:pathLst>
                <a:path w="12338" h="12252" extrusionOk="0">
                  <a:moveTo>
                    <a:pt x="12338" y="1"/>
                  </a:moveTo>
                  <a:lnTo>
                    <a:pt x="8560" y="539"/>
                  </a:lnTo>
                  <a:lnTo>
                    <a:pt x="1" y="9098"/>
                  </a:lnTo>
                  <a:lnTo>
                    <a:pt x="3154" y="12251"/>
                  </a:lnTo>
                  <a:lnTo>
                    <a:pt x="11713" y="3692"/>
                  </a:lnTo>
                  <a:lnTo>
                    <a:pt x="1233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5" name="Google Shape;8535;p110"/>
            <p:cNvSpPr/>
            <p:nvPr/>
          </p:nvSpPr>
          <p:spPr>
            <a:xfrm>
              <a:off x="2505102" y="1299377"/>
              <a:ext cx="236882" cy="247042"/>
            </a:xfrm>
            <a:custGeom>
              <a:avLst/>
              <a:gdLst/>
              <a:ahLst/>
              <a:cxnLst/>
              <a:rect l="l" t="t" r="r" b="b"/>
              <a:pathLst>
                <a:path w="9117" h="9508" extrusionOk="0">
                  <a:moveTo>
                    <a:pt x="9116" y="0"/>
                  </a:moveTo>
                  <a:lnTo>
                    <a:pt x="1" y="9113"/>
                  </a:lnTo>
                  <a:lnTo>
                    <a:pt x="395" y="9507"/>
                  </a:lnTo>
                  <a:lnTo>
                    <a:pt x="8954" y="948"/>
                  </a:lnTo>
                  <a:lnTo>
                    <a:pt x="91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6" name="Google Shape;8536;p110"/>
            <p:cNvSpPr/>
            <p:nvPr/>
          </p:nvSpPr>
          <p:spPr>
            <a:xfrm>
              <a:off x="2486993" y="1276461"/>
              <a:ext cx="217032" cy="215785"/>
            </a:xfrm>
            <a:custGeom>
              <a:avLst/>
              <a:gdLst/>
              <a:ahLst/>
              <a:cxnLst/>
              <a:rect l="l" t="t" r="r" b="b"/>
              <a:pathLst>
                <a:path w="8353" h="8305" extrusionOk="0">
                  <a:moveTo>
                    <a:pt x="8076" y="0"/>
                  </a:moveTo>
                  <a:cubicBezTo>
                    <a:pt x="8011" y="0"/>
                    <a:pt x="7947" y="25"/>
                    <a:pt x="7898" y="75"/>
                  </a:cubicBezTo>
                  <a:lnTo>
                    <a:pt x="97" y="7874"/>
                  </a:lnTo>
                  <a:cubicBezTo>
                    <a:pt x="0" y="7973"/>
                    <a:pt x="0" y="8132"/>
                    <a:pt x="97" y="8231"/>
                  </a:cubicBezTo>
                  <a:cubicBezTo>
                    <a:pt x="147" y="8281"/>
                    <a:pt x="212" y="8305"/>
                    <a:pt x="277" y="8305"/>
                  </a:cubicBezTo>
                  <a:cubicBezTo>
                    <a:pt x="340" y="8305"/>
                    <a:pt x="405" y="8281"/>
                    <a:pt x="455" y="8231"/>
                  </a:cubicBezTo>
                  <a:lnTo>
                    <a:pt x="8254" y="433"/>
                  </a:lnTo>
                  <a:cubicBezTo>
                    <a:pt x="8353" y="333"/>
                    <a:pt x="8353" y="174"/>
                    <a:pt x="8254" y="75"/>
                  </a:cubicBezTo>
                  <a:cubicBezTo>
                    <a:pt x="8205" y="25"/>
                    <a:pt x="8141" y="0"/>
                    <a:pt x="80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7" name="Google Shape;8537;p110"/>
            <p:cNvSpPr/>
            <p:nvPr/>
          </p:nvSpPr>
          <p:spPr>
            <a:xfrm>
              <a:off x="2720991" y="1137714"/>
              <a:ext cx="124040" cy="121156"/>
            </a:xfrm>
            <a:custGeom>
              <a:avLst/>
              <a:gdLst/>
              <a:ahLst/>
              <a:cxnLst/>
              <a:rect l="l" t="t" r="r" b="b"/>
              <a:pathLst>
                <a:path w="4774" h="4663" extrusionOk="0">
                  <a:moveTo>
                    <a:pt x="1973" y="0"/>
                  </a:moveTo>
                  <a:cubicBezTo>
                    <a:pt x="1687" y="0"/>
                    <a:pt x="1402" y="109"/>
                    <a:pt x="1184" y="325"/>
                  </a:cubicBezTo>
                  <a:lnTo>
                    <a:pt x="0" y="1509"/>
                  </a:lnTo>
                  <a:lnTo>
                    <a:pt x="789" y="3873"/>
                  </a:lnTo>
                  <a:lnTo>
                    <a:pt x="3154" y="4662"/>
                  </a:lnTo>
                  <a:lnTo>
                    <a:pt x="4337" y="3479"/>
                  </a:lnTo>
                  <a:cubicBezTo>
                    <a:pt x="4773" y="3045"/>
                    <a:pt x="4773" y="2337"/>
                    <a:pt x="4337" y="1903"/>
                  </a:cubicBezTo>
                  <a:lnTo>
                    <a:pt x="2762" y="325"/>
                  </a:lnTo>
                  <a:cubicBezTo>
                    <a:pt x="2544" y="109"/>
                    <a:pt x="2258" y="0"/>
                    <a:pt x="19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8" name="Google Shape;8538;p110"/>
            <p:cNvSpPr/>
            <p:nvPr/>
          </p:nvSpPr>
          <p:spPr>
            <a:xfrm>
              <a:off x="2762173" y="1137714"/>
              <a:ext cx="82858" cy="121156"/>
            </a:xfrm>
            <a:custGeom>
              <a:avLst/>
              <a:gdLst/>
              <a:ahLst/>
              <a:cxnLst/>
              <a:rect l="l" t="t" r="r" b="b"/>
              <a:pathLst>
                <a:path w="3189" h="4663" extrusionOk="0">
                  <a:moveTo>
                    <a:pt x="388" y="0"/>
                  </a:moveTo>
                  <a:cubicBezTo>
                    <a:pt x="256" y="0"/>
                    <a:pt x="125" y="23"/>
                    <a:pt x="1" y="69"/>
                  </a:cubicBezTo>
                  <a:cubicBezTo>
                    <a:pt x="147" y="124"/>
                    <a:pt x="283" y="208"/>
                    <a:pt x="401" y="325"/>
                  </a:cubicBezTo>
                  <a:lnTo>
                    <a:pt x="1979" y="1903"/>
                  </a:lnTo>
                  <a:cubicBezTo>
                    <a:pt x="2412" y="2337"/>
                    <a:pt x="2412" y="3045"/>
                    <a:pt x="1979" y="3479"/>
                  </a:cubicBezTo>
                  <a:lnTo>
                    <a:pt x="989" y="4469"/>
                  </a:lnTo>
                  <a:lnTo>
                    <a:pt x="1569" y="4662"/>
                  </a:lnTo>
                  <a:lnTo>
                    <a:pt x="2752" y="3479"/>
                  </a:lnTo>
                  <a:cubicBezTo>
                    <a:pt x="3188" y="3045"/>
                    <a:pt x="3188" y="2337"/>
                    <a:pt x="2752" y="1903"/>
                  </a:cubicBezTo>
                  <a:lnTo>
                    <a:pt x="1177" y="325"/>
                  </a:lnTo>
                  <a:cubicBezTo>
                    <a:pt x="958" y="109"/>
                    <a:pt x="673" y="0"/>
                    <a:pt x="3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9" name="Google Shape;8539;p110"/>
            <p:cNvSpPr/>
            <p:nvPr/>
          </p:nvSpPr>
          <p:spPr>
            <a:xfrm>
              <a:off x="2655801" y="1197396"/>
              <a:ext cx="126717" cy="126639"/>
            </a:xfrm>
            <a:custGeom>
              <a:avLst/>
              <a:gdLst/>
              <a:ahLst/>
              <a:cxnLst/>
              <a:rect l="l" t="t" r="r" b="b"/>
              <a:pathLst>
                <a:path w="4877" h="4874" extrusionOk="0">
                  <a:moveTo>
                    <a:pt x="1723" y="1"/>
                  </a:moveTo>
                  <a:lnTo>
                    <a:pt x="1" y="1720"/>
                  </a:lnTo>
                  <a:lnTo>
                    <a:pt x="3154" y="4873"/>
                  </a:lnTo>
                  <a:lnTo>
                    <a:pt x="4876" y="3154"/>
                  </a:lnTo>
                  <a:lnTo>
                    <a:pt x="3779" y="1182"/>
                  </a:lnTo>
                  <a:lnTo>
                    <a:pt x="17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0" name="Google Shape;8540;p110"/>
            <p:cNvSpPr/>
            <p:nvPr/>
          </p:nvSpPr>
          <p:spPr>
            <a:xfrm>
              <a:off x="2727565" y="1266172"/>
              <a:ext cx="54953" cy="57863"/>
            </a:xfrm>
            <a:custGeom>
              <a:avLst/>
              <a:gdLst/>
              <a:ahLst/>
              <a:cxnLst/>
              <a:rect l="l" t="t" r="r" b="b"/>
              <a:pathLst>
                <a:path w="2115" h="2227" extrusionOk="0">
                  <a:moveTo>
                    <a:pt x="1832" y="1"/>
                  </a:moveTo>
                  <a:lnTo>
                    <a:pt x="1" y="1832"/>
                  </a:lnTo>
                  <a:lnTo>
                    <a:pt x="392" y="2226"/>
                  </a:lnTo>
                  <a:lnTo>
                    <a:pt x="2114" y="507"/>
                  </a:lnTo>
                  <a:lnTo>
                    <a:pt x="183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1" name="Google Shape;8541;p110"/>
            <p:cNvSpPr/>
            <p:nvPr/>
          </p:nvSpPr>
          <p:spPr>
            <a:xfrm>
              <a:off x="2671702" y="1211297"/>
              <a:ext cx="56512" cy="55914"/>
            </a:xfrm>
            <a:custGeom>
              <a:avLst/>
              <a:gdLst/>
              <a:ahLst/>
              <a:cxnLst/>
              <a:rect l="l" t="t" r="r" b="b"/>
              <a:pathLst>
                <a:path w="2175" h="2152" extrusionOk="0">
                  <a:moveTo>
                    <a:pt x="1898" y="0"/>
                  </a:moveTo>
                  <a:cubicBezTo>
                    <a:pt x="1834" y="0"/>
                    <a:pt x="1769" y="25"/>
                    <a:pt x="1719" y="75"/>
                  </a:cubicBezTo>
                  <a:lnTo>
                    <a:pt x="0" y="1794"/>
                  </a:lnTo>
                  <a:lnTo>
                    <a:pt x="358" y="2152"/>
                  </a:lnTo>
                  <a:lnTo>
                    <a:pt x="2077" y="433"/>
                  </a:lnTo>
                  <a:cubicBezTo>
                    <a:pt x="2174" y="333"/>
                    <a:pt x="2174" y="174"/>
                    <a:pt x="2077" y="75"/>
                  </a:cubicBezTo>
                  <a:cubicBezTo>
                    <a:pt x="2028" y="25"/>
                    <a:pt x="1963" y="0"/>
                    <a:pt x="18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2" name="Google Shape;8542;p110"/>
            <p:cNvSpPr/>
            <p:nvPr/>
          </p:nvSpPr>
          <p:spPr>
            <a:xfrm>
              <a:off x="2692202" y="1231797"/>
              <a:ext cx="56512" cy="55914"/>
            </a:xfrm>
            <a:custGeom>
              <a:avLst/>
              <a:gdLst/>
              <a:ahLst/>
              <a:cxnLst/>
              <a:rect l="l" t="t" r="r" b="b"/>
              <a:pathLst>
                <a:path w="2175" h="2152" extrusionOk="0">
                  <a:moveTo>
                    <a:pt x="1897" y="0"/>
                  </a:moveTo>
                  <a:cubicBezTo>
                    <a:pt x="1832" y="0"/>
                    <a:pt x="1768" y="25"/>
                    <a:pt x="1719" y="75"/>
                  </a:cubicBezTo>
                  <a:lnTo>
                    <a:pt x="0" y="1794"/>
                  </a:lnTo>
                  <a:lnTo>
                    <a:pt x="356" y="2152"/>
                  </a:lnTo>
                  <a:lnTo>
                    <a:pt x="2075" y="430"/>
                  </a:lnTo>
                  <a:cubicBezTo>
                    <a:pt x="2174" y="333"/>
                    <a:pt x="2174" y="174"/>
                    <a:pt x="2075" y="75"/>
                  </a:cubicBezTo>
                  <a:cubicBezTo>
                    <a:pt x="2026" y="25"/>
                    <a:pt x="1962" y="0"/>
                    <a:pt x="18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3" name="Google Shape;8543;p110"/>
            <p:cNvSpPr/>
            <p:nvPr/>
          </p:nvSpPr>
          <p:spPr>
            <a:xfrm>
              <a:off x="2712625" y="1252297"/>
              <a:ext cx="56590" cy="55862"/>
            </a:xfrm>
            <a:custGeom>
              <a:avLst/>
              <a:gdLst/>
              <a:ahLst/>
              <a:cxnLst/>
              <a:rect l="l" t="t" r="r" b="b"/>
              <a:pathLst>
                <a:path w="2178" h="2150" extrusionOk="0">
                  <a:moveTo>
                    <a:pt x="1899" y="0"/>
                  </a:moveTo>
                  <a:cubicBezTo>
                    <a:pt x="1835" y="0"/>
                    <a:pt x="1771" y="25"/>
                    <a:pt x="1722" y="75"/>
                  </a:cubicBezTo>
                  <a:lnTo>
                    <a:pt x="1" y="1794"/>
                  </a:lnTo>
                  <a:lnTo>
                    <a:pt x="359" y="2149"/>
                  </a:lnTo>
                  <a:lnTo>
                    <a:pt x="2078" y="430"/>
                  </a:lnTo>
                  <a:cubicBezTo>
                    <a:pt x="2177" y="331"/>
                    <a:pt x="2177" y="171"/>
                    <a:pt x="2078" y="75"/>
                  </a:cubicBezTo>
                  <a:cubicBezTo>
                    <a:pt x="2028" y="25"/>
                    <a:pt x="1963" y="0"/>
                    <a:pt x="18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4" name="Google Shape;8544;p110"/>
            <p:cNvSpPr/>
            <p:nvPr/>
          </p:nvSpPr>
          <p:spPr>
            <a:xfrm>
              <a:off x="2694853" y="1172687"/>
              <a:ext cx="113803" cy="110919"/>
            </a:xfrm>
            <a:custGeom>
              <a:avLst/>
              <a:gdLst/>
              <a:ahLst/>
              <a:cxnLst/>
              <a:rect l="l" t="t" r="r" b="b"/>
              <a:pathLst>
                <a:path w="4380" h="4269" extrusionOk="0">
                  <a:moveTo>
                    <a:pt x="613" y="0"/>
                  </a:moveTo>
                  <a:cubicBezTo>
                    <a:pt x="471" y="0"/>
                    <a:pt x="328" y="55"/>
                    <a:pt x="220" y="163"/>
                  </a:cubicBezTo>
                  <a:cubicBezTo>
                    <a:pt x="0" y="380"/>
                    <a:pt x="0" y="732"/>
                    <a:pt x="220" y="952"/>
                  </a:cubicBezTo>
                  <a:lnTo>
                    <a:pt x="3373" y="4105"/>
                  </a:lnTo>
                  <a:cubicBezTo>
                    <a:pt x="3482" y="4214"/>
                    <a:pt x="3624" y="4268"/>
                    <a:pt x="3766" y="4268"/>
                  </a:cubicBezTo>
                  <a:cubicBezTo>
                    <a:pt x="3909" y="4268"/>
                    <a:pt x="4051" y="4214"/>
                    <a:pt x="4160" y="4105"/>
                  </a:cubicBezTo>
                  <a:cubicBezTo>
                    <a:pt x="4379" y="3886"/>
                    <a:pt x="4379" y="3533"/>
                    <a:pt x="4160" y="3316"/>
                  </a:cubicBezTo>
                  <a:lnTo>
                    <a:pt x="1006" y="163"/>
                  </a:lnTo>
                  <a:cubicBezTo>
                    <a:pt x="898" y="55"/>
                    <a:pt x="755" y="0"/>
                    <a:pt x="6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5" name="Google Shape;8545;p110"/>
            <p:cNvSpPr/>
            <p:nvPr/>
          </p:nvSpPr>
          <p:spPr>
            <a:xfrm>
              <a:off x="2700673" y="1172687"/>
              <a:ext cx="107983" cy="110893"/>
            </a:xfrm>
            <a:custGeom>
              <a:avLst/>
              <a:gdLst/>
              <a:ahLst/>
              <a:cxnLst/>
              <a:rect l="l" t="t" r="r" b="b"/>
              <a:pathLst>
                <a:path w="4156" h="4268" extrusionOk="0">
                  <a:moveTo>
                    <a:pt x="388" y="0"/>
                  </a:moveTo>
                  <a:cubicBezTo>
                    <a:pt x="249" y="0"/>
                    <a:pt x="109" y="52"/>
                    <a:pt x="1" y="155"/>
                  </a:cubicBezTo>
                  <a:cubicBezTo>
                    <a:pt x="4" y="158"/>
                    <a:pt x="6" y="160"/>
                    <a:pt x="9" y="163"/>
                  </a:cubicBezTo>
                  <a:lnTo>
                    <a:pt x="3162" y="3316"/>
                  </a:lnTo>
                  <a:cubicBezTo>
                    <a:pt x="3382" y="3533"/>
                    <a:pt x="3382" y="3886"/>
                    <a:pt x="3162" y="4105"/>
                  </a:cubicBezTo>
                  <a:cubicBezTo>
                    <a:pt x="3160" y="4108"/>
                    <a:pt x="3157" y="4108"/>
                    <a:pt x="3154" y="4111"/>
                  </a:cubicBezTo>
                  <a:cubicBezTo>
                    <a:pt x="3263" y="4215"/>
                    <a:pt x="3403" y="4268"/>
                    <a:pt x="3543" y="4268"/>
                  </a:cubicBezTo>
                  <a:cubicBezTo>
                    <a:pt x="3685" y="4268"/>
                    <a:pt x="3827" y="4213"/>
                    <a:pt x="3936" y="4105"/>
                  </a:cubicBezTo>
                  <a:cubicBezTo>
                    <a:pt x="4155" y="3886"/>
                    <a:pt x="4155" y="3533"/>
                    <a:pt x="3936" y="3316"/>
                  </a:cubicBezTo>
                  <a:lnTo>
                    <a:pt x="782" y="163"/>
                  </a:lnTo>
                  <a:cubicBezTo>
                    <a:pt x="674" y="54"/>
                    <a:pt x="531" y="0"/>
                    <a:pt x="38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6" name="Google Shape;8546;p110"/>
            <p:cNvSpPr/>
            <p:nvPr/>
          </p:nvSpPr>
          <p:spPr>
            <a:xfrm>
              <a:off x="2425492" y="1464470"/>
              <a:ext cx="89899" cy="89899"/>
            </a:xfrm>
            <a:custGeom>
              <a:avLst/>
              <a:gdLst/>
              <a:ahLst/>
              <a:cxnLst/>
              <a:rect l="l" t="t" r="r" b="b"/>
              <a:pathLst>
                <a:path w="3460" h="3460" extrusionOk="0">
                  <a:moveTo>
                    <a:pt x="306" y="0"/>
                  </a:moveTo>
                  <a:cubicBezTo>
                    <a:pt x="262" y="44"/>
                    <a:pt x="233" y="105"/>
                    <a:pt x="225" y="167"/>
                  </a:cubicBezTo>
                  <a:lnTo>
                    <a:pt x="0" y="2197"/>
                  </a:lnTo>
                  <a:lnTo>
                    <a:pt x="275" y="3153"/>
                  </a:lnTo>
                  <a:lnTo>
                    <a:pt x="1262" y="3459"/>
                  </a:lnTo>
                  <a:lnTo>
                    <a:pt x="3292" y="3234"/>
                  </a:lnTo>
                  <a:cubicBezTo>
                    <a:pt x="3355" y="3227"/>
                    <a:pt x="3415" y="3198"/>
                    <a:pt x="3459" y="3153"/>
                  </a:cubicBezTo>
                  <a:lnTo>
                    <a:pt x="2710" y="925"/>
                  </a:lnTo>
                  <a:cubicBezTo>
                    <a:pt x="2683" y="841"/>
                    <a:pt x="2618" y="776"/>
                    <a:pt x="2535" y="750"/>
                  </a:cubicBezTo>
                  <a:lnTo>
                    <a:pt x="30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7" name="Google Shape;8547;p110"/>
            <p:cNvSpPr/>
            <p:nvPr/>
          </p:nvSpPr>
          <p:spPr>
            <a:xfrm>
              <a:off x="2452852" y="1531063"/>
              <a:ext cx="62540" cy="23306"/>
            </a:xfrm>
            <a:custGeom>
              <a:avLst/>
              <a:gdLst/>
              <a:ahLst/>
              <a:cxnLst/>
              <a:rect l="l" t="t" r="r" b="b"/>
              <a:pathLst>
                <a:path w="2407" h="897" extrusionOk="0">
                  <a:moveTo>
                    <a:pt x="2208" y="0"/>
                  </a:moveTo>
                  <a:lnTo>
                    <a:pt x="1617" y="590"/>
                  </a:lnTo>
                  <a:cubicBezTo>
                    <a:pt x="1573" y="635"/>
                    <a:pt x="1513" y="664"/>
                    <a:pt x="1450" y="671"/>
                  </a:cubicBezTo>
                  <a:lnTo>
                    <a:pt x="0" y="833"/>
                  </a:lnTo>
                  <a:lnTo>
                    <a:pt x="209" y="896"/>
                  </a:lnTo>
                  <a:lnTo>
                    <a:pt x="2239" y="671"/>
                  </a:lnTo>
                  <a:cubicBezTo>
                    <a:pt x="2302" y="664"/>
                    <a:pt x="2362" y="635"/>
                    <a:pt x="2406" y="590"/>
                  </a:cubicBezTo>
                  <a:lnTo>
                    <a:pt x="220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8" name="Google Shape;8548;p110"/>
            <p:cNvSpPr/>
            <p:nvPr/>
          </p:nvSpPr>
          <p:spPr>
            <a:xfrm>
              <a:off x="2421906" y="1521606"/>
              <a:ext cx="36401" cy="35908"/>
            </a:xfrm>
            <a:custGeom>
              <a:avLst/>
              <a:gdLst/>
              <a:ahLst/>
              <a:cxnLst/>
              <a:rect l="l" t="t" r="r" b="b"/>
              <a:pathLst>
                <a:path w="1401" h="1382" extrusionOk="0">
                  <a:moveTo>
                    <a:pt x="138" y="1"/>
                  </a:moveTo>
                  <a:lnTo>
                    <a:pt x="18" y="1072"/>
                  </a:lnTo>
                  <a:cubicBezTo>
                    <a:pt x="1" y="1240"/>
                    <a:pt x="133" y="1382"/>
                    <a:pt x="297" y="1382"/>
                  </a:cubicBezTo>
                  <a:cubicBezTo>
                    <a:pt x="307" y="1382"/>
                    <a:pt x="316" y="1381"/>
                    <a:pt x="326" y="1380"/>
                  </a:cubicBezTo>
                  <a:lnTo>
                    <a:pt x="1400" y="1260"/>
                  </a:lnTo>
                  <a:lnTo>
                    <a:pt x="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9" name="Google Shape;8549;p110"/>
            <p:cNvSpPr/>
            <p:nvPr/>
          </p:nvSpPr>
          <p:spPr>
            <a:xfrm>
              <a:off x="2424946" y="1552291"/>
              <a:ext cx="33362" cy="5222"/>
            </a:xfrm>
            <a:custGeom>
              <a:avLst/>
              <a:gdLst/>
              <a:ahLst/>
              <a:cxnLst/>
              <a:rect l="l" t="t" r="r" b="b"/>
              <a:pathLst>
                <a:path w="1284" h="201" extrusionOk="0">
                  <a:moveTo>
                    <a:pt x="1205" y="1"/>
                  </a:moveTo>
                  <a:lnTo>
                    <a:pt x="0" y="134"/>
                  </a:lnTo>
                  <a:cubicBezTo>
                    <a:pt x="49" y="175"/>
                    <a:pt x="113" y="201"/>
                    <a:pt x="182" y="201"/>
                  </a:cubicBezTo>
                  <a:cubicBezTo>
                    <a:pt x="191" y="201"/>
                    <a:pt x="200" y="200"/>
                    <a:pt x="209" y="199"/>
                  </a:cubicBezTo>
                  <a:lnTo>
                    <a:pt x="1283" y="79"/>
                  </a:lnTo>
                  <a:lnTo>
                    <a:pt x="12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50" name="Google Shape;8550;p110"/>
          <p:cNvGrpSpPr/>
          <p:nvPr/>
        </p:nvGrpSpPr>
        <p:grpSpPr>
          <a:xfrm>
            <a:off x="861124" y="2404054"/>
            <a:ext cx="528327" cy="528295"/>
            <a:chOff x="7075060" y="2471370"/>
            <a:chExt cx="434479" cy="434453"/>
          </a:xfrm>
        </p:grpSpPr>
        <p:sp>
          <p:nvSpPr>
            <p:cNvPr id="8551" name="Google Shape;8551;p110"/>
            <p:cNvSpPr/>
            <p:nvPr/>
          </p:nvSpPr>
          <p:spPr>
            <a:xfrm>
              <a:off x="7075060" y="2805946"/>
              <a:ext cx="242573" cy="99877"/>
            </a:xfrm>
            <a:custGeom>
              <a:avLst/>
              <a:gdLst/>
              <a:ahLst/>
              <a:cxnLst/>
              <a:rect l="l" t="t" r="r" b="b"/>
              <a:pathLst>
                <a:path w="9336" h="3844" extrusionOk="0">
                  <a:moveTo>
                    <a:pt x="2198" y="1"/>
                  </a:moveTo>
                  <a:cubicBezTo>
                    <a:pt x="983" y="1"/>
                    <a:pt x="1" y="983"/>
                    <a:pt x="1" y="2198"/>
                  </a:cubicBezTo>
                  <a:lnTo>
                    <a:pt x="1" y="3295"/>
                  </a:lnTo>
                  <a:cubicBezTo>
                    <a:pt x="1" y="3598"/>
                    <a:pt x="246" y="3844"/>
                    <a:pt x="549" y="3844"/>
                  </a:cubicBezTo>
                  <a:lnTo>
                    <a:pt x="8787" y="3844"/>
                  </a:lnTo>
                  <a:cubicBezTo>
                    <a:pt x="9090" y="3844"/>
                    <a:pt x="9336" y="3598"/>
                    <a:pt x="9336" y="3295"/>
                  </a:cubicBezTo>
                  <a:lnTo>
                    <a:pt x="9336" y="2198"/>
                  </a:lnTo>
                  <a:cubicBezTo>
                    <a:pt x="9336" y="983"/>
                    <a:pt x="8351" y="1"/>
                    <a:pt x="71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2" name="Google Shape;8552;p110"/>
            <p:cNvSpPr/>
            <p:nvPr/>
          </p:nvSpPr>
          <p:spPr>
            <a:xfrm>
              <a:off x="7240777" y="2805946"/>
              <a:ext cx="76856" cy="99877"/>
            </a:xfrm>
            <a:custGeom>
              <a:avLst/>
              <a:gdLst/>
              <a:ahLst/>
              <a:cxnLst/>
              <a:rect l="l" t="t" r="r" b="b"/>
              <a:pathLst>
                <a:path w="2958" h="3844" extrusionOk="0">
                  <a:moveTo>
                    <a:pt x="0" y="1"/>
                  </a:moveTo>
                  <a:cubicBezTo>
                    <a:pt x="1212" y="1"/>
                    <a:pt x="2195" y="983"/>
                    <a:pt x="2195" y="2198"/>
                  </a:cubicBezTo>
                  <a:lnTo>
                    <a:pt x="2195" y="3295"/>
                  </a:lnTo>
                  <a:cubicBezTo>
                    <a:pt x="2195" y="3598"/>
                    <a:pt x="1949" y="3844"/>
                    <a:pt x="1646" y="3844"/>
                  </a:cubicBezTo>
                  <a:lnTo>
                    <a:pt x="2409" y="3844"/>
                  </a:lnTo>
                  <a:cubicBezTo>
                    <a:pt x="2712" y="3844"/>
                    <a:pt x="2958" y="3598"/>
                    <a:pt x="2958" y="3295"/>
                  </a:cubicBezTo>
                  <a:lnTo>
                    <a:pt x="2958" y="2198"/>
                  </a:lnTo>
                  <a:cubicBezTo>
                    <a:pt x="2958" y="983"/>
                    <a:pt x="1973" y="1"/>
                    <a:pt x="7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3" name="Google Shape;8553;p110"/>
            <p:cNvSpPr/>
            <p:nvPr/>
          </p:nvSpPr>
          <p:spPr>
            <a:xfrm>
              <a:off x="7160673" y="2763933"/>
              <a:ext cx="71374" cy="64852"/>
            </a:xfrm>
            <a:custGeom>
              <a:avLst/>
              <a:gdLst/>
              <a:ahLst/>
              <a:cxnLst/>
              <a:rect l="l" t="t" r="r" b="b"/>
              <a:pathLst>
                <a:path w="2747" h="2496" extrusionOk="0">
                  <a:moveTo>
                    <a:pt x="0" y="1"/>
                  </a:moveTo>
                  <a:lnTo>
                    <a:pt x="0" y="2496"/>
                  </a:lnTo>
                  <a:lnTo>
                    <a:pt x="2746" y="2496"/>
                  </a:lnTo>
                  <a:lnTo>
                    <a:pt x="2746" y="1"/>
                  </a:lnTo>
                  <a:close/>
                </a:path>
              </a:pathLst>
            </a:custGeom>
            <a:solidFill>
              <a:srgbClr val="FFBB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4" name="Google Shape;8554;p110"/>
            <p:cNvSpPr/>
            <p:nvPr/>
          </p:nvSpPr>
          <p:spPr>
            <a:xfrm>
              <a:off x="7110708" y="2563400"/>
              <a:ext cx="171225" cy="89899"/>
            </a:xfrm>
            <a:custGeom>
              <a:avLst/>
              <a:gdLst/>
              <a:ahLst/>
              <a:cxnLst/>
              <a:rect l="l" t="t" r="r" b="b"/>
              <a:pathLst>
                <a:path w="6590" h="3460" extrusionOk="0">
                  <a:moveTo>
                    <a:pt x="2198" y="1"/>
                  </a:moveTo>
                  <a:cubicBezTo>
                    <a:pt x="985" y="1"/>
                    <a:pt x="0" y="986"/>
                    <a:pt x="0" y="2198"/>
                  </a:cubicBezTo>
                  <a:lnTo>
                    <a:pt x="0" y="3460"/>
                  </a:lnTo>
                  <a:lnTo>
                    <a:pt x="6589" y="3460"/>
                  </a:lnTo>
                  <a:lnTo>
                    <a:pt x="6589" y="2198"/>
                  </a:lnTo>
                  <a:cubicBezTo>
                    <a:pt x="6589" y="986"/>
                    <a:pt x="5607" y="1"/>
                    <a:pt x="43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5" name="Google Shape;8555;p110"/>
            <p:cNvSpPr/>
            <p:nvPr/>
          </p:nvSpPr>
          <p:spPr>
            <a:xfrm>
              <a:off x="7096444" y="2649012"/>
              <a:ext cx="199805" cy="57110"/>
            </a:xfrm>
            <a:custGeom>
              <a:avLst/>
              <a:gdLst/>
              <a:ahLst/>
              <a:cxnLst/>
              <a:rect l="l" t="t" r="r" b="b"/>
              <a:pathLst>
                <a:path w="7690" h="2198" extrusionOk="0">
                  <a:moveTo>
                    <a:pt x="549" y="0"/>
                  </a:moveTo>
                  <a:cubicBezTo>
                    <a:pt x="246" y="0"/>
                    <a:pt x="1" y="246"/>
                    <a:pt x="1" y="549"/>
                  </a:cubicBezTo>
                  <a:lnTo>
                    <a:pt x="1" y="1649"/>
                  </a:lnTo>
                  <a:cubicBezTo>
                    <a:pt x="1" y="1952"/>
                    <a:pt x="246" y="2198"/>
                    <a:pt x="549" y="2198"/>
                  </a:cubicBezTo>
                  <a:lnTo>
                    <a:pt x="7138" y="2198"/>
                  </a:lnTo>
                  <a:cubicBezTo>
                    <a:pt x="7441" y="2198"/>
                    <a:pt x="7690" y="1952"/>
                    <a:pt x="7690" y="1649"/>
                  </a:cubicBezTo>
                  <a:lnTo>
                    <a:pt x="7690" y="549"/>
                  </a:lnTo>
                  <a:cubicBezTo>
                    <a:pt x="7690" y="246"/>
                    <a:pt x="7441" y="0"/>
                    <a:pt x="7138" y="0"/>
                  </a:cubicBezTo>
                  <a:close/>
                </a:path>
              </a:pathLst>
            </a:custGeom>
            <a:solidFill>
              <a:srgbClr val="FFBB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6" name="Google Shape;8556;p110"/>
            <p:cNvSpPr/>
            <p:nvPr/>
          </p:nvSpPr>
          <p:spPr>
            <a:xfrm>
              <a:off x="7262160" y="2649012"/>
              <a:ext cx="34089" cy="57110"/>
            </a:xfrm>
            <a:custGeom>
              <a:avLst/>
              <a:gdLst/>
              <a:ahLst/>
              <a:cxnLst/>
              <a:rect l="l" t="t" r="r" b="b"/>
              <a:pathLst>
                <a:path w="1312" h="2198" extrusionOk="0">
                  <a:moveTo>
                    <a:pt x="0" y="0"/>
                  </a:moveTo>
                  <a:cubicBezTo>
                    <a:pt x="303" y="0"/>
                    <a:pt x="549" y="246"/>
                    <a:pt x="549" y="549"/>
                  </a:cubicBezTo>
                  <a:lnTo>
                    <a:pt x="549" y="1649"/>
                  </a:lnTo>
                  <a:cubicBezTo>
                    <a:pt x="549" y="1952"/>
                    <a:pt x="303" y="2198"/>
                    <a:pt x="0" y="2198"/>
                  </a:cubicBezTo>
                  <a:lnTo>
                    <a:pt x="760" y="2198"/>
                  </a:lnTo>
                  <a:cubicBezTo>
                    <a:pt x="1063" y="2198"/>
                    <a:pt x="1312" y="1952"/>
                    <a:pt x="1312" y="1649"/>
                  </a:cubicBezTo>
                  <a:lnTo>
                    <a:pt x="1312" y="549"/>
                  </a:lnTo>
                  <a:cubicBezTo>
                    <a:pt x="1312" y="246"/>
                    <a:pt x="1063" y="0"/>
                    <a:pt x="760" y="0"/>
                  </a:cubicBezTo>
                  <a:close/>
                </a:path>
              </a:pathLst>
            </a:custGeom>
            <a:solidFill>
              <a:srgbClr val="FFA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7" name="Google Shape;8557;p110"/>
            <p:cNvSpPr/>
            <p:nvPr/>
          </p:nvSpPr>
          <p:spPr>
            <a:xfrm>
              <a:off x="7125025" y="2615807"/>
              <a:ext cx="142644" cy="161663"/>
            </a:xfrm>
            <a:custGeom>
              <a:avLst/>
              <a:gdLst/>
              <a:ahLst/>
              <a:cxnLst/>
              <a:rect l="l" t="t" r="r" b="b"/>
              <a:pathLst>
                <a:path w="5490" h="6222" extrusionOk="0">
                  <a:moveTo>
                    <a:pt x="1" y="1"/>
                  </a:moveTo>
                  <a:lnTo>
                    <a:pt x="1" y="3476"/>
                  </a:lnTo>
                  <a:cubicBezTo>
                    <a:pt x="1" y="4991"/>
                    <a:pt x="1228" y="6221"/>
                    <a:pt x="2744" y="6221"/>
                  </a:cubicBezTo>
                  <a:cubicBezTo>
                    <a:pt x="4262" y="6221"/>
                    <a:pt x="5490" y="4991"/>
                    <a:pt x="5490" y="3476"/>
                  </a:cubicBezTo>
                  <a:lnTo>
                    <a:pt x="5490" y="1"/>
                  </a:lnTo>
                  <a:close/>
                </a:path>
              </a:pathLst>
            </a:custGeom>
            <a:solidFill>
              <a:srgbClr val="FFD9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8" name="Google Shape;8558;p110"/>
            <p:cNvSpPr/>
            <p:nvPr/>
          </p:nvSpPr>
          <p:spPr>
            <a:xfrm>
              <a:off x="7161348" y="2671071"/>
              <a:ext cx="12913" cy="20110"/>
            </a:xfrm>
            <a:custGeom>
              <a:avLst/>
              <a:gdLst/>
              <a:ahLst/>
              <a:cxnLst/>
              <a:rect l="l" t="t" r="r" b="b"/>
              <a:pathLst>
                <a:path w="497" h="774" extrusionOk="0">
                  <a:moveTo>
                    <a:pt x="249" y="0"/>
                  </a:moveTo>
                  <a:cubicBezTo>
                    <a:pt x="113" y="0"/>
                    <a:pt x="0" y="113"/>
                    <a:pt x="0" y="249"/>
                  </a:cubicBezTo>
                  <a:lnTo>
                    <a:pt x="0" y="526"/>
                  </a:lnTo>
                  <a:cubicBezTo>
                    <a:pt x="0" y="661"/>
                    <a:pt x="113" y="774"/>
                    <a:pt x="249" y="774"/>
                  </a:cubicBezTo>
                  <a:cubicBezTo>
                    <a:pt x="387" y="774"/>
                    <a:pt x="497" y="661"/>
                    <a:pt x="497" y="526"/>
                  </a:cubicBezTo>
                  <a:lnTo>
                    <a:pt x="497" y="249"/>
                  </a:lnTo>
                  <a:cubicBezTo>
                    <a:pt x="497" y="113"/>
                    <a:pt x="387" y="0"/>
                    <a:pt x="2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9" name="Google Shape;8559;p110"/>
            <p:cNvSpPr/>
            <p:nvPr/>
          </p:nvSpPr>
          <p:spPr>
            <a:xfrm>
              <a:off x="7218432" y="2671071"/>
              <a:ext cx="12913" cy="20110"/>
            </a:xfrm>
            <a:custGeom>
              <a:avLst/>
              <a:gdLst/>
              <a:ahLst/>
              <a:cxnLst/>
              <a:rect l="l" t="t" r="r" b="b"/>
              <a:pathLst>
                <a:path w="497" h="774" extrusionOk="0">
                  <a:moveTo>
                    <a:pt x="249" y="0"/>
                  </a:moveTo>
                  <a:cubicBezTo>
                    <a:pt x="110" y="0"/>
                    <a:pt x="1" y="113"/>
                    <a:pt x="1" y="249"/>
                  </a:cubicBezTo>
                  <a:lnTo>
                    <a:pt x="1" y="526"/>
                  </a:lnTo>
                  <a:cubicBezTo>
                    <a:pt x="1" y="661"/>
                    <a:pt x="110" y="774"/>
                    <a:pt x="249" y="774"/>
                  </a:cubicBezTo>
                  <a:cubicBezTo>
                    <a:pt x="385" y="774"/>
                    <a:pt x="497" y="661"/>
                    <a:pt x="497" y="526"/>
                  </a:cubicBezTo>
                  <a:lnTo>
                    <a:pt x="497" y="249"/>
                  </a:lnTo>
                  <a:cubicBezTo>
                    <a:pt x="497" y="113"/>
                    <a:pt x="385" y="0"/>
                    <a:pt x="2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0" name="Google Shape;8560;p110"/>
            <p:cNvSpPr/>
            <p:nvPr/>
          </p:nvSpPr>
          <p:spPr>
            <a:xfrm>
              <a:off x="7176626" y="2706771"/>
              <a:ext cx="39467" cy="20058"/>
            </a:xfrm>
            <a:custGeom>
              <a:avLst/>
              <a:gdLst/>
              <a:ahLst/>
              <a:cxnLst/>
              <a:rect l="l" t="t" r="r" b="b"/>
              <a:pathLst>
                <a:path w="1519" h="772" extrusionOk="0">
                  <a:moveTo>
                    <a:pt x="284" y="0"/>
                  </a:moveTo>
                  <a:cubicBezTo>
                    <a:pt x="241" y="0"/>
                    <a:pt x="199" y="11"/>
                    <a:pt x="160" y="35"/>
                  </a:cubicBezTo>
                  <a:cubicBezTo>
                    <a:pt x="39" y="103"/>
                    <a:pt x="0" y="254"/>
                    <a:pt x="68" y="374"/>
                  </a:cubicBezTo>
                  <a:cubicBezTo>
                    <a:pt x="212" y="620"/>
                    <a:pt x="476" y="771"/>
                    <a:pt x="758" y="771"/>
                  </a:cubicBezTo>
                  <a:cubicBezTo>
                    <a:pt x="1043" y="771"/>
                    <a:pt x="1306" y="620"/>
                    <a:pt x="1450" y="374"/>
                  </a:cubicBezTo>
                  <a:cubicBezTo>
                    <a:pt x="1518" y="254"/>
                    <a:pt x="1479" y="103"/>
                    <a:pt x="1359" y="35"/>
                  </a:cubicBezTo>
                  <a:cubicBezTo>
                    <a:pt x="1320" y="11"/>
                    <a:pt x="1277" y="0"/>
                    <a:pt x="1234" y="0"/>
                  </a:cubicBezTo>
                  <a:cubicBezTo>
                    <a:pt x="1148" y="0"/>
                    <a:pt x="1064" y="45"/>
                    <a:pt x="1019" y="123"/>
                  </a:cubicBezTo>
                  <a:cubicBezTo>
                    <a:pt x="964" y="218"/>
                    <a:pt x="865" y="275"/>
                    <a:pt x="758" y="275"/>
                  </a:cubicBezTo>
                  <a:cubicBezTo>
                    <a:pt x="653" y="275"/>
                    <a:pt x="551" y="218"/>
                    <a:pt x="499" y="123"/>
                  </a:cubicBezTo>
                  <a:cubicBezTo>
                    <a:pt x="452" y="45"/>
                    <a:pt x="369" y="0"/>
                    <a:pt x="28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1" name="Google Shape;8561;p110"/>
            <p:cNvSpPr/>
            <p:nvPr/>
          </p:nvSpPr>
          <p:spPr>
            <a:xfrm>
              <a:off x="7154151" y="2822913"/>
              <a:ext cx="84391" cy="57058"/>
            </a:xfrm>
            <a:custGeom>
              <a:avLst/>
              <a:gdLst/>
              <a:ahLst/>
              <a:cxnLst/>
              <a:rect l="l" t="t" r="r" b="b"/>
              <a:pathLst>
                <a:path w="3248" h="2196" extrusionOk="0">
                  <a:moveTo>
                    <a:pt x="0" y="1"/>
                  </a:moveTo>
                  <a:lnTo>
                    <a:pt x="1623" y="2196"/>
                  </a:lnTo>
                  <a:lnTo>
                    <a:pt x="324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2" name="Google Shape;8562;p110"/>
            <p:cNvSpPr/>
            <p:nvPr/>
          </p:nvSpPr>
          <p:spPr>
            <a:xfrm>
              <a:off x="7119387" y="2588941"/>
              <a:ext cx="107905" cy="60098"/>
            </a:xfrm>
            <a:custGeom>
              <a:avLst/>
              <a:gdLst/>
              <a:ahLst/>
              <a:cxnLst/>
              <a:rect l="l" t="t" r="r" b="b"/>
              <a:pathLst>
                <a:path w="4153" h="2313" extrusionOk="0">
                  <a:moveTo>
                    <a:pt x="218" y="0"/>
                  </a:moveTo>
                  <a:lnTo>
                    <a:pt x="1" y="1215"/>
                  </a:lnTo>
                  <a:lnTo>
                    <a:pt x="218" y="2312"/>
                  </a:lnTo>
                  <a:lnTo>
                    <a:pt x="2506" y="2312"/>
                  </a:lnTo>
                  <a:cubicBezTo>
                    <a:pt x="3415" y="2312"/>
                    <a:pt x="4152" y="1576"/>
                    <a:pt x="4152" y="666"/>
                  </a:cubicBezTo>
                  <a:lnTo>
                    <a:pt x="415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3" name="Google Shape;8563;p110"/>
            <p:cNvSpPr/>
            <p:nvPr/>
          </p:nvSpPr>
          <p:spPr>
            <a:xfrm>
              <a:off x="7224875" y="2608350"/>
              <a:ext cx="44430" cy="40689"/>
            </a:xfrm>
            <a:custGeom>
              <a:avLst/>
              <a:gdLst/>
              <a:ahLst/>
              <a:cxnLst/>
              <a:rect l="l" t="t" r="r" b="b"/>
              <a:pathLst>
                <a:path w="1710" h="1566" extrusionOk="0">
                  <a:moveTo>
                    <a:pt x="1" y="0"/>
                  </a:moveTo>
                  <a:lnTo>
                    <a:pt x="1" y="468"/>
                  </a:lnTo>
                  <a:cubicBezTo>
                    <a:pt x="1" y="1074"/>
                    <a:pt x="492" y="1565"/>
                    <a:pt x="1098" y="1565"/>
                  </a:cubicBezTo>
                  <a:lnTo>
                    <a:pt x="1647" y="1565"/>
                  </a:lnTo>
                  <a:lnTo>
                    <a:pt x="170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4" name="Google Shape;8564;p110"/>
            <p:cNvSpPr/>
            <p:nvPr/>
          </p:nvSpPr>
          <p:spPr>
            <a:xfrm>
              <a:off x="7205051" y="2563400"/>
              <a:ext cx="76882" cy="85638"/>
            </a:xfrm>
            <a:custGeom>
              <a:avLst/>
              <a:gdLst/>
              <a:ahLst/>
              <a:cxnLst/>
              <a:rect l="l" t="t" r="r" b="b"/>
              <a:pathLst>
                <a:path w="2959" h="3296" extrusionOk="0">
                  <a:moveTo>
                    <a:pt x="1" y="1"/>
                  </a:moveTo>
                  <a:cubicBezTo>
                    <a:pt x="1213" y="1"/>
                    <a:pt x="2198" y="986"/>
                    <a:pt x="2198" y="2198"/>
                  </a:cubicBezTo>
                  <a:lnTo>
                    <a:pt x="2198" y="3295"/>
                  </a:lnTo>
                  <a:lnTo>
                    <a:pt x="2958" y="3295"/>
                  </a:lnTo>
                  <a:lnTo>
                    <a:pt x="2958" y="2198"/>
                  </a:lnTo>
                  <a:cubicBezTo>
                    <a:pt x="2958" y="986"/>
                    <a:pt x="1976" y="1"/>
                    <a:pt x="7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5" name="Google Shape;8565;p110"/>
            <p:cNvSpPr/>
            <p:nvPr/>
          </p:nvSpPr>
          <p:spPr>
            <a:xfrm>
              <a:off x="7134794" y="2805946"/>
              <a:ext cx="123105" cy="74024"/>
            </a:xfrm>
            <a:custGeom>
              <a:avLst/>
              <a:gdLst/>
              <a:ahLst/>
              <a:cxnLst/>
              <a:rect l="l" t="t" r="r" b="b"/>
              <a:pathLst>
                <a:path w="4738" h="2849" extrusionOk="0">
                  <a:moveTo>
                    <a:pt x="996" y="1"/>
                  </a:moveTo>
                  <a:lnTo>
                    <a:pt x="113" y="965"/>
                  </a:lnTo>
                  <a:cubicBezTo>
                    <a:pt x="1" y="1090"/>
                    <a:pt x="24" y="1286"/>
                    <a:pt x="165" y="1380"/>
                  </a:cubicBezTo>
                  <a:lnTo>
                    <a:pt x="2368" y="2849"/>
                  </a:lnTo>
                  <a:lnTo>
                    <a:pt x="996" y="1"/>
                  </a:lnTo>
                  <a:close/>
                  <a:moveTo>
                    <a:pt x="3742" y="1"/>
                  </a:moveTo>
                  <a:lnTo>
                    <a:pt x="2368" y="2849"/>
                  </a:lnTo>
                  <a:lnTo>
                    <a:pt x="4573" y="1380"/>
                  </a:lnTo>
                  <a:cubicBezTo>
                    <a:pt x="4714" y="1286"/>
                    <a:pt x="4737" y="1090"/>
                    <a:pt x="4623" y="965"/>
                  </a:cubicBezTo>
                  <a:lnTo>
                    <a:pt x="374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6" name="Google Shape;8566;p110"/>
            <p:cNvSpPr/>
            <p:nvPr/>
          </p:nvSpPr>
          <p:spPr>
            <a:xfrm>
              <a:off x="7289026" y="2477788"/>
              <a:ext cx="142722" cy="165405"/>
            </a:xfrm>
            <a:custGeom>
              <a:avLst/>
              <a:gdLst/>
              <a:ahLst/>
              <a:cxnLst/>
              <a:rect l="l" t="t" r="r" b="b"/>
              <a:pathLst>
                <a:path w="5493" h="6366" extrusionOk="0">
                  <a:moveTo>
                    <a:pt x="2745" y="1"/>
                  </a:moveTo>
                  <a:cubicBezTo>
                    <a:pt x="2729" y="1"/>
                    <a:pt x="2713" y="1"/>
                    <a:pt x="2697" y="1"/>
                  </a:cubicBezTo>
                  <a:cubicBezTo>
                    <a:pt x="1195" y="30"/>
                    <a:pt x="1" y="1245"/>
                    <a:pt x="1" y="2747"/>
                  </a:cubicBezTo>
                  <a:cubicBezTo>
                    <a:pt x="1" y="3763"/>
                    <a:pt x="552" y="4649"/>
                    <a:pt x="1372" y="5125"/>
                  </a:cubicBezTo>
                  <a:cubicBezTo>
                    <a:pt x="1542" y="5221"/>
                    <a:pt x="1649" y="5399"/>
                    <a:pt x="1649" y="5595"/>
                  </a:cubicBezTo>
                  <a:lnTo>
                    <a:pt x="1649" y="6366"/>
                  </a:lnTo>
                  <a:lnTo>
                    <a:pt x="3847" y="6366"/>
                  </a:lnTo>
                  <a:lnTo>
                    <a:pt x="3847" y="5600"/>
                  </a:lnTo>
                  <a:cubicBezTo>
                    <a:pt x="3847" y="5402"/>
                    <a:pt x="3954" y="5221"/>
                    <a:pt x="4126" y="5122"/>
                  </a:cubicBezTo>
                  <a:cubicBezTo>
                    <a:pt x="4944" y="4647"/>
                    <a:pt x="5492" y="3761"/>
                    <a:pt x="5492" y="2747"/>
                  </a:cubicBezTo>
                  <a:cubicBezTo>
                    <a:pt x="5492" y="1229"/>
                    <a:pt x="4262" y="1"/>
                    <a:pt x="27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7" name="Google Shape;8567;p110"/>
            <p:cNvSpPr/>
            <p:nvPr/>
          </p:nvSpPr>
          <p:spPr>
            <a:xfrm>
              <a:off x="7353931" y="2571221"/>
              <a:ext cx="12913" cy="69997"/>
            </a:xfrm>
            <a:custGeom>
              <a:avLst/>
              <a:gdLst/>
              <a:ahLst/>
              <a:cxnLst/>
              <a:rect l="l" t="t" r="r" b="b"/>
              <a:pathLst>
                <a:path w="497" h="2694" extrusionOk="0">
                  <a:moveTo>
                    <a:pt x="249" y="0"/>
                  </a:moveTo>
                  <a:cubicBezTo>
                    <a:pt x="113" y="0"/>
                    <a:pt x="0" y="113"/>
                    <a:pt x="0" y="248"/>
                  </a:cubicBezTo>
                  <a:lnTo>
                    <a:pt x="0" y="2446"/>
                  </a:lnTo>
                  <a:cubicBezTo>
                    <a:pt x="0" y="2584"/>
                    <a:pt x="113" y="2694"/>
                    <a:pt x="249" y="2694"/>
                  </a:cubicBezTo>
                  <a:cubicBezTo>
                    <a:pt x="387" y="2694"/>
                    <a:pt x="497" y="2584"/>
                    <a:pt x="497" y="2446"/>
                  </a:cubicBezTo>
                  <a:lnTo>
                    <a:pt x="497" y="248"/>
                  </a:lnTo>
                  <a:cubicBezTo>
                    <a:pt x="497" y="113"/>
                    <a:pt x="387" y="0"/>
                    <a:pt x="2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8" name="Google Shape;8568;p110"/>
            <p:cNvSpPr/>
            <p:nvPr/>
          </p:nvSpPr>
          <p:spPr>
            <a:xfrm>
              <a:off x="7444220" y="2656833"/>
              <a:ext cx="39467" cy="27230"/>
            </a:xfrm>
            <a:custGeom>
              <a:avLst/>
              <a:gdLst/>
              <a:ahLst/>
              <a:cxnLst/>
              <a:rect l="l" t="t" r="r" b="b"/>
              <a:pathLst>
                <a:path w="1519" h="1048" extrusionOk="0">
                  <a:moveTo>
                    <a:pt x="284" y="1"/>
                  </a:moveTo>
                  <a:cubicBezTo>
                    <a:pt x="199" y="1"/>
                    <a:pt x="115" y="45"/>
                    <a:pt x="68" y="125"/>
                  </a:cubicBezTo>
                  <a:cubicBezTo>
                    <a:pt x="0" y="243"/>
                    <a:pt x="42" y="394"/>
                    <a:pt x="160" y="465"/>
                  </a:cubicBezTo>
                  <a:lnTo>
                    <a:pt x="1111" y="1013"/>
                  </a:lnTo>
                  <a:cubicBezTo>
                    <a:pt x="1150" y="1037"/>
                    <a:pt x="1192" y="1047"/>
                    <a:pt x="1236" y="1047"/>
                  </a:cubicBezTo>
                  <a:cubicBezTo>
                    <a:pt x="1320" y="1047"/>
                    <a:pt x="1403" y="1003"/>
                    <a:pt x="1450" y="922"/>
                  </a:cubicBezTo>
                  <a:cubicBezTo>
                    <a:pt x="1518" y="804"/>
                    <a:pt x="1479" y="650"/>
                    <a:pt x="1359" y="582"/>
                  </a:cubicBezTo>
                  <a:lnTo>
                    <a:pt x="408" y="34"/>
                  </a:lnTo>
                  <a:cubicBezTo>
                    <a:pt x="369" y="11"/>
                    <a:pt x="326" y="1"/>
                    <a:pt x="2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9" name="Google Shape;8569;p110"/>
            <p:cNvSpPr/>
            <p:nvPr/>
          </p:nvSpPr>
          <p:spPr>
            <a:xfrm>
              <a:off x="7468046" y="2571221"/>
              <a:ext cx="41494" cy="12991"/>
            </a:xfrm>
            <a:custGeom>
              <a:avLst/>
              <a:gdLst/>
              <a:ahLst/>
              <a:cxnLst/>
              <a:rect l="l" t="t" r="r" b="b"/>
              <a:pathLst>
                <a:path w="1597" h="500" extrusionOk="0">
                  <a:moveTo>
                    <a:pt x="251" y="0"/>
                  </a:moveTo>
                  <a:cubicBezTo>
                    <a:pt x="113" y="0"/>
                    <a:pt x="0" y="113"/>
                    <a:pt x="0" y="248"/>
                  </a:cubicBezTo>
                  <a:cubicBezTo>
                    <a:pt x="0" y="387"/>
                    <a:pt x="113" y="499"/>
                    <a:pt x="251" y="499"/>
                  </a:cubicBezTo>
                  <a:lnTo>
                    <a:pt x="1348" y="499"/>
                  </a:lnTo>
                  <a:cubicBezTo>
                    <a:pt x="1484" y="499"/>
                    <a:pt x="1597" y="387"/>
                    <a:pt x="1597" y="248"/>
                  </a:cubicBezTo>
                  <a:cubicBezTo>
                    <a:pt x="1597" y="113"/>
                    <a:pt x="1484" y="0"/>
                    <a:pt x="13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0" name="Google Shape;8570;p110"/>
            <p:cNvSpPr/>
            <p:nvPr/>
          </p:nvSpPr>
          <p:spPr>
            <a:xfrm>
              <a:off x="7444220" y="2471370"/>
              <a:ext cx="39467" cy="27230"/>
            </a:xfrm>
            <a:custGeom>
              <a:avLst/>
              <a:gdLst/>
              <a:ahLst/>
              <a:cxnLst/>
              <a:rect l="l" t="t" r="r" b="b"/>
              <a:pathLst>
                <a:path w="1519" h="1048" extrusionOk="0">
                  <a:moveTo>
                    <a:pt x="1236" y="1"/>
                  </a:moveTo>
                  <a:cubicBezTo>
                    <a:pt x="1193" y="1"/>
                    <a:pt x="1150" y="12"/>
                    <a:pt x="1111" y="34"/>
                  </a:cubicBezTo>
                  <a:lnTo>
                    <a:pt x="160" y="583"/>
                  </a:lnTo>
                  <a:cubicBezTo>
                    <a:pt x="42" y="651"/>
                    <a:pt x="0" y="802"/>
                    <a:pt x="68" y="922"/>
                  </a:cubicBezTo>
                  <a:cubicBezTo>
                    <a:pt x="115" y="1001"/>
                    <a:pt x="199" y="1048"/>
                    <a:pt x="285" y="1048"/>
                  </a:cubicBezTo>
                  <a:cubicBezTo>
                    <a:pt x="327" y="1048"/>
                    <a:pt x="369" y="1035"/>
                    <a:pt x="408" y="1014"/>
                  </a:cubicBezTo>
                  <a:lnTo>
                    <a:pt x="1359" y="465"/>
                  </a:lnTo>
                  <a:cubicBezTo>
                    <a:pt x="1479" y="395"/>
                    <a:pt x="1518" y="243"/>
                    <a:pt x="1450" y="126"/>
                  </a:cubicBezTo>
                  <a:cubicBezTo>
                    <a:pt x="1405" y="45"/>
                    <a:pt x="1322" y="1"/>
                    <a:pt x="123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1" name="Google Shape;8571;p110"/>
            <p:cNvSpPr/>
            <p:nvPr/>
          </p:nvSpPr>
          <p:spPr>
            <a:xfrm>
              <a:off x="7237113" y="2471370"/>
              <a:ext cx="39441" cy="27230"/>
            </a:xfrm>
            <a:custGeom>
              <a:avLst/>
              <a:gdLst/>
              <a:ahLst/>
              <a:cxnLst/>
              <a:rect l="l" t="t" r="r" b="b"/>
              <a:pathLst>
                <a:path w="1518" h="1048" extrusionOk="0">
                  <a:moveTo>
                    <a:pt x="284" y="1"/>
                  </a:moveTo>
                  <a:cubicBezTo>
                    <a:pt x="199" y="1"/>
                    <a:pt x="115" y="45"/>
                    <a:pt x="68" y="126"/>
                  </a:cubicBezTo>
                  <a:cubicBezTo>
                    <a:pt x="0" y="243"/>
                    <a:pt x="42" y="395"/>
                    <a:pt x="159" y="465"/>
                  </a:cubicBezTo>
                  <a:lnTo>
                    <a:pt x="1110" y="1014"/>
                  </a:lnTo>
                  <a:cubicBezTo>
                    <a:pt x="1150" y="1035"/>
                    <a:pt x="1194" y="1048"/>
                    <a:pt x="1236" y="1048"/>
                  </a:cubicBezTo>
                  <a:cubicBezTo>
                    <a:pt x="1322" y="1048"/>
                    <a:pt x="1406" y="1001"/>
                    <a:pt x="1450" y="922"/>
                  </a:cubicBezTo>
                  <a:cubicBezTo>
                    <a:pt x="1518" y="802"/>
                    <a:pt x="1479" y="651"/>
                    <a:pt x="1359" y="583"/>
                  </a:cubicBezTo>
                  <a:lnTo>
                    <a:pt x="408" y="34"/>
                  </a:lnTo>
                  <a:cubicBezTo>
                    <a:pt x="369" y="12"/>
                    <a:pt x="326" y="1"/>
                    <a:pt x="2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2" name="Google Shape;8572;p110"/>
            <p:cNvSpPr/>
            <p:nvPr/>
          </p:nvSpPr>
          <p:spPr>
            <a:xfrm>
              <a:off x="7350475" y="2477788"/>
              <a:ext cx="81273" cy="165405"/>
            </a:xfrm>
            <a:custGeom>
              <a:avLst/>
              <a:gdLst/>
              <a:ahLst/>
              <a:cxnLst/>
              <a:rect l="l" t="t" r="r" b="b"/>
              <a:pathLst>
                <a:path w="3128" h="6366" extrusionOk="0">
                  <a:moveTo>
                    <a:pt x="380" y="1"/>
                  </a:moveTo>
                  <a:cubicBezTo>
                    <a:pt x="364" y="1"/>
                    <a:pt x="348" y="1"/>
                    <a:pt x="332" y="1"/>
                  </a:cubicBezTo>
                  <a:cubicBezTo>
                    <a:pt x="220" y="4"/>
                    <a:pt x="110" y="14"/>
                    <a:pt x="0" y="30"/>
                  </a:cubicBezTo>
                  <a:cubicBezTo>
                    <a:pt x="1335" y="216"/>
                    <a:pt x="2362" y="1362"/>
                    <a:pt x="2362" y="2747"/>
                  </a:cubicBezTo>
                  <a:cubicBezTo>
                    <a:pt x="2362" y="3761"/>
                    <a:pt x="1813" y="4647"/>
                    <a:pt x="996" y="5122"/>
                  </a:cubicBezTo>
                  <a:cubicBezTo>
                    <a:pt x="823" y="5221"/>
                    <a:pt x="716" y="5402"/>
                    <a:pt x="716" y="5600"/>
                  </a:cubicBezTo>
                  <a:lnTo>
                    <a:pt x="716" y="6366"/>
                  </a:lnTo>
                  <a:lnTo>
                    <a:pt x="1482" y="6366"/>
                  </a:lnTo>
                  <a:lnTo>
                    <a:pt x="1482" y="5600"/>
                  </a:lnTo>
                  <a:cubicBezTo>
                    <a:pt x="1482" y="5402"/>
                    <a:pt x="1589" y="5221"/>
                    <a:pt x="1761" y="5122"/>
                  </a:cubicBezTo>
                  <a:cubicBezTo>
                    <a:pt x="2579" y="4647"/>
                    <a:pt x="3127" y="3761"/>
                    <a:pt x="3127" y="2747"/>
                  </a:cubicBezTo>
                  <a:cubicBezTo>
                    <a:pt x="3127" y="1229"/>
                    <a:pt x="1897" y="1"/>
                    <a:pt x="38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3" name="Google Shape;8573;p110"/>
            <p:cNvSpPr/>
            <p:nvPr/>
          </p:nvSpPr>
          <p:spPr>
            <a:xfrm>
              <a:off x="7339666" y="2571221"/>
              <a:ext cx="41520" cy="12991"/>
            </a:xfrm>
            <a:custGeom>
              <a:avLst/>
              <a:gdLst/>
              <a:ahLst/>
              <a:cxnLst/>
              <a:rect l="l" t="t" r="r" b="b"/>
              <a:pathLst>
                <a:path w="1598" h="500" extrusionOk="0">
                  <a:moveTo>
                    <a:pt x="249" y="0"/>
                  </a:moveTo>
                  <a:cubicBezTo>
                    <a:pt x="113" y="0"/>
                    <a:pt x="1" y="113"/>
                    <a:pt x="1" y="248"/>
                  </a:cubicBezTo>
                  <a:cubicBezTo>
                    <a:pt x="1" y="387"/>
                    <a:pt x="113" y="499"/>
                    <a:pt x="249" y="499"/>
                  </a:cubicBezTo>
                  <a:lnTo>
                    <a:pt x="1346" y="499"/>
                  </a:lnTo>
                  <a:cubicBezTo>
                    <a:pt x="1485" y="499"/>
                    <a:pt x="1597" y="387"/>
                    <a:pt x="1597" y="248"/>
                  </a:cubicBezTo>
                  <a:cubicBezTo>
                    <a:pt x="1597" y="113"/>
                    <a:pt x="1485" y="0"/>
                    <a:pt x="13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4" name="Google Shape;8574;p110"/>
            <p:cNvSpPr/>
            <p:nvPr/>
          </p:nvSpPr>
          <p:spPr>
            <a:xfrm>
              <a:off x="7331871" y="2649012"/>
              <a:ext cx="57110" cy="42845"/>
            </a:xfrm>
            <a:custGeom>
              <a:avLst/>
              <a:gdLst/>
              <a:ahLst/>
              <a:cxnLst/>
              <a:rect l="l" t="t" r="r" b="b"/>
              <a:pathLst>
                <a:path w="2198" h="1649" extrusionOk="0">
                  <a:moveTo>
                    <a:pt x="0" y="0"/>
                  </a:moveTo>
                  <a:lnTo>
                    <a:pt x="0" y="1126"/>
                  </a:lnTo>
                  <a:cubicBezTo>
                    <a:pt x="0" y="1414"/>
                    <a:pt x="233" y="1649"/>
                    <a:pt x="523" y="1649"/>
                  </a:cubicBezTo>
                  <a:lnTo>
                    <a:pt x="1675" y="1649"/>
                  </a:lnTo>
                  <a:cubicBezTo>
                    <a:pt x="1962" y="1649"/>
                    <a:pt x="2198" y="1414"/>
                    <a:pt x="2198" y="1126"/>
                  </a:cubicBezTo>
                  <a:lnTo>
                    <a:pt x="219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5" name="Google Shape;8575;p110"/>
            <p:cNvSpPr/>
            <p:nvPr/>
          </p:nvSpPr>
          <p:spPr>
            <a:xfrm>
              <a:off x="7355360" y="2649012"/>
              <a:ext cx="33621" cy="42845"/>
            </a:xfrm>
            <a:custGeom>
              <a:avLst/>
              <a:gdLst/>
              <a:ahLst/>
              <a:cxnLst/>
              <a:rect l="l" t="t" r="r" b="b"/>
              <a:pathLst>
                <a:path w="1294" h="1649" extrusionOk="0">
                  <a:moveTo>
                    <a:pt x="531" y="0"/>
                  </a:moveTo>
                  <a:lnTo>
                    <a:pt x="531" y="1119"/>
                  </a:lnTo>
                  <a:cubicBezTo>
                    <a:pt x="531" y="1411"/>
                    <a:pt x="293" y="1649"/>
                    <a:pt x="0" y="1649"/>
                  </a:cubicBezTo>
                  <a:lnTo>
                    <a:pt x="763" y="1649"/>
                  </a:lnTo>
                  <a:cubicBezTo>
                    <a:pt x="1056" y="1649"/>
                    <a:pt x="1294" y="1411"/>
                    <a:pt x="1294" y="1119"/>
                  </a:cubicBezTo>
                  <a:lnTo>
                    <a:pt x="12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6" name="Google Shape;8576;p110"/>
            <p:cNvSpPr/>
            <p:nvPr/>
          </p:nvSpPr>
          <p:spPr>
            <a:xfrm>
              <a:off x="7317607" y="2634748"/>
              <a:ext cx="85638" cy="28529"/>
            </a:xfrm>
            <a:custGeom>
              <a:avLst/>
              <a:gdLst/>
              <a:ahLst/>
              <a:cxnLst/>
              <a:rect l="l" t="t" r="r" b="b"/>
              <a:pathLst>
                <a:path w="3296" h="1098" extrusionOk="0">
                  <a:moveTo>
                    <a:pt x="549" y="1"/>
                  </a:moveTo>
                  <a:cubicBezTo>
                    <a:pt x="246" y="1"/>
                    <a:pt x="1" y="246"/>
                    <a:pt x="1" y="549"/>
                  </a:cubicBezTo>
                  <a:cubicBezTo>
                    <a:pt x="1" y="852"/>
                    <a:pt x="246" y="1098"/>
                    <a:pt x="549" y="1098"/>
                  </a:cubicBezTo>
                  <a:lnTo>
                    <a:pt x="2747" y="1098"/>
                  </a:lnTo>
                  <a:cubicBezTo>
                    <a:pt x="3050" y="1098"/>
                    <a:pt x="3295" y="852"/>
                    <a:pt x="3295" y="549"/>
                  </a:cubicBezTo>
                  <a:cubicBezTo>
                    <a:pt x="3295" y="246"/>
                    <a:pt x="3050" y="1"/>
                    <a:pt x="27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7" name="Google Shape;8577;p110"/>
            <p:cNvSpPr/>
            <p:nvPr/>
          </p:nvSpPr>
          <p:spPr>
            <a:xfrm>
              <a:off x="7369130" y="2634748"/>
              <a:ext cx="34115" cy="28529"/>
            </a:xfrm>
            <a:custGeom>
              <a:avLst/>
              <a:gdLst/>
              <a:ahLst/>
              <a:cxnLst/>
              <a:rect l="l" t="t" r="r" b="b"/>
              <a:pathLst>
                <a:path w="1313" h="1098" extrusionOk="0">
                  <a:moveTo>
                    <a:pt x="1" y="1"/>
                  </a:moveTo>
                  <a:cubicBezTo>
                    <a:pt x="304" y="1"/>
                    <a:pt x="549" y="246"/>
                    <a:pt x="549" y="549"/>
                  </a:cubicBezTo>
                  <a:cubicBezTo>
                    <a:pt x="549" y="852"/>
                    <a:pt x="304" y="1098"/>
                    <a:pt x="1" y="1098"/>
                  </a:cubicBezTo>
                  <a:lnTo>
                    <a:pt x="764" y="1098"/>
                  </a:lnTo>
                  <a:cubicBezTo>
                    <a:pt x="1067" y="1098"/>
                    <a:pt x="1312" y="852"/>
                    <a:pt x="1312" y="549"/>
                  </a:cubicBezTo>
                  <a:cubicBezTo>
                    <a:pt x="1312" y="246"/>
                    <a:pt x="1067" y="1"/>
                    <a:pt x="7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78" name="Google Shape;8578;p110"/>
          <p:cNvGrpSpPr/>
          <p:nvPr/>
        </p:nvGrpSpPr>
        <p:grpSpPr>
          <a:xfrm>
            <a:off x="5521294" y="2406487"/>
            <a:ext cx="488620" cy="523429"/>
            <a:chOff x="7089533" y="3138315"/>
            <a:chExt cx="405561" cy="434453"/>
          </a:xfrm>
        </p:grpSpPr>
        <p:sp>
          <p:nvSpPr>
            <p:cNvPr id="8579" name="Google Shape;8579;p110"/>
            <p:cNvSpPr/>
            <p:nvPr/>
          </p:nvSpPr>
          <p:spPr>
            <a:xfrm>
              <a:off x="7147500" y="3167285"/>
              <a:ext cx="202715" cy="134511"/>
            </a:xfrm>
            <a:custGeom>
              <a:avLst/>
              <a:gdLst/>
              <a:ahLst/>
              <a:cxnLst/>
              <a:rect l="l" t="t" r="r" b="b"/>
              <a:pathLst>
                <a:path w="7802" h="5177" extrusionOk="0">
                  <a:moveTo>
                    <a:pt x="557" y="1"/>
                  </a:moveTo>
                  <a:cubicBezTo>
                    <a:pt x="249" y="1"/>
                    <a:pt x="0" y="249"/>
                    <a:pt x="0" y="557"/>
                  </a:cubicBezTo>
                  <a:lnTo>
                    <a:pt x="0" y="5176"/>
                  </a:lnTo>
                  <a:lnTo>
                    <a:pt x="7802" y="5176"/>
                  </a:lnTo>
                  <a:lnTo>
                    <a:pt x="7802" y="2786"/>
                  </a:lnTo>
                  <a:lnTo>
                    <a:pt x="5994" y="1950"/>
                  </a:lnTo>
                  <a:lnTo>
                    <a:pt x="501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0" name="Google Shape;8580;p110"/>
            <p:cNvSpPr/>
            <p:nvPr/>
          </p:nvSpPr>
          <p:spPr>
            <a:xfrm>
              <a:off x="7277828" y="3167285"/>
              <a:ext cx="72387" cy="72387"/>
            </a:xfrm>
            <a:custGeom>
              <a:avLst/>
              <a:gdLst/>
              <a:ahLst/>
              <a:cxnLst/>
              <a:rect l="l" t="t" r="r" b="b"/>
              <a:pathLst>
                <a:path w="2786" h="2786" extrusionOk="0">
                  <a:moveTo>
                    <a:pt x="1" y="1"/>
                  </a:moveTo>
                  <a:lnTo>
                    <a:pt x="1" y="2229"/>
                  </a:lnTo>
                  <a:cubicBezTo>
                    <a:pt x="1" y="2538"/>
                    <a:pt x="249" y="2786"/>
                    <a:pt x="557" y="2786"/>
                  </a:cubicBezTo>
                  <a:lnTo>
                    <a:pt x="2786" y="278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1" name="Google Shape;8581;p110"/>
            <p:cNvSpPr/>
            <p:nvPr/>
          </p:nvSpPr>
          <p:spPr>
            <a:xfrm>
              <a:off x="7089533" y="3514853"/>
              <a:ext cx="404470" cy="57915"/>
            </a:xfrm>
            <a:custGeom>
              <a:avLst/>
              <a:gdLst/>
              <a:ahLst/>
              <a:cxnLst/>
              <a:rect l="l" t="t" r="r" b="b"/>
              <a:pathLst>
                <a:path w="15567" h="2229" extrusionOk="0">
                  <a:moveTo>
                    <a:pt x="0" y="0"/>
                  </a:moveTo>
                  <a:lnTo>
                    <a:pt x="2257" y="2229"/>
                  </a:lnTo>
                  <a:lnTo>
                    <a:pt x="6689" y="2229"/>
                  </a:lnTo>
                  <a:lnTo>
                    <a:pt x="7801" y="1584"/>
                  </a:lnTo>
                  <a:lnTo>
                    <a:pt x="8917" y="2229"/>
                  </a:lnTo>
                  <a:lnTo>
                    <a:pt x="13403" y="2229"/>
                  </a:lnTo>
                  <a:lnTo>
                    <a:pt x="1556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2" name="Google Shape;8582;p110"/>
            <p:cNvSpPr/>
            <p:nvPr/>
          </p:nvSpPr>
          <p:spPr>
            <a:xfrm>
              <a:off x="7263304" y="3539225"/>
              <a:ext cx="57941" cy="33543"/>
            </a:xfrm>
            <a:custGeom>
              <a:avLst/>
              <a:gdLst/>
              <a:ahLst/>
              <a:cxnLst/>
              <a:rect l="l" t="t" r="r" b="b"/>
              <a:pathLst>
                <a:path w="2230" h="1291" extrusionOk="0">
                  <a:moveTo>
                    <a:pt x="1" y="0"/>
                  </a:moveTo>
                  <a:lnTo>
                    <a:pt x="1" y="1291"/>
                  </a:lnTo>
                  <a:lnTo>
                    <a:pt x="2229" y="1291"/>
                  </a:lnTo>
                  <a:lnTo>
                    <a:pt x="222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3" name="Google Shape;8583;p110"/>
            <p:cNvSpPr/>
            <p:nvPr/>
          </p:nvSpPr>
          <p:spPr>
            <a:xfrm>
              <a:off x="7301108" y="3539225"/>
              <a:ext cx="20136" cy="33543"/>
            </a:xfrm>
            <a:custGeom>
              <a:avLst/>
              <a:gdLst/>
              <a:ahLst/>
              <a:cxnLst/>
              <a:rect l="l" t="t" r="r" b="b"/>
              <a:pathLst>
                <a:path w="775" h="1291" extrusionOk="0">
                  <a:moveTo>
                    <a:pt x="1" y="0"/>
                  </a:moveTo>
                  <a:lnTo>
                    <a:pt x="1" y="1291"/>
                  </a:lnTo>
                  <a:lnTo>
                    <a:pt x="774" y="1291"/>
                  </a:lnTo>
                  <a:lnTo>
                    <a:pt x="77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4" name="Google Shape;8584;p110"/>
            <p:cNvSpPr/>
            <p:nvPr/>
          </p:nvSpPr>
          <p:spPr>
            <a:xfrm>
              <a:off x="7089533" y="3514853"/>
              <a:ext cx="58668" cy="57915"/>
            </a:xfrm>
            <a:custGeom>
              <a:avLst/>
              <a:gdLst/>
              <a:ahLst/>
              <a:cxnLst/>
              <a:rect l="l" t="t" r="r" b="b"/>
              <a:pathLst>
                <a:path w="2258" h="2229" extrusionOk="0">
                  <a:moveTo>
                    <a:pt x="1142" y="0"/>
                  </a:moveTo>
                  <a:lnTo>
                    <a:pt x="0" y="468"/>
                  </a:lnTo>
                  <a:lnTo>
                    <a:pt x="0" y="1672"/>
                  </a:lnTo>
                  <a:cubicBezTo>
                    <a:pt x="0" y="1981"/>
                    <a:pt x="251" y="2229"/>
                    <a:pt x="559" y="2229"/>
                  </a:cubicBezTo>
                  <a:lnTo>
                    <a:pt x="2257" y="2229"/>
                  </a:lnTo>
                  <a:lnTo>
                    <a:pt x="2257" y="1113"/>
                  </a:lnTo>
                  <a:lnTo>
                    <a:pt x="114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5" name="Google Shape;8585;p110"/>
            <p:cNvSpPr/>
            <p:nvPr/>
          </p:nvSpPr>
          <p:spPr>
            <a:xfrm>
              <a:off x="7437776" y="3514853"/>
              <a:ext cx="57317" cy="57915"/>
            </a:xfrm>
            <a:custGeom>
              <a:avLst/>
              <a:gdLst/>
              <a:ahLst/>
              <a:cxnLst/>
              <a:rect l="l" t="t" r="r" b="b"/>
              <a:pathLst>
                <a:path w="2206" h="2229" extrusionOk="0">
                  <a:moveTo>
                    <a:pt x="1116" y="0"/>
                  </a:moveTo>
                  <a:lnTo>
                    <a:pt x="0" y="1113"/>
                  </a:lnTo>
                  <a:lnTo>
                    <a:pt x="0" y="2229"/>
                  </a:lnTo>
                  <a:lnTo>
                    <a:pt x="1646" y="2229"/>
                  </a:lnTo>
                  <a:cubicBezTo>
                    <a:pt x="1954" y="2229"/>
                    <a:pt x="2205" y="1981"/>
                    <a:pt x="2205" y="1672"/>
                  </a:cubicBezTo>
                  <a:lnTo>
                    <a:pt x="2205" y="468"/>
                  </a:lnTo>
                  <a:lnTo>
                    <a:pt x="111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6" name="Google Shape;8586;p110"/>
            <p:cNvSpPr/>
            <p:nvPr/>
          </p:nvSpPr>
          <p:spPr>
            <a:xfrm>
              <a:off x="7460433" y="3514853"/>
              <a:ext cx="34661" cy="57915"/>
            </a:xfrm>
            <a:custGeom>
              <a:avLst/>
              <a:gdLst/>
              <a:ahLst/>
              <a:cxnLst/>
              <a:rect l="l" t="t" r="r" b="b"/>
              <a:pathLst>
                <a:path w="1334" h="2229" extrusionOk="0">
                  <a:moveTo>
                    <a:pt x="557" y="0"/>
                  </a:moveTo>
                  <a:lnTo>
                    <a:pt x="557" y="1672"/>
                  </a:lnTo>
                  <a:cubicBezTo>
                    <a:pt x="557" y="1981"/>
                    <a:pt x="309" y="2229"/>
                    <a:pt x="1" y="2229"/>
                  </a:cubicBezTo>
                  <a:lnTo>
                    <a:pt x="774" y="2229"/>
                  </a:lnTo>
                  <a:cubicBezTo>
                    <a:pt x="1082" y="2229"/>
                    <a:pt x="1333" y="1981"/>
                    <a:pt x="1333" y="1672"/>
                  </a:cubicBezTo>
                  <a:lnTo>
                    <a:pt x="1333" y="557"/>
                  </a:lnTo>
                  <a:lnTo>
                    <a:pt x="55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7" name="Google Shape;8587;p110"/>
            <p:cNvSpPr/>
            <p:nvPr/>
          </p:nvSpPr>
          <p:spPr>
            <a:xfrm>
              <a:off x="7089533" y="3326532"/>
              <a:ext cx="405561" cy="217266"/>
            </a:xfrm>
            <a:custGeom>
              <a:avLst/>
              <a:gdLst/>
              <a:ahLst/>
              <a:cxnLst/>
              <a:rect l="l" t="t" r="r" b="b"/>
              <a:pathLst>
                <a:path w="15609" h="8362" extrusionOk="0">
                  <a:moveTo>
                    <a:pt x="7830" y="1"/>
                  </a:moveTo>
                  <a:lnTo>
                    <a:pt x="0" y="1117"/>
                  </a:lnTo>
                  <a:lnTo>
                    <a:pt x="0" y="6133"/>
                  </a:lnTo>
                  <a:lnTo>
                    <a:pt x="2257" y="8361"/>
                  </a:lnTo>
                  <a:lnTo>
                    <a:pt x="6689" y="8361"/>
                  </a:lnTo>
                  <a:lnTo>
                    <a:pt x="7801" y="7716"/>
                  </a:lnTo>
                  <a:lnTo>
                    <a:pt x="8917" y="8361"/>
                  </a:lnTo>
                  <a:lnTo>
                    <a:pt x="13403" y="8361"/>
                  </a:lnTo>
                  <a:lnTo>
                    <a:pt x="15608" y="6133"/>
                  </a:lnTo>
                  <a:lnTo>
                    <a:pt x="15608" y="1117"/>
                  </a:lnTo>
                  <a:lnTo>
                    <a:pt x="783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8" name="Google Shape;8588;p110"/>
            <p:cNvSpPr/>
            <p:nvPr/>
          </p:nvSpPr>
          <p:spPr>
            <a:xfrm>
              <a:off x="7263304" y="3510228"/>
              <a:ext cx="57941" cy="33569"/>
            </a:xfrm>
            <a:custGeom>
              <a:avLst/>
              <a:gdLst/>
              <a:ahLst/>
              <a:cxnLst/>
              <a:rect l="l" t="t" r="r" b="b"/>
              <a:pathLst>
                <a:path w="2230" h="1292" extrusionOk="0">
                  <a:moveTo>
                    <a:pt x="1" y="1"/>
                  </a:moveTo>
                  <a:lnTo>
                    <a:pt x="1" y="1291"/>
                  </a:lnTo>
                  <a:lnTo>
                    <a:pt x="2229" y="1291"/>
                  </a:lnTo>
                  <a:lnTo>
                    <a:pt x="222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9" name="Google Shape;8589;p110"/>
            <p:cNvSpPr/>
            <p:nvPr/>
          </p:nvSpPr>
          <p:spPr>
            <a:xfrm>
              <a:off x="7301108" y="3510228"/>
              <a:ext cx="20136" cy="33569"/>
            </a:xfrm>
            <a:custGeom>
              <a:avLst/>
              <a:gdLst/>
              <a:ahLst/>
              <a:cxnLst/>
              <a:rect l="l" t="t" r="r" b="b"/>
              <a:pathLst>
                <a:path w="775" h="1292" extrusionOk="0">
                  <a:moveTo>
                    <a:pt x="1" y="1"/>
                  </a:moveTo>
                  <a:lnTo>
                    <a:pt x="1" y="1291"/>
                  </a:lnTo>
                  <a:lnTo>
                    <a:pt x="774" y="1291"/>
                  </a:lnTo>
                  <a:lnTo>
                    <a:pt x="7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0" name="Google Shape;8590;p110"/>
            <p:cNvSpPr/>
            <p:nvPr/>
          </p:nvSpPr>
          <p:spPr>
            <a:xfrm>
              <a:off x="7089533" y="3485857"/>
              <a:ext cx="58668" cy="57941"/>
            </a:xfrm>
            <a:custGeom>
              <a:avLst/>
              <a:gdLst/>
              <a:ahLst/>
              <a:cxnLst/>
              <a:rect l="l" t="t" r="r" b="b"/>
              <a:pathLst>
                <a:path w="2258" h="2230" extrusionOk="0">
                  <a:moveTo>
                    <a:pt x="0" y="1"/>
                  </a:moveTo>
                  <a:lnTo>
                    <a:pt x="0" y="1673"/>
                  </a:lnTo>
                  <a:cubicBezTo>
                    <a:pt x="0" y="1981"/>
                    <a:pt x="251" y="2229"/>
                    <a:pt x="559" y="2229"/>
                  </a:cubicBezTo>
                  <a:lnTo>
                    <a:pt x="2257" y="2229"/>
                  </a:lnTo>
                  <a:lnTo>
                    <a:pt x="2257" y="1116"/>
                  </a:lnTo>
                  <a:lnTo>
                    <a:pt x="114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1" name="Google Shape;8591;p110"/>
            <p:cNvSpPr/>
            <p:nvPr/>
          </p:nvSpPr>
          <p:spPr>
            <a:xfrm>
              <a:off x="7474905" y="3352878"/>
              <a:ext cx="20188" cy="153375"/>
            </a:xfrm>
            <a:custGeom>
              <a:avLst/>
              <a:gdLst/>
              <a:ahLst/>
              <a:cxnLst/>
              <a:rect l="l" t="t" r="r" b="b"/>
              <a:pathLst>
                <a:path w="777" h="5903" extrusionOk="0">
                  <a:moveTo>
                    <a:pt x="0" y="1"/>
                  </a:moveTo>
                  <a:lnTo>
                    <a:pt x="0" y="5903"/>
                  </a:lnTo>
                  <a:lnTo>
                    <a:pt x="776" y="5119"/>
                  </a:lnTo>
                  <a:lnTo>
                    <a:pt x="776" y="10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2" name="Google Shape;8592;p110"/>
            <p:cNvSpPr/>
            <p:nvPr/>
          </p:nvSpPr>
          <p:spPr>
            <a:xfrm>
              <a:off x="7437776" y="3485857"/>
              <a:ext cx="57317" cy="57941"/>
            </a:xfrm>
            <a:custGeom>
              <a:avLst/>
              <a:gdLst/>
              <a:ahLst/>
              <a:cxnLst/>
              <a:rect l="l" t="t" r="r" b="b"/>
              <a:pathLst>
                <a:path w="2206" h="2230" extrusionOk="0">
                  <a:moveTo>
                    <a:pt x="1116" y="1"/>
                  </a:moveTo>
                  <a:lnTo>
                    <a:pt x="0" y="1116"/>
                  </a:lnTo>
                  <a:lnTo>
                    <a:pt x="0" y="2229"/>
                  </a:lnTo>
                  <a:lnTo>
                    <a:pt x="1646" y="2229"/>
                  </a:lnTo>
                  <a:cubicBezTo>
                    <a:pt x="1954" y="2229"/>
                    <a:pt x="2205" y="1981"/>
                    <a:pt x="2205" y="1673"/>
                  </a:cubicBezTo>
                  <a:lnTo>
                    <a:pt x="220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3" name="Google Shape;8593;p110"/>
            <p:cNvSpPr/>
            <p:nvPr/>
          </p:nvSpPr>
          <p:spPr>
            <a:xfrm>
              <a:off x="7460433" y="3485857"/>
              <a:ext cx="34661" cy="57941"/>
            </a:xfrm>
            <a:custGeom>
              <a:avLst/>
              <a:gdLst/>
              <a:ahLst/>
              <a:cxnLst/>
              <a:rect l="l" t="t" r="r" b="b"/>
              <a:pathLst>
                <a:path w="1334" h="2230" extrusionOk="0">
                  <a:moveTo>
                    <a:pt x="557" y="1"/>
                  </a:moveTo>
                  <a:lnTo>
                    <a:pt x="557" y="1673"/>
                  </a:lnTo>
                  <a:cubicBezTo>
                    <a:pt x="557" y="1981"/>
                    <a:pt x="309" y="2229"/>
                    <a:pt x="1" y="2229"/>
                  </a:cubicBezTo>
                  <a:lnTo>
                    <a:pt x="774" y="2229"/>
                  </a:lnTo>
                  <a:cubicBezTo>
                    <a:pt x="1082" y="2229"/>
                    <a:pt x="1333" y="1981"/>
                    <a:pt x="1333" y="1673"/>
                  </a:cubicBezTo>
                  <a:lnTo>
                    <a:pt x="133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4" name="Google Shape;8594;p110"/>
            <p:cNvSpPr/>
            <p:nvPr/>
          </p:nvSpPr>
          <p:spPr>
            <a:xfrm>
              <a:off x="7089533" y="3297613"/>
              <a:ext cx="405561" cy="57941"/>
            </a:xfrm>
            <a:custGeom>
              <a:avLst/>
              <a:gdLst/>
              <a:ahLst/>
              <a:cxnLst/>
              <a:rect l="l" t="t" r="r" b="b"/>
              <a:pathLst>
                <a:path w="15609" h="2230" extrusionOk="0">
                  <a:moveTo>
                    <a:pt x="559" y="1"/>
                  </a:moveTo>
                  <a:cubicBezTo>
                    <a:pt x="251" y="1"/>
                    <a:pt x="0" y="249"/>
                    <a:pt x="0" y="557"/>
                  </a:cubicBezTo>
                  <a:lnTo>
                    <a:pt x="0" y="2219"/>
                  </a:lnTo>
                  <a:cubicBezTo>
                    <a:pt x="18" y="2224"/>
                    <a:pt x="26" y="2230"/>
                    <a:pt x="26" y="2230"/>
                  </a:cubicBezTo>
                  <a:lnTo>
                    <a:pt x="15608" y="2230"/>
                  </a:lnTo>
                  <a:lnTo>
                    <a:pt x="15608" y="557"/>
                  </a:lnTo>
                  <a:cubicBezTo>
                    <a:pt x="15608" y="249"/>
                    <a:pt x="15357" y="1"/>
                    <a:pt x="150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5" name="Google Shape;8595;p110"/>
            <p:cNvSpPr/>
            <p:nvPr/>
          </p:nvSpPr>
          <p:spPr>
            <a:xfrm>
              <a:off x="7460433" y="3297613"/>
              <a:ext cx="34661" cy="57941"/>
            </a:xfrm>
            <a:custGeom>
              <a:avLst/>
              <a:gdLst/>
              <a:ahLst/>
              <a:cxnLst/>
              <a:rect l="l" t="t" r="r" b="b"/>
              <a:pathLst>
                <a:path w="1334" h="2230" extrusionOk="0">
                  <a:moveTo>
                    <a:pt x="1" y="1"/>
                  </a:moveTo>
                  <a:cubicBezTo>
                    <a:pt x="309" y="1"/>
                    <a:pt x="557" y="249"/>
                    <a:pt x="557" y="557"/>
                  </a:cubicBezTo>
                  <a:lnTo>
                    <a:pt x="557" y="2230"/>
                  </a:lnTo>
                  <a:lnTo>
                    <a:pt x="1333" y="2230"/>
                  </a:lnTo>
                  <a:lnTo>
                    <a:pt x="1333" y="557"/>
                  </a:lnTo>
                  <a:cubicBezTo>
                    <a:pt x="1333" y="249"/>
                    <a:pt x="1082" y="1"/>
                    <a:pt x="7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6" name="Google Shape;8596;p110"/>
            <p:cNvSpPr/>
            <p:nvPr/>
          </p:nvSpPr>
          <p:spPr>
            <a:xfrm>
              <a:off x="7118113" y="3442414"/>
              <a:ext cx="347984" cy="72465"/>
            </a:xfrm>
            <a:custGeom>
              <a:avLst/>
              <a:gdLst/>
              <a:ahLst/>
              <a:cxnLst/>
              <a:rect l="l" t="t" r="r" b="b"/>
              <a:pathLst>
                <a:path w="13393" h="2789" extrusionOk="0">
                  <a:moveTo>
                    <a:pt x="0" y="1"/>
                  </a:moveTo>
                  <a:lnTo>
                    <a:pt x="16" y="2229"/>
                  </a:lnTo>
                  <a:cubicBezTo>
                    <a:pt x="16" y="2538"/>
                    <a:pt x="264" y="2788"/>
                    <a:pt x="530" y="2788"/>
                  </a:cubicBezTo>
                  <a:lnTo>
                    <a:pt x="12794" y="2788"/>
                  </a:lnTo>
                  <a:cubicBezTo>
                    <a:pt x="13142" y="2788"/>
                    <a:pt x="13392" y="2538"/>
                    <a:pt x="13392" y="2229"/>
                  </a:cubicBezTo>
                  <a:lnTo>
                    <a:pt x="1337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7" name="Google Shape;8597;p110"/>
            <p:cNvSpPr/>
            <p:nvPr/>
          </p:nvSpPr>
          <p:spPr>
            <a:xfrm>
              <a:off x="7431462" y="3442414"/>
              <a:ext cx="34635" cy="72465"/>
            </a:xfrm>
            <a:custGeom>
              <a:avLst/>
              <a:gdLst/>
              <a:ahLst/>
              <a:cxnLst/>
              <a:rect l="l" t="t" r="r" b="b"/>
              <a:pathLst>
                <a:path w="1333" h="2789" extrusionOk="0">
                  <a:moveTo>
                    <a:pt x="559" y="1"/>
                  </a:moveTo>
                  <a:lnTo>
                    <a:pt x="559" y="2229"/>
                  </a:lnTo>
                  <a:cubicBezTo>
                    <a:pt x="559" y="2538"/>
                    <a:pt x="308" y="2788"/>
                    <a:pt x="0" y="2788"/>
                  </a:cubicBezTo>
                  <a:lnTo>
                    <a:pt x="773" y="2788"/>
                  </a:lnTo>
                  <a:cubicBezTo>
                    <a:pt x="1082" y="2788"/>
                    <a:pt x="1332" y="2538"/>
                    <a:pt x="1332" y="2229"/>
                  </a:cubicBezTo>
                  <a:lnTo>
                    <a:pt x="133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8" name="Google Shape;8598;p110"/>
            <p:cNvSpPr/>
            <p:nvPr/>
          </p:nvSpPr>
          <p:spPr>
            <a:xfrm>
              <a:off x="7118503" y="3268643"/>
              <a:ext cx="347594" cy="217240"/>
            </a:xfrm>
            <a:custGeom>
              <a:avLst/>
              <a:gdLst/>
              <a:ahLst/>
              <a:cxnLst/>
              <a:rect l="l" t="t" r="r" b="b"/>
              <a:pathLst>
                <a:path w="13378" h="8361" extrusionOk="0">
                  <a:moveTo>
                    <a:pt x="557" y="0"/>
                  </a:moveTo>
                  <a:cubicBezTo>
                    <a:pt x="249" y="0"/>
                    <a:pt x="1" y="249"/>
                    <a:pt x="1" y="557"/>
                  </a:cubicBezTo>
                  <a:lnTo>
                    <a:pt x="1" y="6689"/>
                  </a:lnTo>
                  <a:cubicBezTo>
                    <a:pt x="1" y="6997"/>
                    <a:pt x="249" y="7245"/>
                    <a:pt x="557" y="7245"/>
                  </a:cubicBezTo>
                  <a:lnTo>
                    <a:pt x="5574" y="7245"/>
                  </a:lnTo>
                  <a:cubicBezTo>
                    <a:pt x="6187" y="7245"/>
                    <a:pt x="6686" y="7744"/>
                    <a:pt x="6686" y="8361"/>
                  </a:cubicBezTo>
                  <a:cubicBezTo>
                    <a:pt x="6686" y="7744"/>
                    <a:pt x="7186" y="7245"/>
                    <a:pt x="7802" y="7245"/>
                  </a:cubicBezTo>
                  <a:lnTo>
                    <a:pt x="12818" y="7245"/>
                  </a:lnTo>
                  <a:cubicBezTo>
                    <a:pt x="13127" y="7245"/>
                    <a:pt x="13377" y="6997"/>
                    <a:pt x="13377" y="6689"/>
                  </a:cubicBezTo>
                  <a:lnTo>
                    <a:pt x="13377" y="557"/>
                  </a:lnTo>
                  <a:cubicBezTo>
                    <a:pt x="13377" y="249"/>
                    <a:pt x="13127" y="0"/>
                    <a:pt x="12792" y="0"/>
                  </a:cubicBezTo>
                  <a:lnTo>
                    <a:pt x="7802" y="0"/>
                  </a:lnTo>
                  <a:cubicBezTo>
                    <a:pt x="7303" y="0"/>
                    <a:pt x="6880" y="330"/>
                    <a:pt x="6739" y="784"/>
                  </a:cubicBezTo>
                  <a:cubicBezTo>
                    <a:pt x="6731" y="805"/>
                    <a:pt x="6710" y="821"/>
                    <a:pt x="6686" y="821"/>
                  </a:cubicBezTo>
                  <a:cubicBezTo>
                    <a:pt x="6663" y="821"/>
                    <a:pt x="6645" y="805"/>
                    <a:pt x="6637" y="784"/>
                  </a:cubicBezTo>
                  <a:cubicBezTo>
                    <a:pt x="6496" y="330"/>
                    <a:pt x="6073" y="0"/>
                    <a:pt x="55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9" name="Google Shape;8599;p110"/>
            <p:cNvSpPr/>
            <p:nvPr/>
          </p:nvSpPr>
          <p:spPr>
            <a:xfrm>
              <a:off x="7285701" y="3442414"/>
              <a:ext cx="13121" cy="72465"/>
            </a:xfrm>
            <a:custGeom>
              <a:avLst/>
              <a:gdLst/>
              <a:ahLst/>
              <a:cxnLst/>
              <a:rect l="l" t="t" r="r" b="b"/>
              <a:pathLst>
                <a:path w="505" h="2789" extrusionOk="0">
                  <a:moveTo>
                    <a:pt x="1" y="1"/>
                  </a:moveTo>
                  <a:lnTo>
                    <a:pt x="1" y="2788"/>
                  </a:lnTo>
                  <a:lnTo>
                    <a:pt x="505" y="2788"/>
                  </a:lnTo>
                  <a:lnTo>
                    <a:pt x="50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0" name="Google Shape;8600;p110"/>
            <p:cNvSpPr/>
            <p:nvPr/>
          </p:nvSpPr>
          <p:spPr>
            <a:xfrm>
              <a:off x="7431462" y="3268643"/>
              <a:ext cx="34635" cy="188269"/>
            </a:xfrm>
            <a:custGeom>
              <a:avLst/>
              <a:gdLst/>
              <a:ahLst/>
              <a:cxnLst/>
              <a:rect l="l" t="t" r="r" b="b"/>
              <a:pathLst>
                <a:path w="1333" h="7246" extrusionOk="0">
                  <a:moveTo>
                    <a:pt x="0" y="0"/>
                  </a:moveTo>
                  <a:cubicBezTo>
                    <a:pt x="308" y="0"/>
                    <a:pt x="559" y="249"/>
                    <a:pt x="559" y="557"/>
                  </a:cubicBezTo>
                  <a:lnTo>
                    <a:pt x="559" y="6689"/>
                  </a:lnTo>
                  <a:cubicBezTo>
                    <a:pt x="559" y="6997"/>
                    <a:pt x="308" y="7245"/>
                    <a:pt x="0" y="7245"/>
                  </a:cubicBezTo>
                  <a:lnTo>
                    <a:pt x="773" y="7245"/>
                  </a:lnTo>
                  <a:cubicBezTo>
                    <a:pt x="1082" y="7245"/>
                    <a:pt x="1332" y="6997"/>
                    <a:pt x="1332" y="6689"/>
                  </a:cubicBezTo>
                  <a:lnTo>
                    <a:pt x="1332" y="557"/>
                  </a:lnTo>
                  <a:cubicBezTo>
                    <a:pt x="1332" y="249"/>
                    <a:pt x="1082" y="0"/>
                    <a:pt x="7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1" name="Google Shape;8601;p110"/>
            <p:cNvSpPr/>
            <p:nvPr/>
          </p:nvSpPr>
          <p:spPr>
            <a:xfrm>
              <a:off x="7118503" y="3479335"/>
              <a:ext cx="173069" cy="13147"/>
            </a:xfrm>
            <a:custGeom>
              <a:avLst/>
              <a:gdLst/>
              <a:ahLst/>
              <a:cxnLst/>
              <a:rect l="l" t="t" r="r" b="b"/>
              <a:pathLst>
                <a:path w="6661" h="506" extrusionOk="0">
                  <a:moveTo>
                    <a:pt x="1" y="1"/>
                  </a:moveTo>
                  <a:lnTo>
                    <a:pt x="1" y="505"/>
                  </a:lnTo>
                  <a:lnTo>
                    <a:pt x="6410" y="505"/>
                  </a:lnTo>
                  <a:cubicBezTo>
                    <a:pt x="6548" y="505"/>
                    <a:pt x="6660" y="390"/>
                    <a:pt x="6660" y="252"/>
                  </a:cubicBezTo>
                  <a:cubicBezTo>
                    <a:pt x="6660" y="113"/>
                    <a:pt x="6548" y="1"/>
                    <a:pt x="64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2" name="Google Shape;8602;p110"/>
            <p:cNvSpPr/>
            <p:nvPr/>
          </p:nvSpPr>
          <p:spPr>
            <a:xfrm>
              <a:off x="7285701" y="3279296"/>
              <a:ext cx="13121" cy="206587"/>
            </a:xfrm>
            <a:custGeom>
              <a:avLst/>
              <a:gdLst/>
              <a:ahLst/>
              <a:cxnLst/>
              <a:rect l="l" t="t" r="r" b="b"/>
              <a:pathLst>
                <a:path w="505" h="7951" extrusionOk="0">
                  <a:moveTo>
                    <a:pt x="1" y="1"/>
                  </a:moveTo>
                  <a:lnTo>
                    <a:pt x="1" y="7245"/>
                  </a:lnTo>
                  <a:cubicBezTo>
                    <a:pt x="157" y="7436"/>
                    <a:pt x="251" y="7684"/>
                    <a:pt x="251" y="7951"/>
                  </a:cubicBezTo>
                  <a:cubicBezTo>
                    <a:pt x="251" y="7684"/>
                    <a:pt x="348" y="7436"/>
                    <a:pt x="505" y="7245"/>
                  </a:cubicBezTo>
                  <a:lnTo>
                    <a:pt x="505" y="1"/>
                  </a:lnTo>
                  <a:cubicBezTo>
                    <a:pt x="416" y="108"/>
                    <a:pt x="346" y="236"/>
                    <a:pt x="304" y="374"/>
                  </a:cubicBezTo>
                  <a:cubicBezTo>
                    <a:pt x="296" y="395"/>
                    <a:pt x="275" y="411"/>
                    <a:pt x="251" y="411"/>
                  </a:cubicBezTo>
                  <a:cubicBezTo>
                    <a:pt x="228" y="411"/>
                    <a:pt x="210" y="395"/>
                    <a:pt x="202" y="374"/>
                  </a:cubicBezTo>
                  <a:cubicBezTo>
                    <a:pt x="160" y="236"/>
                    <a:pt x="90" y="108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3" name="Google Shape;8603;p110"/>
            <p:cNvSpPr/>
            <p:nvPr/>
          </p:nvSpPr>
          <p:spPr>
            <a:xfrm>
              <a:off x="7147500" y="3297613"/>
              <a:ext cx="101358" cy="28945"/>
            </a:xfrm>
            <a:custGeom>
              <a:avLst/>
              <a:gdLst/>
              <a:ahLst/>
              <a:cxnLst/>
              <a:rect l="l" t="t" r="r" b="b"/>
              <a:pathLst>
                <a:path w="3901" h="1114" extrusionOk="0">
                  <a:moveTo>
                    <a:pt x="262" y="1"/>
                  </a:moveTo>
                  <a:cubicBezTo>
                    <a:pt x="118" y="1"/>
                    <a:pt x="0" y="119"/>
                    <a:pt x="0" y="262"/>
                  </a:cubicBezTo>
                  <a:lnTo>
                    <a:pt x="0" y="853"/>
                  </a:lnTo>
                  <a:cubicBezTo>
                    <a:pt x="0" y="999"/>
                    <a:pt x="118" y="1114"/>
                    <a:pt x="262" y="1114"/>
                  </a:cubicBezTo>
                  <a:lnTo>
                    <a:pt x="3640" y="1114"/>
                  </a:lnTo>
                  <a:cubicBezTo>
                    <a:pt x="3783" y="1114"/>
                    <a:pt x="3901" y="999"/>
                    <a:pt x="3901" y="853"/>
                  </a:cubicBezTo>
                  <a:lnTo>
                    <a:pt x="3901" y="262"/>
                  </a:lnTo>
                  <a:cubicBezTo>
                    <a:pt x="3901" y="119"/>
                    <a:pt x="3783" y="1"/>
                    <a:pt x="36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4" name="Google Shape;8604;p110"/>
            <p:cNvSpPr/>
            <p:nvPr/>
          </p:nvSpPr>
          <p:spPr>
            <a:xfrm>
              <a:off x="7221758" y="3297613"/>
              <a:ext cx="27100" cy="28945"/>
            </a:xfrm>
            <a:custGeom>
              <a:avLst/>
              <a:gdLst/>
              <a:ahLst/>
              <a:cxnLst/>
              <a:rect l="l" t="t" r="r" b="b"/>
              <a:pathLst>
                <a:path w="1043" h="1114" extrusionOk="0">
                  <a:moveTo>
                    <a:pt x="1" y="1"/>
                  </a:moveTo>
                  <a:cubicBezTo>
                    <a:pt x="149" y="1"/>
                    <a:pt x="270" y="121"/>
                    <a:pt x="270" y="270"/>
                  </a:cubicBezTo>
                  <a:lnTo>
                    <a:pt x="270" y="845"/>
                  </a:lnTo>
                  <a:cubicBezTo>
                    <a:pt x="270" y="994"/>
                    <a:pt x="149" y="1114"/>
                    <a:pt x="1" y="1114"/>
                  </a:cubicBezTo>
                  <a:lnTo>
                    <a:pt x="774" y="1114"/>
                  </a:lnTo>
                  <a:cubicBezTo>
                    <a:pt x="923" y="1114"/>
                    <a:pt x="1043" y="994"/>
                    <a:pt x="1043" y="845"/>
                  </a:cubicBezTo>
                  <a:lnTo>
                    <a:pt x="1043" y="270"/>
                  </a:lnTo>
                  <a:cubicBezTo>
                    <a:pt x="1043" y="121"/>
                    <a:pt x="923" y="1"/>
                    <a:pt x="7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5" name="Google Shape;8605;p110"/>
            <p:cNvSpPr/>
            <p:nvPr/>
          </p:nvSpPr>
          <p:spPr>
            <a:xfrm>
              <a:off x="7292976" y="3479335"/>
              <a:ext cx="173121" cy="13147"/>
            </a:xfrm>
            <a:custGeom>
              <a:avLst/>
              <a:gdLst/>
              <a:ahLst/>
              <a:cxnLst/>
              <a:rect l="l" t="t" r="r" b="b"/>
              <a:pathLst>
                <a:path w="6663" h="506" extrusionOk="0">
                  <a:moveTo>
                    <a:pt x="251" y="1"/>
                  </a:moveTo>
                  <a:cubicBezTo>
                    <a:pt x="113" y="1"/>
                    <a:pt x="0" y="113"/>
                    <a:pt x="0" y="252"/>
                  </a:cubicBezTo>
                  <a:cubicBezTo>
                    <a:pt x="0" y="390"/>
                    <a:pt x="113" y="505"/>
                    <a:pt x="251" y="505"/>
                  </a:cubicBezTo>
                  <a:lnTo>
                    <a:pt x="6662" y="505"/>
                  </a:lnTo>
                  <a:lnTo>
                    <a:pt x="666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6" name="Google Shape;8606;p110"/>
            <p:cNvSpPr/>
            <p:nvPr/>
          </p:nvSpPr>
          <p:spPr>
            <a:xfrm>
              <a:off x="7147500" y="3355528"/>
              <a:ext cx="72387" cy="72465"/>
            </a:xfrm>
            <a:custGeom>
              <a:avLst/>
              <a:gdLst/>
              <a:ahLst/>
              <a:cxnLst/>
              <a:rect l="l" t="t" r="r" b="b"/>
              <a:pathLst>
                <a:path w="2786" h="2789" extrusionOk="0">
                  <a:moveTo>
                    <a:pt x="1393" y="1"/>
                  </a:moveTo>
                  <a:cubicBezTo>
                    <a:pt x="625" y="1"/>
                    <a:pt x="0" y="625"/>
                    <a:pt x="0" y="1393"/>
                  </a:cubicBezTo>
                  <a:cubicBezTo>
                    <a:pt x="0" y="2164"/>
                    <a:pt x="625" y="2788"/>
                    <a:pt x="1393" y="2788"/>
                  </a:cubicBezTo>
                  <a:cubicBezTo>
                    <a:pt x="2164" y="2788"/>
                    <a:pt x="2785" y="2164"/>
                    <a:pt x="2785" y="1393"/>
                  </a:cubicBezTo>
                  <a:lnTo>
                    <a:pt x="139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7" name="Google Shape;8607;p110"/>
            <p:cNvSpPr/>
            <p:nvPr/>
          </p:nvSpPr>
          <p:spPr>
            <a:xfrm>
              <a:off x="7183667" y="3355528"/>
              <a:ext cx="36220" cy="36220"/>
            </a:xfrm>
            <a:custGeom>
              <a:avLst/>
              <a:gdLst/>
              <a:ahLst/>
              <a:cxnLst/>
              <a:rect l="l" t="t" r="r" b="b"/>
              <a:pathLst>
                <a:path w="1394" h="1394" extrusionOk="0">
                  <a:moveTo>
                    <a:pt x="1" y="1"/>
                  </a:moveTo>
                  <a:lnTo>
                    <a:pt x="1" y="1124"/>
                  </a:lnTo>
                  <a:cubicBezTo>
                    <a:pt x="1" y="1273"/>
                    <a:pt x="121" y="1393"/>
                    <a:pt x="270" y="1393"/>
                  </a:cubicBezTo>
                  <a:lnTo>
                    <a:pt x="1393" y="1393"/>
                  </a:lnTo>
                  <a:cubicBezTo>
                    <a:pt x="1393" y="625"/>
                    <a:pt x="772" y="1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8" name="Google Shape;8608;p110"/>
            <p:cNvSpPr/>
            <p:nvPr/>
          </p:nvSpPr>
          <p:spPr>
            <a:xfrm>
              <a:off x="7379186" y="3196204"/>
              <a:ext cx="57915" cy="182761"/>
            </a:xfrm>
            <a:custGeom>
              <a:avLst/>
              <a:gdLst/>
              <a:ahLst/>
              <a:cxnLst/>
              <a:rect l="l" t="t" r="r" b="b"/>
              <a:pathLst>
                <a:path w="2229" h="7034" extrusionOk="0">
                  <a:moveTo>
                    <a:pt x="1116" y="1"/>
                  </a:moveTo>
                  <a:lnTo>
                    <a:pt x="0" y="560"/>
                  </a:lnTo>
                  <a:lnTo>
                    <a:pt x="0" y="6903"/>
                  </a:lnTo>
                  <a:cubicBezTo>
                    <a:pt x="0" y="6948"/>
                    <a:pt x="6" y="6992"/>
                    <a:pt x="16" y="7034"/>
                  </a:cubicBezTo>
                  <a:lnTo>
                    <a:pt x="2213" y="7034"/>
                  </a:lnTo>
                  <a:cubicBezTo>
                    <a:pt x="2224" y="6992"/>
                    <a:pt x="2229" y="6948"/>
                    <a:pt x="2229" y="6903"/>
                  </a:cubicBezTo>
                  <a:lnTo>
                    <a:pt x="2229" y="560"/>
                  </a:lnTo>
                  <a:lnTo>
                    <a:pt x="111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9" name="Google Shape;8609;p110"/>
            <p:cNvSpPr/>
            <p:nvPr/>
          </p:nvSpPr>
          <p:spPr>
            <a:xfrm>
              <a:off x="7416574" y="3200699"/>
              <a:ext cx="20526" cy="178266"/>
            </a:xfrm>
            <a:custGeom>
              <a:avLst/>
              <a:gdLst/>
              <a:ahLst/>
              <a:cxnLst/>
              <a:rect l="l" t="t" r="r" b="b"/>
              <a:pathLst>
                <a:path w="790" h="6861" extrusionOk="0">
                  <a:moveTo>
                    <a:pt x="17" y="0"/>
                  </a:moveTo>
                  <a:lnTo>
                    <a:pt x="17" y="6730"/>
                  </a:lnTo>
                  <a:cubicBezTo>
                    <a:pt x="17" y="6775"/>
                    <a:pt x="11" y="6819"/>
                    <a:pt x="1" y="6861"/>
                  </a:cubicBezTo>
                  <a:lnTo>
                    <a:pt x="774" y="6861"/>
                  </a:lnTo>
                  <a:cubicBezTo>
                    <a:pt x="785" y="6819"/>
                    <a:pt x="790" y="6775"/>
                    <a:pt x="790" y="6730"/>
                  </a:cubicBezTo>
                  <a:lnTo>
                    <a:pt x="790" y="387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0" name="Google Shape;8610;p110"/>
            <p:cNvSpPr/>
            <p:nvPr/>
          </p:nvSpPr>
          <p:spPr>
            <a:xfrm>
              <a:off x="7401582" y="3196204"/>
              <a:ext cx="13121" cy="182761"/>
            </a:xfrm>
            <a:custGeom>
              <a:avLst/>
              <a:gdLst/>
              <a:ahLst/>
              <a:cxnLst/>
              <a:rect l="l" t="t" r="r" b="b"/>
              <a:pathLst>
                <a:path w="505" h="7034" extrusionOk="0">
                  <a:moveTo>
                    <a:pt x="254" y="1"/>
                  </a:moveTo>
                  <a:lnTo>
                    <a:pt x="0" y="129"/>
                  </a:lnTo>
                  <a:lnTo>
                    <a:pt x="0" y="7034"/>
                  </a:lnTo>
                  <a:lnTo>
                    <a:pt x="505" y="7034"/>
                  </a:lnTo>
                  <a:lnTo>
                    <a:pt x="505" y="129"/>
                  </a:lnTo>
                  <a:lnTo>
                    <a:pt x="25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1" name="Google Shape;8611;p110"/>
            <p:cNvSpPr/>
            <p:nvPr/>
          </p:nvSpPr>
          <p:spPr>
            <a:xfrm>
              <a:off x="7379186" y="3138315"/>
              <a:ext cx="57915" cy="57915"/>
            </a:xfrm>
            <a:custGeom>
              <a:avLst/>
              <a:gdLst/>
              <a:ahLst/>
              <a:cxnLst/>
              <a:rect l="l" t="t" r="r" b="b"/>
              <a:pathLst>
                <a:path w="2229" h="2229" extrusionOk="0">
                  <a:moveTo>
                    <a:pt x="557" y="0"/>
                  </a:moveTo>
                  <a:cubicBezTo>
                    <a:pt x="251" y="0"/>
                    <a:pt x="0" y="251"/>
                    <a:pt x="0" y="557"/>
                  </a:cubicBezTo>
                  <a:lnTo>
                    <a:pt x="0" y="1672"/>
                  </a:lnTo>
                  <a:lnTo>
                    <a:pt x="1116" y="2229"/>
                  </a:lnTo>
                  <a:lnTo>
                    <a:pt x="2229" y="1672"/>
                  </a:lnTo>
                  <a:lnTo>
                    <a:pt x="2229" y="557"/>
                  </a:lnTo>
                  <a:cubicBezTo>
                    <a:pt x="2229" y="251"/>
                    <a:pt x="1981" y="0"/>
                    <a:pt x="16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2" name="Google Shape;8612;p110"/>
            <p:cNvSpPr/>
            <p:nvPr/>
          </p:nvSpPr>
          <p:spPr>
            <a:xfrm>
              <a:off x="7379186" y="3181757"/>
              <a:ext cx="57915" cy="28996"/>
            </a:xfrm>
            <a:custGeom>
              <a:avLst/>
              <a:gdLst/>
              <a:ahLst/>
              <a:cxnLst/>
              <a:rect l="l" t="t" r="r" b="b"/>
              <a:pathLst>
                <a:path w="2229" h="1116" extrusionOk="0">
                  <a:moveTo>
                    <a:pt x="0" y="0"/>
                  </a:moveTo>
                  <a:lnTo>
                    <a:pt x="0" y="1116"/>
                  </a:lnTo>
                  <a:lnTo>
                    <a:pt x="2229" y="1116"/>
                  </a:lnTo>
                  <a:lnTo>
                    <a:pt x="222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3" name="Google Shape;8613;p110"/>
            <p:cNvSpPr/>
            <p:nvPr/>
          </p:nvSpPr>
          <p:spPr>
            <a:xfrm>
              <a:off x="7402544" y="3138315"/>
              <a:ext cx="34557" cy="53498"/>
            </a:xfrm>
            <a:custGeom>
              <a:avLst/>
              <a:gdLst/>
              <a:ahLst/>
              <a:cxnLst/>
              <a:rect l="l" t="t" r="r" b="b"/>
              <a:pathLst>
                <a:path w="1330" h="2059" extrusionOk="0">
                  <a:moveTo>
                    <a:pt x="0" y="0"/>
                  </a:moveTo>
                  <a:cubicBezTo>
                    <a:pt x="308" y="0"/>
                    <a:pt x="557" y="251"/>
                    <a:pt x="557" y="557"/>
                  </a:cubicBezTo>
                  <a:lnTo>
                    <a:pt x="557" y="2059"/>
                  </a:lnTo>
                  <a:lnTo>
                    <a:pt x="1330" y="1672"/>
                  </a:lnTo>
                  <a:lnTo>
                    <a:pt x="1330" y="557"/>
                  </a:lnTo>
                  <a:cubicBezTo>
                    <a:pt x="1330" y="251"/>
                    <a:pt x="1082" y="0"/>
                    <a:pt x="7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4" name="Google Shape;8614;p110"/>
            <p:cNvSpPr/>
            <p:nvPr/>
          </p:nvSpPr>
          <p:spPr>
            <a:xfrm>
              <a:off x="7416990" y="3181757"/>
              <a:ext cx="20110" cy="28996"/>
            </a:xfrm>
            <a:custGeom>
              <a:avLst/>
              <a:gdLst/>
              <a:ahLst/>
              <a:cxnLst/>
              <a:rect l="l" t="t" r="r" b="b"/>
              <a:pathLst>
                <a:path w="774" h="1116" extrusionOk="0">
                  <a:moveTo>
                    <a:pt x="1" y="0"/>
                  </a:moveTo>
                  <a:lnTo>
                    <a:pt x="1" y="1116"/>
                  </a:lnTo>
                  <a:lnTo>
                    <a:pt x="774" y="1116"/>
                  </a:lnTo>
                  <a:lnTo>
                    <a:pt x="77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5" name="Google Shape;8615;p110"/>
            <p:cNvSpPr/>
            <p:nvPr/>
          </p:nvSpPr>
          <p:spPr>
            <a:xfrm>
              <a:off x="7379575" y="3365350"/>
              <a:ext cx="57136" cy="37519"/>
            </a:xfrm>
            <a:custGeom>
              <a:avLst/>
              <a:gdLst/>
              <a:ahLst/>
              <a:cxnLst/>
              <a:rect l="l" t="t" r="r" b="b"/>
              <a:pathLst>
                <a:path w="2199" h="1444" extrusionOk="0">
                  <a:moveTo>
                    <a:pt x="1100" y="1"/>
                  </a:moveTo>
                  <a:cubicBezTo>
                    <a:pt x="1058" y="1"/>
                    <a:pt x="1016" y="11"/>
                    <a:pt x="978" y="30"/>
                  </a:cubicBezTo>
                  <a:lnTo>
                    <a:pt x="1" y="524"/>
                  </a:lnTo>
                  <a:cubicBezTo>
                    <a:pt x="11" y="566"/>
                    <a:pt x="24" y="605"/>
                    <a:pt x="45" y="641"/>
                  </a:cubicBezTo>
                  <a:lnTo>
                    <a:pt x="372" y="1295"/>
                  </a:lnTo>
                  <a:lnTo>
                    <a:pt x="1101" y="1444"/>
                  </a:lnTo>
                  <a:lnTo>
                    <a:pt x="1830" y="1295"/>
                  </a:lnTo>
                  <a:lnTo>
                    <a:pt x="2156" y="641"/>
                  </a:lnTo>
                  <a:cubicBezTo>
                    <a:pt x="2175" y="605"/>
                    <a:pt x="2190" y="566"/>
                    <a:pt x="2198" y="524"/>
                  </a:cubicBezTo>
                  <a:lnTo>
                    <a:pt x="1221" y="30"/>
                  </a:lnTo>
                  <a:cubicBezTo>
                    <a:pt x="1183" y="11"/>
                    <a:pt x="1141" y="1"/>
                    <a:pt x="110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6" name="Google Shape;8616;p110"/>
            <p:cNvSpPr/>
            <p:nvPr/>
          </p:nvSpPr>
          <p:spPr>
            <a:xfrm>
              <a:off x="7398127" y="3365350"/>
              <a:ext cx="38584" cy="37519"/>
            </a:xfrm>
            <a:custGeom>
              <a:avLst/>
              <a:gdLst/>
              <a:ahLst/>
              <a:cxnLst/>
              <a:rect l="l" t="t" r="r" b="b"/>
              <a:pathLst>
                <a:path w="1485" h="1444" extrusionOk="0">
                  <a:moveTo>
                    <a:pt x="386" y="1"/>
                  </a:moveTo>
                  <a:cubicBezTo>
                    <a:pt x="344" y="1"/>
                    <a:pt x="302" y="11"/>
                    <a:pt x="264" y="30"/>
                  </a:cubicBezTo>
                  <a:lnTo>
                    <a:pt x="0" y="163"/>
                  </a:lnTo>
                  <a:lnTo>
                    <a:pt x="711" y="524"/>
                  </a:lnTo>
                  <a:cubicBezTo>
                    <a:pt x="700" y="566"/>
                    <a:pt x="687" y="605"/>
                    <a:pt x="669" y="641"/>
                  </a:cubicBezTo>
                  <a:lnTo>
                    <a:pt x="342" y="1295"/>
                  </a:lnTo>
                  <a:lnTo>
                    <a:pt x="0" y="1365"/>
                  </a:lnTo>
                  <a:lnTo>
                    <a:pt x="387" y="1444"/>
                  </a:lnTo>
                  <a:lnTo>
                    <a:pt x="1116" y="1295"/>
                  </a:lnTo>
                  <a:lnTo>
                    <a:pt x="1442" y="641"/>
                  </a:lnTo>
                  <a:cubicBezTo>
                    <a:pt x="1461" y="605"/>
                    <a:pt x="1476" y="566"/>
                    <a:pt x="1484" y="524"/>
                  </a:cubicBezTo>
                  <a:lnTo>
                    <a:pt x="507" y="30"/>
                  </a:lnTo>
                  <a:cubicBezTo>
                    <a:pt x="469" y="11"/>
                    <a:pt x="427" y="1"/>
                    <a:pt x="3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7" name="Google Shape;8617;p110"/>
            <p:cNvSpPr/>
            <p:nvPr/>
          </p:nvSpPr>
          <p:spPr>
            <a:xfrm>
              <a:off x="7389215" y="3398971"/>
              <a:ext cx="37908" cy="28970"/>
            </a:xfrm>
            <a:custGeom>
              <a:avLst/>
              <a:gdLst/>
              <a:ahLst/>
              <a:cxnLst/>
              <a:rect l="l" t="t" r="r" b="b"/>
              <a:pathLst>
                <a:path w="1459" h="1115" extrusionOk="0">
                  <a:moveTo>
                    <a:pt x="1" y="1"/>
                  </a:moveTo>
                  <a:lnTo>
                    <a:pt x="479" y="962"/>
                  </a:lnTo>
                  <a:cubicBezTo>
                    <a:pt x="531" y="1064"/>
                    <a:pt x="631" y="1115"/>
                    <a:pt x="730" y="1115"/>
                  </a:cubicBezTo>
                  <a:cubicBezTo>
                    <a:pt x="829" y="1115"/>
                    <a:pt x="927" y="1064"/>
                    <a:pt x="978" y="962"/>
                  </a:cubicBezTo>
                  <a:lnTo>
                    <a:pt x="145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8" name="Google Shape;8618;p110"/>
            <p:cNvSpPr/>
            <p:nvPr/>
          </p:nvSpPr>
          <p:spPr>
            <a:xfrm>
              <a:off x="7398127" y="3398971"/>
              <a:ext cx="28996" cy="28970"/>
            </a:xfrm>
            <a:custGeom>
              <a:avLst/>
              <a:gdLst/>
              <a:ahLst/>
              <a:cxnLst/>
              <a:rect l="l" t="t" r="r" b="b"/>
              <a:pathLst>
                <a:path w="1116" h="1115" extrusionOk="0">
                  <a:moveTo>
                    <a:pt x="342" y="1"/>
                  </a:moveTo>
                  <a:lnTo>
                    <a:pt x="0" y="685"/>
                  </a:lnTo>
                  <a:lnTo>
                    <a:pt x="136" y="962"/>
                  </a:lnTo>
                  <a:cubicBezTo>
                    <a:pt x="188" y="1064"/>
                    <a:pt x="288" y="1115"/>
                    <a:pt x="387" y="1115"/>
                  </a:cubicBezTo>
                  <a:cubicBezTo>
                    <a:pt x="486" y="1115"/>
                    <a:pt x="584" y="1064"/>
                    <a:pt x="635" y="962"/>
                  </a:cubicBezTo>
                  <a:lnTo>
                    <a:pt x="111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Google Shape;7243;p99">
            <a:extLst>
              <a:ext uri="{FF2B5EF4-FFF2-40B4-BE49-F238E27FC236}">
                <a16:creationId xmlns:a16="http://schemas.microsoft.com/office/drawing/2014/main" id="{9618B25D-562F-7897-1646-DACE1C9A2192}"/>
              </a:ext>
            </a:extLst>
          </p:cNvPr>
          <p:cNvSpPr/>
          <p:nvPr/>
        </p:nvSpPr>
        <p:spPr>
          <a:xfrm>
            <a:off x="4524776" y="3331965"/>
            <a:ext cx="2450681" cy="409500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ZUVIO</a:t>
            </a:r>
            <a:r>
              <a:rPr lang="zh-TW" altLang="zh-TW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系統導入教學</a:t>
            </a:r>
            <a:endParaRPr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Google Shape;7245;p99">
            <a:extLst>
              <a:ext uri="{FF2B5EF4-FFF2-40B4-BE49-F238E27FC236}">
                <a16:creationId xmlns:a16="http://schemas.microsoft.com/office/drawing/2014/main" id="{7E886335-4D7B-D419-56EF-4DBEFFCE61F6}"/>
              </a:ext>
            </a:extLst>
          </p:cNvPr>
          <p:cNvSpPr/>
          <p:nvPr/>
        </p:nvSpPr>
        <p:spPr>
          <a:xfrm>
            <a:off x="2518449" y="3331965"/>
            <a:ext cx="1798933" cy="4095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zh-TW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參與式教學</a:t>
            </a:r>
            <a:endParaRPr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Google Shape;7247;p99">
            <a:extLst>
              <a:ext uri="{FF2B5EF4-FFF2-40B4-BE49-F238E27FC236}">
                <a16:creationId xmlns:a16="http://schemas.microsoft.com/office/drawing/2014/main" id="{826F39D9-2BFD-38A3-7E69-C62DCC563BE4}"/>
              </a:ext>
            </a:extLst>
          </p:cNvPr>
          <p:cNvSpPr/>
          <p:nvPr/>
        </p:nvSpPr>
        <p:spPr>
          <a:xfrm>
            <a:off x="7105852" y="3331965"/>
            <a:ext cx="1919560" cy="4095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zh-TW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英文</a:t>
            </a:r>
            <a:r>
              <a:rPr lang="en-US" altLang="zh-TW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ESP</a:t>
            </a:r>
            <a:r>
              <a:rPr lang="zh-TW" altLang="en-US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EAP</a:t>
            </a:r>
            <a:endParaRPr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Google Shape;7249;p99">
            <a:extLst>
              <a:ext uri="{FF2B5EF4-FFF2-40B4-BE49-F238E27FC236}">
                <a16:creationId xmlns:a16="http://schemas.microsoft.com/office/drawing/2014/main" id="{E415710F-705C-D6B4-78CB-D3A065A78755}"/>
              </a:ext>
            </a:extLst>
          </p:cNvPr>
          <p:cNvSpPr/>
          <p:nvPr/>
        </p:nvSpPr>
        <p:spPr>
          <a:xfrm>
            <a:off x="14377" y="3331965"/>
            <a:ext cx="2296678" cy="4095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zh-TW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理實並進 業師入班</a:t>
            </a:r>
            <a:endParaRPr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9" name="Google Shape;4731;p72">
            <a:extLst>
              <a:ext uri="{FF2B5EF4-FFF2-40B4-BE49-F238E27FC236}">
                <a16:creationId xmlns:a16="http://schemas.microsoft.com/office/drawing/2014/main" id="{520A0A28-B2E3-9799-68D8-14DACB671AB3}"/>
              </a:ext>
            </a:extLst>
          </p:cNvPr>
          <p:cNvGrpSpPr/>
          <p:nvPr/>
        </p:nvGrpSpPr>
        <p:grpSpPr>
          <a:xfrm>
            <a:off x="7729166" y="3881849"/>
            <a:ext cx="1389668" cy="3390518"/>
            <a:chOff x="6291140" y="1353498"/>
            <a:chExt cx="1298270" cy="3167524"/>
          </a:xfrm>
        </p:grpSpPr>
        <p:grpSp>
          <p:nvGrpSpPr>
            <p:cNvPr id="40" name="Google Shape;4732;p72">
              <a:extLst>
                <a:ext uri="{FF2B5EF4-FFF2-40B4-BE49-F238E27FC236}">
                  <a16:creationId xmlns:a16="http://schemas.microsoft.com/office/drawing/2014/main" id="{63BFDE0A-28FB-BC1A-4578-35D7D03705C4}"/>
                </a:ext>
              </a:extLst>
            </p:cNvPr>
            <p:cNvGrpSpPr/>
            <p:nvPr/>
          </p:nvGrpSpPr>
          <p:grpSpPr>
            <a:xfrm>
              <a:off x="6291140" y="1353498"/>
              <a:ext cx="1298270" cy="3167524"/>
              <a:chOff x="5619603" y="1386523"/>
              <a:chExt cx="1298270" cy="3167524"/>
            </a:xfrm>
          </p:grpSpPr>
          <p:grpSp>
            <p:nvGrpSpPr>
              <p:cNvPr id="42" name="Google Shape;4733;p72">
                <a:extLst>
                  <a:ext uri="{FF2B5EF4-FFF2-40B4-BE49-F238E27FC236}">
                    <a16:creationId xmlns:a16="http://schemas.microsoft.com/office/drawing/2014/main" id="{BFECCF0B-B4A9-C782-B3A1-A22407678F8F}"/>
                  </a:ext>
                </a:extLst>
              </p:cNvPr>
              <p:cNvGrpSpPr/>
              <p:nvPr/>
            </p:nvGrpSpPr>
            <p:grpSpPr>
              <a:xfrm>
                <a:off x="5619603" y="1386523"/>
                <a:ext cx="1298270" cy="3167524"/>
                <a:chOff x="6096478" y="1164423"/>
                <a:chExt cx="1298270" cy="3167524"/>
              </a:xfrm>
            </p:grpSpPr>
            <p:sp>
              <p:nvSpPr>
                <p:cNvPr id="45" name="Google Shape;4734;p72">
                  <a:extLst>
                    <a:ext uri="{FF2B5EF4-FFF2-40B4-BE49-F238E27FC236}">
                      <a16:creationId xmlns:a16="http://schemas.microsoft.com/office/drawing/2014/main" id="{57E2A631-DBB7-BB6E-3EDA-B0F7640AE792}"/>
                    </a:ext>
                  </a:extLst>
                </p:cNvPr>
                <p:cNvSpPr/>
                <p:nvPr/>
              </p:nvSpPr>
              <p:spPr>
                <a:xfrm>
                  <a:off x="6159150" y="4075747"/>
                  <a:ext cx="1078800" cy="2562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" name="Google Shape;4735;p72">
                  <a:extLst>
                    <a:ext uri="{FF2B5EF4-FFF2-40B4-BE49-F238E27FC236}">
                      <a16:creationId xmlns:a16="http://schemas.microsoft.com/office/drawing/2014/main" id="{486F3CE9-C384-77A4-A4BD-D16D09568DC6}"/>
                    </a:ext>
                  </a:extLst>
                </p:cNvPr>
                <p:cNvSpPr/>
                <p:nvPr/>
              </p:nvSpPr>
              <p:spPr>
                <a:xfrm>
                  <a:off x="6808752" y="1706603"/>
                  <a:ext cx="95524" cy="1861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4" h="11019" extrusionOk="0">
                      <a:moveTo>
                        <a:pt x="685" y="11019"/>
                      </a:moveTo>
                      <a:cubicBezTo>
                        <a:pt x="1369" y="10443"/>
                        <a:pt x="5654" y="6950"/>
                        <a:pt x="4862" y="5546"/>
                      </a:cubicBezTo>
                      <a:cubicBezTo>
                        <a:pt x="4754" y="5294"/>
                        <a:pt x="4574" y="4934"/>
                        <a:pt x="4250" y="4321"/>
                      </a:cubicBezTo>
                      <a:cubicBezTo>
                        <a:pt x="3277" y="4069"/>
                        <a:pt x="2269" y="4105"/>
                        <a:pt x="1333" y="4502"/>
                      </a:cubicBezTo>
                      <a:cubicBezTo>
                        <a:pt x="1297" y="4105"/>
                        <a:pt x="1225" y="3745"/>
                        <a:pt x="1117" y="3385"/>
                      </a:cubicBezTo>
                      <a:lnTo>
                        <a:pt x="937" y="3025"/>
                      </a:lnTo>
                      <a:cubicBezTo>
                        <a:pt x="1081" y="2053"/>
                        <a:pt x="1117" y="1045"/>
                        <a:pt x="1009" y="73"/>
                      </a:cubicBezTo>
                      <a:cubicBezTo>
                        <a:pt x="829" y="1"/>
                        <a:pt x="613" y="73"/>
                        <a:pt x="505" y="253"/>
                      </a:cubicBezTo>
                      <a:cubicBezTo>
                        <a:pt x="361" y="1693"/>
                        <a:pt x="1" y="8714"/>
                        <a:pt x="1" y="8714"/>
                      </a:cubicBezTo>
                      <a:cubicBezTo>
                        <a:pt x="145" y="9470"/>
                        <a:pt x="361" y="10263"/>
                        <a:pt x="685" y="11019"/>
                      </a:cubicBezTo>
                      <a:close/>
                    </a:path>
                  </a:pathLst>
                </a:custGeom>
                <a:solidFill>
                  <a:srgbClr val="D77F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" name="Google Shape;4736;p72">
                  <a:extLst>
                    <a:ext uri="{FF2B5EF4-FFF2-40B4-BE49-F238E27FC236}">
                      <a16:creationId xmlns:a16="http://schemas.microsoft.com/office/drawing/2014/main" id="{FC89B8C1-F403-6FB6-7784-41A8F072F161}"/>
                    </a:ext>
                  </a:extLst>
                </p:cNvPr>
                <p:cNvSpPr/>
                <p:nvPr/>
              </p:nvSpPr>
              <p:spPr>
                <a:xfrm>
                  <a:off x="6805103" y="1675585"/>
                  <a:ext cx="100390" cy="1727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42" h="10227" extrusionOk="0">
                      <a:moveTo>
                        <a:pt x="2593" y="1261"/>
                      </a:moveTo>
                      <a:cubicBezTo>
                        <a:pt x="1333" y="2305"/>
                        <a:pt x="1" y="4069"/>
                        <a:pt x="361" y="4861"/>
                      </a:cubicBezTo>
                      <a:cubicBezTo>
                        <a:pt x="685" y="5689"/>
                        <a:pt x="1405" y="5005"/>
                        <a:pt x="1405" y="5005"/>
                      </a:cubicBezTo>
                      <a:cubicBezTo>
                        <a:pt x="1405" y="5005"/>
                        <a:pt x="397" y="6049"/>
                        <a:pt x="829" y="6626"/>
                      </a:cubicBezTo>
                      <a:cubicBezTo>
                        <a:pt x="1261" y="7202"/>
                        <a:pt x="2017" y="6554"/>
                        <a:pt x="2017" y="6554"/>
                      </a:cubicBezTo>
                      <a:cubicBezTo>
                        <a:pt x="2017" y="6554"/>
                        <a:pt x="469" y="7850"/>
                        <a:pt x="1153" y="8462"/>
                      </a:cubicBezTo>
                      <a:cubicBezTo>
                        <a:pt x="1513" y="8822"/>
                        <a:pt x="2053" y="8822"/>
                        <a:pt x="2377" y="8462"/>
                      </a:cubicBezTo>
                      <a:cubicBezTo>
                        <a:pt x="2377" y="8462"/>
                        <a:pt x="1189" y="9830"/>
                        <a:pt x="1801" y="10010"/>
                      </a:cubicBezTo>
                      <a:cubicBezTo>
                        <a:pt x="2413" y="10226"/>
                        <a:pt x="4934" y="8930"/>
                        <a:pt x="5438" y="7634"/>
                      </a:cubicBezTo>
                      <a:cubicBezTo>
                        <a:pt x="5942" y="6338"/>
                        <a:pt x="5042" y="6374"/>
                        <a:pt x="5042" y="6374"/>
                      </a:cubicBezTo>
                      <a:cubicBezTo>
                        <a:pt x="5042" y="6374"/>
                        <a:pt x="5726" y="5365"/>
                        <a:pt x="5114" y="4789"/>
                      </a:cubicBezTo>
                      <a:cubicBezTo>
                        <a:pt x="4538" y="4249"/>
                        <a:pt x="4213" y="4681"/>
                        <a:pt x="4213" y="4681"/>
                      </a:cubicBezTo>
                      <a:cubicBezTo>
                        <a:pt x="4213" y="4681"/>
                        <a:pt x="5294" y="3421"/>
                        <a:pt x="4826" y="3061"/>
                      </a:cubicBezTo>
                      <a:cubicBezTo>
                        <a:pt x="4466" y="2845"/>
                        <a:pt x="3997" y="2773"/>
                        <a:pt x="3565" y="2845"/>
                      </a:cubicBezTo>
                      <a:cubicBezTo>
                        <a:pt x="3565" y="2845"/>
                        <a:pt x="4610" y="0"/>
                        <a:pt x="2593" y="1261"/>
                      </a:cubicBezTo>
                      <a:close/>
                    </a:path>
                  </a:pathLst>
                </a:custGeom>
                <a:solidFill>
                  <a:srgbClr val="E6AD8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" name="Google Shape;4737;p72">
                  <a:extLst>
                    <a:ext uri="{FF2B5EF4-FFF2-40B4-BE49-F238E27FC236}">
                      <a16:creationId xmlns:a16="http://schemas.microsoft.com/office/drawing/2014/main" id="{EDEFA169-19A4-268B-D08E-FFC7D7F5E173}"/>
                    </a:ext>
                  </a:extLst>
                </p:cNvPr>
                <p:cNvSpPr/>
                <p:nvPr/>
              </p:nvSpPr>
              <p:spPr>
                <a:xfrm>
                  <a:off x="6417065" y="2064420"/>
                  <a:ext cx="556640" cy="1020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947" h="60420" extrusionOk="0">
                      <a:moveTo>
                        <a:pt x="29598" y="10694"/>
                      </a:moveTo>
                      <a:cubicBezTo>
                        <a:pt x="31686" y="25421"/>
                        <a:pt x="32802" y="40256"/>
                        <a:pt x="32946" y="55127"/>
                      </a:cubicBezTo>
                      <a:cubicBezTo>
                        <a:pt x="32910" y="55487"/>
                        <a:pt x="32622" y="55811"/>
                        <a:pt x="32262" y="55847"/>
                      </a:cubicBezTo>
                      <a:cubicBezTo>
                        <a:pt x="31614" y="55991"/>
                        <a:pt x="17211" y="60420"/>
                        <a:pt x="1728" y="55595"/>
                      </a:cubicBezTo>
                      <a:cubicBezTo>
                        <a:pt x="1728" y="55595"/>
                        <a:pt x="1188" y="55451"/>
                        <a:pt x="1116" y="54298"/>
                      </a:cubicBezTo>
                      <a:cubicBezTo>
                        <a:pt x="1008" y="53182"/>
                        <a:pt x="1584" y="48429"/>
                        <a:pt x="1476" y="43640"/>
                      </a:cubicBezTo>
                      <a:cubicBezTo>
                        <a:pt x="1332" y="38888"/>
                        <a:pt x="0" y="22108"/>
                        <a:pt x="5473" y="11054"/>
                      </a:cubicBezTo>
                      <a:cubicBezTo>
                        <a:pt x="10982" y="0"/>
                        <a:pt x="29598" y="10694"/>
                        <a:pt x="29598" y="10694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" name="Google Shape;4738;p72">
                  <a:extLst>
                    <a:ext uri="{FF2B5EF4-FFF2-40B4-BE49-F238E27FC236}">
                      <a16:creationId xmlns:a16="http://schemas.microsoft.com/office/drawing/2014/main" id="{1C955FEE-AED2-396C-76FB-A98CE5B055C4}"/>
                    </a:ext>
                  </a:extLst>
                </p:cNvPr>
                <p:cNvSpPr/>
                <p:nvPr/>
              </p:nvSpPr>
              <p:spPr>
                <a:xfrm>
                  <a:off x="7223686" y="1611837"/>
                  <a:ext cx="158779" cy="2342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98" h="13863" extrusionOk="0">
                      <a:moveTo>
                        <a:pt x="3673" y="0"/>
                      </a:moveTo>
                      <a:cubicBezTo>
                        <a:pt x="3385" y="0"/>
                        <a:pt x="3313" y="1477"/>
                        <a:pt x="2845" y="2593"/>
                      </a:cubicBezTo>
                      <a:cubicBezTo>
                        <a:pt x="2341" y="3817"/>
                        <a:pt x="1440" y="4645"/>
                        <a:pt x="1332" y="5221"/>
                      </a:cubicBezTo>
                      <a:cubicBezTo>
                        <a:pt x="1044" y="6770"/>
                        <a:pt x="720" y="8282"/>
                        <a:pt x="288" y="9758"/>
                      </a:cubicBezTo>
                      <a:cubicBezTo>
                        <a:pt x="0" y="10478"/>
                        <a:pt x="1764" y="11991"/>
                        <a:pt x="2701" y="12315"/>
                      </a:cubicBezTo>
                      <a:cubicBezTo>
                        <a:pt x="2737" y="12783"/>
                        <a:pt x="2809" y="13323"/>
                        <a:pt x="2917" y="13863"/>
                      </a:cubicBezTo>
                      <a:cubicBezTo>
                        <a:pt x="5149" y="11523"/>
                        <a:pt x="8498" y="9938"/>
                        <a:pt x="8930" y="8462"/>
                      </a:cubicBezTo>
                      <a:cubicBezTo>
                        <a:pt x="9398" y="7022"/>
                        <a:pt x="7850" y="6013"/>
                        <a:pt x="7850" y="6013"/>
                      </a:cubicBezTo>
                      <a:cubicBezTo>
                        <a:pt x="6877" y="5725"/>
                        <a:pt x="5833" y="5761"/>
                        <a:pt x="4861" y="6158"/>
                      </a:cubicBezTo>
                      <a:cubicBezTo>
                        <a:pt x="4825" y="5761"/>
                        <a:pt x="4753" y="5401"/>
                        <a:pt x="4645" y="5041"/>
                      </a:cubicBezTo>
                      <a:lnTo>
                        <a:pt x="4501" y="4681"/>
                      </a:lnTo>
                      <a:cubicBezTo>
                        <a:pt x="4537" y="4681"/>
                        <a:pt x="5005" y="0"/>
                        <a:pt x="3673" y="0"/>
                      </a:cubicBezTo>
                      <a:close/>
                    </a:path>
                  </a:pathLst>
                </a:custGeom>
                <a:solidFill>
                  <a:srgbClr val="E6AD8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" name="Google Shape;4739;p72">
                  <a:extLst>
                    <a:ext uri="{FF2B5EF4-FFF2-40B4-BE49-F238E27FC236}">
                      <a16:creationId xmlns:a16="http://schemas.microsoft.com/office/drawing/2014/main" id="{0D2B1000-9379-2E63-75C7-0C6F2DF86F49}"/>
                    </a:ext>
                  </a:extLst>
                </p:cNvPr>
                <p:cNvSpPr/>
                <p:nvPr/>
              </p:nvSpPr>
              <p:spPr>
                <a:xfrm>
                  <a:off x="6207186" y="1467052"/>
                  <a:ext cx="107689" cy="1040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74" h="6158" extrusionOk="0">
                      <a:moveTo>
                        <a:pt x="3601" y="1"/>
                      </a:moveTo>
                      <a:lnTo>
                        <a:pt x="577" y="973"/>
                      </a:lnTo>
                      <a:lnTo>
                        <a:pt x="1" y="5726"/>
                      </a:lnTo>
                      <a:lnTo>
                        <a:pt x="5762" y="6158"/>
                      </a:lnTo>
                      <a:lnTo>
                        <a:pt x="6302" y="5474"/>
                      </a:lnTo>
                      <a:cubicBezTo>
                        <a:pt x="6050" y="4322"/>
                        <a:pt x="6014" y="3133"/>
                        <a:pt x="6122" y="1945"/>
                      </a:cubicBezTo>
                      <a:cubicBezTo>
                        <a:pt x="6374" y="361"/>
                        <a:pt x="3601" y="1"/>
                        <a:pt x="3601" y="1"/>
                      </a:cubicBezTo>
                      <a:close/>
                    </a:path>
                  </a:pathLst>
                </a:custGeom>
                <a:solidFill>
                  <a:srgbClr val="D77F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" name="Google Shape;4740;p72">
                  <a:extLst>
                    <a:ext uri="{FF2B5EF4-FFF2-40B4-BE49-F238E27FC236}">
                      <a16:creationId xmlns:a16="http://schemas.microsoft.com/office/drawing/2014/main" id="{1DB52D63-97A4-CED6-A95D-E596EA368547}"/>
                    </a:ext>
                  </a:extLst>
                </p:cNvPr>
                <p:cNvSpPr/>
                <p:nvPr/>
              </p:nvSpPr>
              <p:spPr>
                <a:xfrm>
                  <a:off x="6799688" y="1610012"/>
                  <a:ext cx="523796" cy="5000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03" h="29598" extrusionOk="0">
                      <a:moveTo>
                        <a:pt x="25529" y="8498"/>
                      </a:moveTo>
                      <a:cubicBezTo>
                        <a:pt x="25529" y="8498"/>
                        <a:pt x="28698" y="9866"/>
                        <a:pt x="30966" y="14655"/>
                      </a:cubicBezTo>
                      <a:cubicBezTo>
                        <a:pt x="31002" y="14943"/>
                        <a:pt x="30930" y="15231"/>
                        <a:pt x="30750" y="15447"/>
                      </a:cubicBezTo>
                      <a:cubicBezTo>
                        <a:pt x="30426" y="15879"/>
                        <a:pt x="17680" y="26825"/>
                        <a:pt x="17680" y="26825"/>
                      </a:cubicBezTo>
                      <a:cubicBezTo>
                        <a:pt x="12675" y="29598"/>
                        <a:pt x="7850" y="21928"/>
                        <a:pt x="6085" y="18112"/>
                      </a:cubicBezTo>
                      <a:cubicBezTo>
                        <a:pt x="4537" y="14763"/>
                        <a:pt x="3097" y="6698"/>
                        <a:pt x="0" y="0"/>
                      </a:cubicBezTo>
                      <a:cubicBezTo>
                        <a:pt x="8210" y="1909"/>
                        <a:pt x="6770" y="360"/>
                        <a:pt x="10622" y="7742"/>
                      </a:cubicBezTo>
                      <a:lnTo>
                        <a:pt x="15915" y="17896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" name="Google Shape;4741;p72">
                  <a:extLst>
                    <a:ext uri="{FF2B5EF4-FFF2-40B4-BE49-F238E27FC236}">
                      <a16:creationId xmlns:a16="http://schemas.microsoft.com/office/drawing/2014/main" id="{0EE07921-383D-9245-063A-E2F0603757F4}"/>
                    </a:ext>
                  </a:extLst>
                </p:cNvPr>
                <p:cNvSpPr/>
                <p:nvPr/>
              </p:nvSpPr>
              <p:spPr>
                <a:xfrm>
                  <a:off x="6523927" y="1169083"/>
                  <a:ext cx="329907" cy="2109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74" h="17104" extrusionOk="0">
                      <a:moveTo>
                        <a:pt x="1693" y="14943"/>
                      </a:moveTo>
                      <a:lnTo>
                        <a:pt x="1117" y="13647"/>
                      </a:lnTo>
                      <a:cubicBezTo>
                        <a:pt x="1117" y="13647"/>
                        <a:pt x="1" y="8606"/>
                        <a:pt x="2449" y="5005"/>
                      </a:cubicBezTo>
                      <a:cubicBezTo>
                        <a:pt x="4934" y="1405"/>
                        <a:pt x="11163" y="1"/>
                        <a:pt x="14332" y="1"/>
                      </a:cubicBezTo>
                      <a:cubicBezTo>
                        <a:pt x="17464" y="1"/>
                        <a:pt x="18652" y="3205"/>
                        <a:pt x="18941" y="3997"/>
                      </a:cubicBezTo>
                      <a:cubicBezTo>
                        <a:pt x="19265" y="4753"/>
                        <a:pt x="21965" y="5330"/>
                        <a:pt x="22469" y="7526"/>
                      </a:cubicBezTo>
                      <a:cubicBezTo>
                        <a:pt x="22973" y="9722"/>
                        <a:pt x="20705" y="17104"/>
                        <a:pt x="20705" y="17104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" name="Google Shape;4742;p72">
                  <a:extLst>
                    <a:ext uri="{FF2B5EF4-FFF2-40B4-BE49-F238E27FC236}">
                      <a16:creationId xmlns:a16="http://schemas.microsoft.com/office/drawing/2014/main" id="{43F46D29-C65F-28EC-23CA-D07914559FD5}"/>
                    </a:ext>
                  </a:extLst>
                </p:cNvPr>
                <p:cNvSpPr/>
                <p:nvPr/>
              </p:nvSpPr>
              <p:spPr>
                <a:xfrm>
                  <a:off x="6481523" y="1397111"/>
                  <a:ext cx="338681" cy="2673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85" h="18617" extrusionOk="0">
                      <a:moveTo>
                        <a:pt x="4105" y="1"/>
                      </a:moveTo>
                      <a:cubicBezTo>
                        <a:pt x="4105" y="1"/>
                        <a:pt x="5401" y="2413"/>
                        <a:pt x="2701" y="7706"/>
                      </a:cubicBezTo>
                      <a:cubicBezTo>
                        <a:pt x="0" y="13035"/>
                        <a:pt x="973" y="16024"/>
                        <a:pt x="6482" y="17320"/>
                      </a:cubicBezTo>
                      <a:cubicBezTo>
                        <a:pt x="11991" y="18616"/>
                        <a:pt x="17968" y="17068"/>
                        <a:pt x="20128" y="14764"/>
                      </a:cubicBezTo>
                      <a:cubicBezTo>
                        <a:pt x="22289" y="12459"/>
                        <a:pt x="23585" y="8102"/>
                        <a:pt x="19732" y="4574"/>
                      </a:cubicBezTo>
                      <a:cubicBezTo>
                        <a:pt x="15879" y="1045"/>
                        <a:pt x="4105" y="1"/>
                        <a:pt x="410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" name="Google Shape;4743;p72">
                  <a:extLst>
                    <a:ext uri="{FF2B5EF4-FFF2-40B4-BE49-F238E27FC236}">
                      <a16:creationId xmlns:a16="http://schemas.microsoft.com/office/drawing/2014/main" id="{1E9E30A6-F72A-C96B-EA7B-EBCDCF76A857}"/>
                    </a:ext>
                  </a:extLst>
                </p:cNvPr>
                <p:cNvSpPr/>
                <p:nvPr/>
              </p:nvSpPr>
              <p:spPr>
                <a:xfrm>
                  <a:off x="6429229" y="2976276"/>
                  <a:ext cx="254287" cy="1188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51" h="70322" extrusionOk="0">
                      <a:moveTo>
                        <a:pt x="13935" y="7742"/>
                      </a:moveTo>
                      <a:cubicBezTo>
                        <a:pt x="14259" y="5761"/>
                        <a:pt x="14655" y="2989"/>
                        <a:pt x="15051" y="0"/>
                      </a:cubicBezTo>
                      <a:lnTo>
                        <a:pt x="3493" y="0"/>
                      </a:lnTo>
                      <a:cubicBezTo>
                        <a:pt x="3889" y="3313"/>
                        <a:pt x="4177" y="6086"/>
                        <a:pt x="4105" y="6590"/>
                      </a:cubicBezTo>
                      <a:cubicBezTo>
                        <a:pt x="684" y="25565"/>
                        <a:pt x="2773" y="49258"/>
                        <a:pt x="2053" y="58079"/>
                      </a:cubicBezTo>
                      <a:cubicBezTo>
                        <a:pt x="1981" y="58907"/>
                        <a:pt x="684" y="65713"/>
                        <a:pt x="684" y="65713"/>
                      </a:cubicBezTo>
                      <a:lnTo>
                        <a:pt x="0" y="68485"/>
                      </a:lnTo>
                      <a:lnTo>
                        <a:pt x="108" y="69601"/>
                      </a:lnTo>
                      <a:lnTo>
                        <a:pt x="3205" y="70322"/>
                      </a:lnTo>
                      <a:lnTo>
                        <a:pt x="6121" y="68233"/>
                      </a:lnTo>
                      <a:cubicBezTo>
                        <a:pt x="6121" y="68233"/>
                        <a:pt x="6769" y="60996"/>
                        <a:pt x="6625" y="59628"/>
                      </a:cubicBezTo>
                      <a:cubicBezTo>
                        <a:pt x="6553" y="58907"/>
                        <a:pt x="6409" y="58187"/>
                        <a:pt x="6229" y="57467"/>
                      </a:cubicBezTo>
                      <a:lnTo>
                        <a:pt x="6013" y="57107"/>
                      </a:lnTo>
                      <a:cubicBezTo>
                        <a:pt x="8498" y="40796"/>
                        <a:pt x="11306" y="24197"/>
                        <a:pt x="13935" y="7742"/>
                      </a:cubicBezTo>
                      <a:close/>
                    </a:path>
                  </a:pathLst>
                </a:custGeom>
                <a:solidFill>
                  <a:srgbClr val="E6AD8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" name="Google Shape;4744;p72">
                  <a:extLst>
                    <a:ext uri="{FF2B5EF4-FFF2-40B4-BE49-F238E27FC236}">
                      <a16:creationId xmlns:a16="http://schemas.microsoft.com/office/drawing/2014/main" id="{5B32142F-F45C-48D5-0F46-BC70C430D2BE}"/>
                    </a:ext>
                  </a:extLst>
                </p:cNvPr>
                <p:cNvSpPr/>
                <p:nvPr/>
              </p:nvSpPr>
              <p:spPr>
                <a:xfrm>
                  <a:off x="6483355" y="2976268"/>
                  <a:ext cx="208698" cy="596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59" h="6914" extrusionOk="0">
                      <a:moveTo>
                        <a:pt x="10623" y="6770"/>
                      </a:moveTo>
                      <a:cubicBezTo>
                        <a:pt x="10911" y="4897"/>
                        <a:pt x="11235" y="2521"/>
                        <a:pt x="11559" y="0"/>
                      </a:cubicBezTo>
                      <a:lnTo>
                        <a:pt x="1" y="0"/>
                      </a:lnTo>
                      <a:cubicBezTo>
                        <a:pt x="361" y="3025"/>
                        <a:pt x="649" y="5545"/>
                        <a:pt x="613" y="6374"/>
                      </a:cubicBezTo>
                      <a:cubicBezTo>
                        <a:pt x="3926" y="6806"/>
                        <a:pt x="7274" y="6914"/>
                        <a:pt x="10623" y="6770"/>
                      </a:cubicBezTo>
                      <a:close/>
                    </a:path>
                  </a:pathLst>
                </a:custGeom>
                <a:solidFill>
                  <a:srgbClr val="D77F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" name="Google Shape;4745;p72">
                  <a:extLst>
                    <a:ext uri="{FF2B5EF4-FFF2-40B4-BE49-F238E27FC236}">
                      <a16:creationId xmlns:a16="http://schemas.microsoft.com/office/drawing/2014/main" id="{4F767ED7-2EDD-F792-193E-F0DEC1F674B4}"/>
                    </a:ext>
                  </a:extLst>
                </p:cNvPr>
                <p:cNvSpPr/>
                <p:nvPr/>
              </p:nvSpPr>
              <p:spPr>
                <a:xfrm>
                  <a:off x="6723039" y="2976276"/>
                  <a:ext cx="218402" cy="11771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27" h="69674" extrusionOk="0">
                      <a:moveTo>
                        <a:pt x="11811" y="8390"/>
                      </a:moveTo>
                      <a:cubicBezTo>
                        <a:pt x="11955" y="6302"/>
                        <a:pt x="12099" y="3241"/>
                        <a:pt x="12243" y="0"/>
                      </a:cubicBezTo>
                      <a:lnTo>
                        <a:pt x="1693" y="0"/>
                      </a:lnTo>
                      <a:cubicBezTo>
                        <a:pt x="2449" y="3853"/>
                        <a:pt x="3025" y="7274"/>
                        <a:pt x="2917" y="7850"/>
                      </a:cubicBezTo>
                      <a:cubicBezTo>
                        <a:pt x="0" y="23693"/>
                        <a:pt x="4105" y="42344"/>
                        <a:pt x="4393" y="55379"/>
                      </a:cubicBezTo>
                      <a:cubicBezTo>
                        <a:pt x="4321" y="55631"/>
                        <a:pt x="4249" y="55883"/>
                        <a:pt x="4177" y="56171"/>
                      </a:cubicBezTo>
                      <a:lnTo>
                        <a:pt x="3385" y="60564"/>
                      </a:lnTo>
                      <a:lnTo>
                        <a:pt x="9146" y="69385"/>
                      </a:lnTo>
                      <a:lnTo>
                        <a:pt x="11631" y="69673"/>
                      </a:lnTo>
                      <a:lnTo>
                        <a:pt x="12819" y="68449"/>
                      </a:lnTo>
                      <a:cubicBezTo>
                        <a:pt x="12819" y="68449"/>
                        <a:pt x="12927" y="67909"/>
                        <a:pt x="12099" y="67873"/>
                      </a:cubicBezTo>
                      <a:lnTo>
                        <a:pt x="11199" y="67585"/>
                      </a:lnTo>
                      <a:cubicBezTo>
                        <a:pt x="11199" y="67585"/>
                        <a:pt x="10442" y="67405"/>
                        <a:pt x="9686" y="65137"/>
                      </a:cubicBezTo>
                      <a:cubicBezTo>
                        <a:pt x="9218" y="63804"/>
                        <a:pt x="9470" y="59051"/>
                        <a:pt x="9470" y="55343"/>
                      </a:cubicBezTo>
                      <a:cubicBezTo>
                        <a:pt x="9542" y="39968"/>
                        <a:pt x="10766" y="23765"/>
                        <a:pt x="11811" y="8390"/>
                      </a:cubicBezTo>
                      <a:close/>
                    </a:path>
                  </a:pathLst>
                </a:custGeom>
                <a:solidFill>
                  <a:srgbClr val="E6AD8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" name="Google Shape;4746;p72">
                  <a:extLst>
                    <a:ext uri="{FF2B5EF4-FFF2-40B4-BE49-F238E27FC236}">
                      <a16:creationId xmlns:a16="http://schemas.microsoft.com/office/drawing/2014/main" id="{130C6C17-5388-7438-6640-3DB3110768F5}"/>
                    </a:ext>
                  </a:extLst>
                </p:cNvPr>
                <p:cNvSpPr/>
                <p:nvPr/>
              </p:nvSpPr>
              <p:spPr>
                <a:xfrm>
                  <a:off x="6741915" y="2976268"/>
                  <a:ext cx="190024" cy="559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51" h="6194" extrusionOk="0">
                      <a:moveTo>
                        <a:pt x="10371" y="4213"/>
                      </a:moveTo>
                      <a:cubicBezTo>
                        <a:pt x="10407" y="2881"/>
                        <a:pt x="10479" y="1477"/>
                        <a:pt x="10551" y="0"/>
                      </a:cubicBezTo>
                      <a:lnTo>
                        <a:pt x="1" y="0"/>
                      </a:lnTo>
                      <a:cubicBezTo>
                        <a:pt x="469" y="2449"/>
                        <a:pt x="865" y="4717"/>
                        <a:pt x="1081" y="6194"/>
                      </a:cubicBezTo>
                      <a:cubicBezTo>
                        <a:pt x="4214" y="5725"/>
                        <a:pt x="7310" y="5077"/>
                        <a:pt x="10371" y="4213"/>
                      </a:cubicBezTo>
                      <a:close/>
                    </a:path>
                  </a:pathLst>
                </a:custGeom>
                <a:solidFill>
                  <a:srgbClr val="D77F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" name="Google Shape;4747;p72">
                  <a:extLst>
                    <a:ext uri="{FF2B5EF4-FFF2-40B4-BE49-F238E27FC236}">
                      <a16:creationId xmlns:a16="http://schemas.microsoft.com/office/drawing/2014/main" id="{01A6FB5D-7117-2DD3-3345-47AF8B02E5DE}"/>
                    </a:ext>
                  </a:extLst>
                </p:cNvPr>
                <p:cNvSpPr/>
                <p:nvPr/>
              </p:nvSpPr>
              <p:spPr>
                <a:xfrm>
                  <a:off x="6745542" y="3973297"/>
                  <a:ext cx="57815" cy="2159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22" h="12783" extrusionOk="0">
                      <a:moveTo>
                        <a:pt x="685" y="0"/>
                      </a:moveTo>
                      <a:cubicBezTo>
                        <a:pt x="685" y="0"/>
                        <a:pt x="1" y="216"/>
                        <a:pt x="217" y="1657"/>
                      </a:cubicBezTo>
                      <a:cubicBezTo>
                        <a:pt x="469" y="3061"/>
                        <a:pt x="1513" y="3997"/>
                        <a:pt x="1513" y="6806"/>
                      </a:cubicBezTo>
                      <a:lnTo>
                        <a:pt x="1513" y="12171"/>
                      </a:lnTo>
                      <a:cubicBezTo>
                        <a:pt x="1513" y="12171"/>
                        <a:pt x="1477" y="12783"/>
                        <a:pt x="1873" y="12783"/>
                      </a:cubicBezTo>
                      <a:lnTo>
                        <a:pt x="2089" y="12783"/>
                      </a:lnTo>
                      <a:cubicBezTo>
                        <a:pt x="2269" y="12783"/>
                        <a:pt x="2377" y="12639"/>
                        <a:pt x="2377" y="12171"/>
                      </a:cubicBezTo>
                      <a:lnTo>
                        <a:pt x="2377" y="6194"/>
                      </a:lnTo>
                      <a:cubicBezTo>
                        <a:pt x="2377" y="5293"/>
                        <a:pt x="2737" y="3565"/>
                        <a:pt x="3097" y="3241"/>
                      </a:cubicBezTo>
                      <a:cubicBezTo>
                        <a:pt x="3421" y="2917"/>
                        <a:pt x="685" y="0"/>
                        <a:pt x="68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" name="Google Shape;4748;p72">
                  <a:extLst>
                    <a:ext uri="{FF2B5EF4-FFF2-40B4-BE49-F238E27FC236}">
                      <a16:creationId xmlns:a16="http://schemas.microsoft.com/office/drawing/2014/main" id="{275019A5-7B12-5726-E630-21FAB9216911}"/>
                    </a:ext>
                  </a:extLst>
                </p:cNvPr>
                <p:cNvSpPr/>
                <p:nvPr/>
              </p:nvSpPr>
              <p:spPr>
                <a:xfrm>
                  <a:off x="6744326" y="3925232"/>
                  <a:ext cx="266468" cy="2640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72" h="15628" extrusionOk="0">
                      <a:moveTo>
                        <a:pt x="2917" y="1"/>
                      </a:moveTo>
                      <a:cubicBezTo>
                        <a:pt x="1693" y="685"/>
                        <a:pt x="721" y="1729"/>
                        <a:pt x="73" y="2989"/>
                      </a:cubicBezTo>
                      <a:cubicBezTo>
                        <a:pt x="1" y="3278"/>
                        <a:pt x="109" y="3566"/>
                        <a:pt x="325" y="3710"/>
                      </a:cubicBezTo>
                      <a:cubicBezTo>
                        <a:pt x="721" y="3998"/>
                        <a:pt x="3277" y="6302"/>
                        <a:pt x="3781" y="7814"/>
                      </a:cubicBezTo>
                      <a:cubicBezTo>
                        <a:pt x="4286" y="9291"/>
                        <a:pt x="5078" y="12243"/>
                        <a:pt x="5438" y="13395"/>
                      </a:cubicBezTo>
                      <a:cubicBezTo>
                        <a:pt x="5762" y="14548"/>
                        <a:pt x="6518" y="15628"/>
                        <a:pt x="7814" y="15628"/>
                      </a:cubicBezTo>
                      <a:lnTo>
                        <a:pt x="14475" y="15628"/>
                      </a:lnTo>
                      <a:cubicBezTo>
                        <a:pt x="15772" y="15628"/>
                        <a:pt x="15340" y="14476"/>
                        <a:pt x="14403" y="13863"/>
                      </a:cubicBezTo>
                      <a:cubicBezTo>
                        <a:pt x="13503" y="13287"/>
                        <a:pt x="11487" y="11811"/>
                        <a:pt x="11199" y="11703"/>
                      </a:cubicBezTo>
                      <a:cubicBezTo>
                        <a:pt x="10947" y="11595"/>
                        <a:pt x="10839" y="11703"/>
                        <a:pt x="10839" y="11703"/>
                      </a:cubicBezTo>
                      <a:cubicBezTo>
                        <a:pt x="10839" y="11703"/>
                        <a:pt x="11127" y="11847"/>
                        <a:pt x="11019" y="12099"/>
                      </a:cubicBezTo>
                      <a:cubicBezTo>
                        <a:pt x="10947" y="12315"/>
                        <a:pt x="10263" y="12207"/>
                        <a:pt x="9579" y="12207"/>
                      </a:cubicBezTo>
                      <a:cubicBezTo>
                        <a:pt x="8606" y="12171"/>
                        <a:pt x="7742" y="11559"/>
                        <a:pt x="7382" y="10695"/>
                      </a:cubicBezTo>
                      <a:cubicBezTo>
                        <a:pt x="6878" y="9543"/>
                        <a:pt x="4898" y="3566"/>
                        <a:pt x="4718" y="3025"/>
                      </a:cubicBezTo>
                      <a:cubicBezTo>
                        <a:pt x="4502" y="2521"/>
                        <a:pt x="3205" y="1297"/>
                        <a:pt x="291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" name="Google Shape;4749;p72">
                  <a:extLst>
                    <a:ext uri="{FF2B5EF4-FFF2-40B4-BE49-F238E27FC236}">
                      <a16:creationId xmlns:a16="http://schemas.microsoft.com/office/drawing/2014/main" id="{894F78E8-A5D4-61D8-7D3B-38AEF3019722}"/>
                    </a:ext>
                  </a:extLst>
                </p:cNvPr>
                <p:cNvSpPr/>
                <p:nvPr/>
              </p:nvSpPr>
              <p:spPr>
                <a:xfrm>
                  <a:off x="6387246" y="3941062"/>
                  <a:ext cx="172177" cy="2482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91" h="14691" extrusionOk="0">
                      <a:moveTo>
                        <a:pt x="3205" y="8606"/>
                      </a:moveTo>
                      <a:cubicBezTo>
                        <a:pt x="2917" y="9326"/>
                        <a:pt x="2629" y="10046"/>
                        <a:pt x="2269" y="10730"/>
                      </a:cubicBezTo>
                      <a:cubicBezTo>
                        <a:pt x="1945" y="11126"/>
                        <a:pt x="757" y="12494"/>
                        <a:pt x="541" y="12926"/>
                      </a:cubicBezTo>
                      <a:cubicBezTo>
                        <a:pt x="361" y="13359"/>
                        <a:pt x="1" y="14691"/>
                        <a:pt x="1441" y="14691"/>
                      </a:cubicBezTo>
                      <a:lnTo>
                        <a:pt x="6626" y="14691"/>
                      </a:lnTo>
                      <a:cubicBezTo>
                        <a:pt x="8030" y="14691"/>
                        <a:pt x="9182" y="14259"/>
                        <a:pt x="9218" y="12962"/>
                      </a:cubicBezTo>
                      <a:cubicBezTo>
                        <a:pt x="9218" y="11702"/>
                        <a:pt x="9326" y="7129"/>
                        <a:pt x="9506" y="6121"/>
                      </a:cubicBezTo>
                      <a:cubicBezTo>
                        <a:pt x="9687" y="5149"/>
                        <a:pt x="10191" y="4033"/>
                        <a:pt x="9939" y="3061"/>
                      </a:cubicBezTo>
                      <a:cubicBezTo>
                        <a:pt x="9687" y="2088"/>
                        <a:pt x="9290" y="1116"/>
                        <a:pt x="8786" y="216"/>
                      </a:cubicBezTo>
                      <a:cubicBezTo>
                        <a:pt x="8714" y="144"/>
                        <a:pt x="8606" y="72"/>
                        <a:pt x="8498" y="0"/>
                      </a:cubicBezTo>
                      <a:lnTo>
                        <a:pt x="8642" y="864"/>
                      </a:lnTo>
                      <a:cubicBezTo>
                        <a:pt x="8714" y="1080"/>
                        <a:pt x="8750" y="1260"/>
                        <a:pt x="8750" y="1476"/>
                      </a:cubicBezTo>
                      <a:cubicBezTo>
                        <a:pt x="8894" y="2917"/>
                        <a:pt x="8354" y="9326"/>
                        <a:pt x="8354" y="9866"/>
                      </a:cubicBezTo>
                      <a:cubicBezTo>
                        <a:pt x="8354" y="10406"/>
                        <a:pt x="7778" y="10766"/>
                        <a:pt x="6770" y="11018"/>
                      </a:cubicBezTo>
                      <a:cubicBezTo>
                        <a:pt x="5726" y="11306"/>
                        <a:pt x="3601" y="11558"/>
                        <a:pt x="2809" y="10802"/>
                      </a:cubicBezTo>
                      <a:cubicBezTo>
                        <a:pt x="2737" y="10694"/>
                        <a:pt x="2701" y="10550"/>
                        <a:pt x="2773" y="10406"/>
                      </a:cubicBezTo>
                      <a:cubicBezTo>
                        <a:pt x="2809" y="10118"/>
                        <a:pt x="3205" y="8606"/>
                        <a:pt x="3205" y="8606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" name="Google Shape;4750;p72">
                  <a:extLst>
                    <a:ext uri="{FF2B5EF4-FFF2-40B4-BE49-F238E27FC236}">
                      <a16:creationId xmlns:a16="http://schemas.microsoft.com/office/drawing/2014/main" id="{387AA0C5-A440-AA89-430A-B8D6EC81F977}"/>
                    </a:ext>
                  </a:extLst>
                </p:cNvPr>
                <p:cNvSpPr/>
                <p:nvPr/>
              </p:nvSpPr>
              <p:spPr>
                <a:xfrm>
                  <a:off x="6454165" y="1600889"/>
                  <a:ext cx="501292" cy="7050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671" h="41733" extrusionOk="0">
                      <a:moveTo>
                        <a:pt x="22145" y="1332"/>
                      </a:moveTo>
                      <a:cubicBezTo>
                        <a:pt x="22145" y="1332"/>
                        <a:pt x="26249" y="7382"/>
                        <a:pt x="26718" y="8246"/>
                      </a:cubicBezTo>
                      <a:cubicBezTo>
                        <a:pt x="27150" y="9110"/>
                        <a:pt x="28914" y="12891"/>
                        <a:pt x="29274" y="14799"/>
                      </a:cubicBezTo>
                      <a:cubicBezTo>
                        <a:pt x="29670" y="16707"/>
                        <a:pt x="28914" y="19408"/>
                        <a:pt x="28194" y="20848"/>
                      </a:cubicBezTo>
                      <a:lnTo>
                        <a:pt x="28194" y="39752"/>
                      </a:lnTo>
                      <a:cubicBezTo>
                        <a:pt x="20992" y="41732"/>
                        <a:pt x="12027" y="41048"/>
                        <a:pt x="4789" y="39752"/>
                      </a:cubicBezTo>
                      <a:lnTo>
                        <a:pt x="5978" y="31866"/>
                      </a:lnTo>
                      <a:lnTo>
                        <a:pt x="0" y="2917"/>
                      </a:lnTo>
                      <a:lnTo>
                        <a:pt x="8786" y="72"/>
                      </a:lnTo>
                      <a:lnTo>
                        <a:pt x="14655" y="1585"/>
                      </a:lnTo>
                      <a:lnTo>
                        <a:pt x="17032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" name="Google Shape;4751;p72">
                  <a:extLst>
                    <a:ext uri="{FF2B5EF4-FFF2-40B4-BE49-F238E27FC236}">
                      <a16:creationId xmlns:a16="http://schemas.microsoft.com/office/drawing/2014/main" id="{E9F76F96-D063-6D44-2B7E-7DA1CA7634B7}"/>
                    </a:ext>
                  </a:extLst>
                </p:cNvPr>
                <p:cNvSpPr/>
                <p:nvPr/>
              </p:nvSpPr>
              <p:spPr>
                <a:xfrm>
                  <a:off x="6612349" y="1479350"/>
                  <a:ext cx="125360" cy="1651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46" h="9146" extrusionOk="0">
                      <a:moveTo>
                        <a:pt x="0" y="0"/>
                      </a:moveTo>
                      <a:lnTo>
                        <a:pt x="8246" y="0"/>
                      </a:lnTo>
                      <a:lnTo>
                        <a:pt x="8246" y="9146"/>
                      </a:lnTo>
                      <a:lnTo>
                        <a:pt x="4969" y="9146"/>
                      </a:lnTo>
                      <a:lnTo>
                        <a:pt x="0" y="7201"/>
                      </a:lnTo>
                      <a:close/>
                    </a:path>
                  </a:pathLst>
                </a:custGeom>
                <a:solidFill>
                  <a:srgbClr val="D77F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" name="Google Shape;4752;p72">
                  <a:extLst>
                    <a:ext uri="{FF2B5EF4-FFF2-40B4-BE49-F238E27FC236}">
                      <a16:creationId xmlns:a16="http://schemas.microsoft.com/office/drawing/2014/main" id="{074A1626-1E1C-81AF-D926-28F95FE63477}"/>
                    </a:ext>
                  </a:extLst>
                </p:cNvPr>
                <p:cNvSpPr/>
                <p:nvPr/>
              </p:nvSpPr>
              <p:spPr>
                <a:xfrm>
                  <a:off x="6587985" y="1579602"/>
                  <a:ext cx="115004" cy="1295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07" h="7670" extrusionOk="0">
                      <a:moveTo>
                        <a:pt x="829" y="0"/>
                      </a:moveTo>
                      <a:lnTo>
                        <a:pt x="6806" y="3889"/>
                      </a:lnTo>
                      <a:lnTo>
                        <a:pt x="3962" y="7669"/>
                      </a:lnTo>
                      <a:lnTo>
                        <a:pt x="1" y="16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22" name="Google Shape;4753;p72">
                  <a:extLst>
                    <a:ext uri="{FF2B5EF4-FFF2-40B4-BE49-F238E27FC236}">
                      <a16:creationId xmlns:a16="http://schemas.microsoft.com/office/drawing/2014/main" id="{5108C31C-F570-C026-C50F-FC9869D7726E}"/>
                    </a:ext>
                  </a:extLst>
                </p:cNvPr>
                <p:cNvSpPr/>
                <p:nvPr/>
              </p:nvSpPr>
              <p:spPr>
                <a:xfrm>
                  <a:off x="6702968" y="1580819"/>
                  <a:ext cx="65096" cy="1289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53" h="7634" extrusionOk="0">
                      <a:moveTo>
                        <a:pt x="0" y="3817"/>
                      </a:moveTo>
                      <a:lnTo>
                        <a:pt x="2305" y="0"/>
                      </a:lnTo>
                      <a:lnTo>
                        <a:pt x="3457" y="1476"/>
                      </a:lnTo>
                      <a:lnTo>
                        <a:pt x="3853" y="7633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23" name="Google Shape;4754;p72">
                  <a:extLst>
                    <a:ext uri="{FF2B5EF4-FFF2-40B4-BE49-F238E27FC236}">
                      <a16:creationId xmlns:a16="http://schemas.microsoft.com/office/drawing/2014/main" id="{74367A13-7943-5FC7-ACCA-9EE45E1C4F1D}"/>
                    </a:ext>
                  </a:extLst>
                </p:cNvPr>
                <p:cNvSpPr/>
                <p:nvPr/>
              </p:nvSpPr>
              <p:spPr>
                <a:xfrm>
                  <a:off x="6742659" y="1357303"/>
                  <a:ext cx="99816" cy="811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51" h="5654" extrusionOk="0">
                      <a:moveTo>
                        <a:pt x="4070" y="36"/>
                      </a:moveTo>
                      <a:lnTo>
                        <a:pt x="4250" y="72"/>
                      </a:lnTo>
                      <a:lnTo>
                        <a:pt x="4250" y="72"/>
                      </a:lnTo>
                      <a:cubicBezTo>
                        <a:pt x="6914" y="649"/>
                        <a:pt x="6950" y="4429"/>
                        <a:pt x="4286" y="5041"/>
                      </a:cubicBezTo>
                      <a:cubicBezTo>
                        <a:pt x="1621" y="5653"/>
                        <a:pt x="1" y="2269"/>
                        <a:pt x="2125" y="541"/>
                      </a:cubicBezTo>
                      <a:cubicBezTo>
                        <a:pt x="2053" y="1297"/>
                        <a:pt x="2161" y="2233"/>
                        <a:pt x="3133" y="2341"/>
                      </a:cubicBezTo>
                      <a:lnTo>
                        <a:pt x="3133" y="901"/>
                      </a:lnTo>
                      <a:cubicBezTo>
                        <a:pt x="3133" y="397"/>
                        <a:pt x="3565" y="0"/>
                        <a:pt x="4070" y="36"/>
                      </a:cubicBezTo>
                      <a:close/>
                    </a:path>
                  </a:pathLst>
                </a:custGeom>
                <a:solidFill>
                  <a:srgbClr val="E6AD8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24" name="Google Shape;4755;p72">
                  <a:extLst>
                    <a:ext uri="{FF2B5EF4-FFF2-40B4-BE49-F238E27FC236}">
                      <a16:creationId xmlns:a16="http://schemas.microsoft.com/office/drawing/2014/main" id="{DFCCB6C0-8E97-4C78-7675-34F3BAE7989F}"/>
                    </a:ext>
                  </a:extLst>
                </p:cNvPr>
                <p:cNvSpPr/>
                <p:nvPr/>
              </p:nvSpPr>
              <p:spPr>
                <a:xfrm>
                  <a:off x="6516680" y="1356786"/>
                  <a:ext cx="100333" cy="82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7" h="5726" extrusionOk="0">
                      <a:moveTo>
                        <a:pt x="2953" y="72"/>
                      </a:moveTo>
                      <a:lnTo>
                        <a:pt x="2773" y="72"/>
                      </a:lnTo>
                      <a:lnTo>
                        <a:pt x="2773" y="72"/>
                      </a:lnTo>
                      <a:cubicBezTo>
                        <a:pt x="109" y="613"/>
                        <a:pt x="1" y="4429"/>
                        <a:pt x="2665" y="5077"/>
                      </a:cubicBezTo>
                      <a:cubicBezTo>
                        <a:pt x="5294" y="5726"/>
                        <a:pt x="6986" y="2341"/>
                        <a:pt x="4898" y="613"/>
                      </a:cubicBezTo>
                      <a:cubicBezTo>
                        <a:pt x="4970" y="1369"/>
                        <a:pt x="4826" y="2305"/>
                        <a:pt x="3854" y="2377"/>
                      </a:cubicBezTo>
                      <a:lnTo>
                        <a:pt x="3890" y="901"/>
                      </a:lnTo>
                      <a:cubicBezTo>
                        <a:pt x="3890" y="397"/>
                        <a:pt x="3458" y="0"/>
                        <a:pt x="2953" y="72"/>
                      </a:cubicBezTo>
                      <a:close/>
                    </a:path>
                  </a:pathLst>
                </a:custGeom>
                <a:solidFill>
                  <a:srgbClr val="E6AD8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25" name="Google Shape;4756;p72">
                  <a:extLst>
                    <a:ext uri="{FF2B5EF4-FFF2-40B4-BE49-F238E27FC236}">
                      <a16:creationId xmlns:a16="http://schemas.microsoft.com/office/drawing/2014/main" id="{1AEC1381-5646-A0A7-EFF0-393FFAEF4A0C}"/>
                    </a:ext>
                  </a:extLst>
                </p:cNvPr>
                <p:cNvSpPr/>
                <p:nvPr/>
              </p:nvSpPr>
              <p:spPr>
                <a:xfrm>
                  <a:off x="6554436" y="1175811"/>
                  <a:ext cx="250783" cy="3655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64" h="25457" extrusionOk="0">
                      <a:moveTo>
                        <a:pt x="8714" y="25457"/>
                      </a:moveTo>
                      <a:cubicBezTo>
                        <a:pt x="3961" y="25457"/>
                        <a:pt x="0" y="19588"/>
                        <a:pt x="0" y="14943"/>
                      </a:cubicBezTo>
                      <a:lnTo>
                        <a:pt x="0" y="8750"/>
                      </a:lnTo>
                      <a:cubicBezTo>
                        <a:pt x="0" y="3925"/>
                        <a:pt x="3925" y="36"/>
                        <a:pt x="8714" y="0"/>
                      </a:cubicBezTo>
                      <a:lnTo>
                        <a:pt x="8714" y="0"/>
                      </a:lnTo>
                      <a:cubicBezTo>
                        <a:pt x="13539" y="36"/>
                        <a:pt x="17464" y="3925"/>
                        <a:pt x="17464" y="8750"/>
                      </a:cubicBezTo>
                      <a:lnTo>
                        <a:pt x="17464" y="14799"/>
                      </a:lnTo>
                      <a:cubicBezTo>
                        <a:pt x="17464" y="19876"/>
                        <a:pt x="14007" y="25457"/>
                        <a:pt x="8714" y="25457"/>
                      </a:cubicBezTo>
                      <a:close/>
                    </a:path>
                  </a:pathLst>
                </a:custGeom>
                <a:solidFill>
                  <a:srgbClr val="E6AD8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26" name="Google Shape;4757;p72">
                  <a:extLst>
                    <a:ext uri="{FF2B5EF4-FFF2-40B4-BE49-F238E27FC236}">
                      <a16:creationId xmlns:a16="http://schemas.microsoft.com/office/drawing/2014/main" id="{2CA81881-EF31-1E25-B233-20D23FFE5381}"/>
                    </a:ext>
                  </a:extLst>
                </p:cNvPr>
                <p:cNvSpPr/>
                <p:nvPr/>
              </p:nvSpPr>
              <p:spPr>
                <a:xfrm>
                  <a:off x="6591139" y="1317994"/>
                  <a:ext cx="50700" cy="329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30" h="1442" extrusionOk="0">
                      <a:moveTo>
                        <a:pt x="3277" y="397"/>
                      </a:moveTo>
                      <a:cubicBezTo>
                        <a:pt x="3457" y="469"/>
                        <a:pt x="3529" y="685"/>
                        <a:pt x="3457" y="901"/>
                      </a:cubicBezTo>
                      <a:cubicBezTo>
                        <a:pt x="3385" y="1081"/>
                        <a:pt x="3169" y="1153"/>
                        <a:pt x="2953" y="1081"/>
                      </a:cubicBezTo>
                      <a:cubicBezTo>
                        <a:pt x="2269" y="757"/>
                        <a:pt x="1477" y="829"/>
                        <a:pt x="793" y="1225"/>
                      </a:cubicBezTo>
                      <a:cubicBezTo>
                        <a:pt x="397" y="1441"/>
                        <a:pt x="1" y="829"/>
                        <a:pt x="433" y="577"/>
                      </a:cubicBezTo>
                      <a:cubicBezTo>
                        <a:pt x="1297" y="73"/>
                        <a:pt x="2341" y="1"/>
                        <a:pt x="3277" y="39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27" name="Google Shape;4758;p72">
                  <a:extLst>
                    <a:ext uri="{FF2B5EF4-FFF2-40B4-BE49-F238E27FC236}">
                      <a16:creationId xmlns:a16="http://schemas.microsoft.com/office/drawing/2014/main" id="{787B66C3-4095-17CB-92E5-2865E3218810}"/>
                    </a:ext>
                  </a:extLst>
                </p:cNvPr>
                <p:cNvSpPr/>
                <p:nvPr/>
              </p:nvSpPr>
              <p:spPr>
                <a:xfrm>
                  <a:off x="6715258" y="1319637"/>
                  <a:ext cx="53285" cy="31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10" h="1370" extrusionOk="0">
                      <a:moveTo>
                        <a:pt x="3277" y="505"/>
                      </a:moveTo>
                      <a:cubicBezTo>
                        <a:pt x="3709" y="721"/>
                        <a:pt x="3349" y="1369"/>
                        <a:pt x="2917" y="1117"/>
                      </a:cubicBezTo>
                      <a:cubicBezTo>
                        <a:pt x="2233" y="793"/>
                        <a:pt x="1441" y="757"/>
                        <a:pt x="757" y="1081"/>
                      </a:cubicBezTo>
                      <a:cubicBezTo>
                        <a:pt x="325" y="1297"/>
                        <a:pt x="0" y="685"/>
                        <a:pt x="433" y="433"/>
                      </a:cubicBezTo>
                      <a:cubicBezTo>
                        <a:pt x="1333" y="1"/>
                        <a:pt x="2377" y="1"/>
                        <a:pt x="3277" y="505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28" name="Google Shape;4759;p72">
                  <a:extLst>
                    <a:ext uri="{FF2B5EF4-FFF2-40B4-BE49-F238E27FC236}">
                      <a16:creationId xmlns:a16="http://schemas.microsoft.com/office/drawing/2014/main" id="{10888D5C-7D86-9E4B-D446-C7AC328D02E6}"/>
                    </a:ext>
                  </a:extLst>
                </p:cNvPr>
                <p:cNvSpPr/>
                <p:nvPr/>
              </p:nvSpPr>
              <p:spPr>
                <a:xfrm>
                  <a:off x="6398194" y="1605147"/>
                  <a:ext cx="336430" cy="9709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13" h="57467" extrusionOk="0">
                      <a:moveTo>
                        <a:pt x="2197" y="1909"/>
                      </a:moveTo>
                      <a:cubicBezTo>
                        <a:pt x="2197" y="1909"/>
                        <a:pt x="9327" y="0"/>
                        <a:pt x="9543" y="0"/>
                      </a:cubicBezTo>
                      <a:cubicBezTo>
                        <a:pt x="9831" y="108"/>
                        <a:pt x="10083" y="216"/>
                        <a:pt x="10299" y="396"/>
                      </a:cubicBezTo>
                      <a:cubicBezTo>
                        <a:pt x="19913" y="26141"/>
                        <a:pt x="18976" y="25637"/>
                        <a:pt x="14079" y="53110"/>
                      </a:cubicBezTo>
                      <a:cubicBezTo>
                        <a:pt x="14079" y="53110"/>
                        <a:pt x="13971" y="53866"/>
                        <a:pt x="12819" y="54226"/>
                      </a:cubicBezTo>
                      <a:cubicBezTo>
                        <a:pt x="11703" y="54550"/>
                        <a:pt x="721" y="57215"/>
                        <a:pt x="721" y="57215"/>
                      </a:cubicBezTo>
                      <a:cubicBezTo>
                        <a:pt x="721" y="57215"/>
                        <a:pt x="1" y="57467"/>
                        <a:pt x="217" y="56243"/>
                      </a:cubicBezTo>
                      <a:cubicBezTo>
                        <a:pt x="433" y="55019"/>
                        <a:pt x="6158" y="28950"/>
                        <a:pt x="6158" y="28950"/>
                      </a:cubicBezTo>
                      <a:lnTo>
                        <a:pt x="3746" y="14403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29" name="Google Shape;4760;p72">
                  <a:extLst>
                    <a:ext uri="{FF2B5EF4-FFF2-40B4-BE49-F238E27FC236}">
                      <a16:creationId xmlns:a16="http://schemas.microsoft.com/office/drawing/2014/main" id="{5DE0ED72-7330-65CF-677C-4F1AD0B1259A}"/>
                    </a:ext>
                  </a:extLst>
                </p:cNvPr>
                <p:cNvSpPr/>
                <p:nvPr/>
              </p:nvSpPr>
              <p:spPr>
                <a:xfrm>
                  <a:off x="6791174" y="1609404"/>
                  <a:ext cx="194681" cy="9283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3" h="54947" extrusionOk="0">
                      <a:moveTo>
                        <a:pt x="0" y="180"/>
                      </a:moveTo>
                      <a:cubicBezTo>
                        <a:pt x="0" y="180"/>
                        <a:pt x="4573" y="13359"/>
                        <a:pt x="4933" y="14547"/>
                      </a:cubicBezTo>
                      <a:cubicBezTo>
                        <a:pt x="5329" y="15735"/>
                        <a:pt x="5545" y="16743"/>
                        <a:pt x="5077" y="19408"/>
                      </a:cubicBezTo>
                      <a:cubicBezTo>
                        <a:pt x="4969" y="19840"/>
                        <a:pt x="4933" y="20272"/>
                        <a:pt x="4933" y="20740"/>
                      </a:cubicBezTo>
                      <a:cubicBezTo>
                        <a:pt x="4933" y="21712"/>
                        <a:pt x="5041" y="26933"/>
                        <a:pt x="5041" y="26933"/>
                      </a:cubicBezTo>
                      <a:lnTo>
                        <a:pt x="5581" y="51634"/>
                      </a:lnTo>
                      <a:cubicBezTo>
                        <a:pt x="5689" y="52174"/>
                        <a:pt x="6049" y="52678"/>
                        <a:pt x="6589" y="52894"/>
                      </a:cubicBezTo>
                      <a:cubicBezTo>
                        <a:pt x="7454" y="53218"/>
                        <a:pt x="10982" y="54839"/>
                        <a:pt x="10982" y="54839"/>
                      </a:cubicBezTo>
                      <a:cubicBezTo>
                        <a:pt x="10982" y="54839"/>
                        <a:pt x="11522" y="54947"/>
                        <a:pt x="11522" y="54298"/>
                      </a:cubicBezTo>
                      <a:cubicBezTo>
                        <a:pt x="11522" y="53614"/>
                        <a:pt x="9002" y="29814"/>
                        <a:pt x="9002" y="29814"/>
                      </a:cubicBezTo>
                      <a:lnTo>
                        <a:pt x="8534" y="21136"/>
                      </a:lnTo>
                      <a:cubicBezTo>
                        <a:pt x="9974" y="15627"/>
                        <a:pt x="11522" y="14115"/>
                        <a:pt x="8390" y="8894"/>
                      </a:cubicBezTo>
                      <a:cubicBezTo>
                        <a:pt x="7886" y="8066"/>
                        <a:pt x="7202" y="6878"/>
                        <a:pt x="6517" y="5689"/>
                      </a:cubicBezTo>
                      <a:cubicBezTo>
                        <a:pt x="4537" y="2161"/>
                        <a:pt x="5905" y="1297"/>
                        <a:pt x="3709" y="612"/>
                      </a:cubicBezTo>
                      <a:lnTo>
                        <a:pt x="360" y="0"/>
                      </a:lnTo>
                      <a:cubicBezTo>
                        <a:pt x="216" y="0"/>
                        <a:pt x="72" y="72"/>
                        <a:pt x="0" y="18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30" name="Google Shape;4761;p72">
                  <a:extLst>
                    <a:ext uri="{FF2B5EF4-FFF2-40B4-BE49-F238E27FC236}">
                      <a16:creationId xmlns:a16="http://schemas.microsoft.com/office/drawing/2014/main" id="{1F5369FC-D20F-BC67-B41E-C8447F43EF0B}"/>
                    </a:ext>
                  </a:extLst>
                </p:cNvPr>
                <p:cNvSpPr/>
                <p:nvPr/>
              </p:nvSpPr>
              <p:spPr>
                <a:xfrm>
                  <a:off x="6747829" y="1209932"/>
                  <a:ext cx="93096" cy="1783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12423" extrusionOk="0">
                      <a:moveTo>
                        <a:pt x="3998" y="12423"/>
                      </a:moveTo>
                      <a:lnTo>
                        <a:pt x="3061" y="8570"/>
                      </a:lnTo>
                      <a:cubicBezTo>
                        <a:pt x="3061" y="8570"/>
                        <a:pt x="1" y="6302"/>
                        <a:pt x="1081" y="3169"/>
                      </a:cubicBezTo>
                      <a:cubicBezTo>
                        <a:pt x="2161" y="1"/>
                        <a:pt x="2377" y="325"/>
                        <a:pt x="2377" y="325"/>
                      </a:cubicBezTo>
                      <a:cubicBezTo>
                        <a:pt x="2377" y="325"/>
                        <a:pt x="6482" y="2197"/>
                        <a:pt x="4646" y="10478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31" name="Google Shape;4762;p72">
                  <a:extLst>
                    <a:ext uri="{FF2B5EF4-FFF2-40B4-BE49-F238E27FC236}">
                      <a16:creationId xmlns:a16="http://schemas.microsoft.com/office/drawing/2014/main" id="{A3903C76-37D1-73A0-7346-44066F252AA8}"/>
                    </a:ext>
                  </a:extLst>
                </p:cNvPr>
                <p:cNvSpPr/>
                <p:nvPr/>
              </p:nvSpPr>
              <p:spPr>
                <a:xfrm>
                  <a:off x="6518748" y="1209932"/>
                  <a:ext cx="93096" cy="1783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12423" extrusionOk="0">
                      <a:moveTo>
                        <a:pt x="2485" y="12423"/>
                      </a:moveTo>
                      <a:lnTo>
                        <a:pt x="3422" y="8570"/>
                      </a:lnTo>
                      <a:cubicBezTo>
                        <a:pt x="3422" y="8570"/>
                        <a:pt x="6482" y="6302"/>
                        <a:pt x="5402" y="3169"/>
                      </a:cubicBezTo>
                      <a:cubicBezTo>
                        <a:pt x="4322" y="1"/>
                        <a:pt x="4106" y="325"/>
                        <a:pt x="4106" y="325"/>
                      </a:cubicBezTo>
                      <a:cubicBezTo>
                        <a:pt x="4106" y="325"/>
                        <a:pt x="1" y="2197"/>
                        <a:pt x="1837" y="10478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32" name="Google Shape;4763;p72">
                  <a:extLst>
                    <a:ext uri="{FF2B5EF4-FFF2-40B4-BE49-F238E27FC236}">
                      <a16:creationId xmlns:a16="http://schemas.microsoft.com/office/drawing/2014/main" id="{3AF8971C-BFEA-E4F0-B21B-F4B35801A9EA}"/>
                    </a:ext>
                  </a:extLst>
                </p:cNvPr>
                <p:cNvSpPr/>
                <p:nvPr/>
              </p:nvSpPr>
              <p:spPr>
                <a:xfrm>
                  <a:off x="6510993" y="1164423"/>
                  <a:ext cx="281298" cy="1706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89" h="11884" extrusionOk="0">
                      <a:moveTo>
                        <a:pt x="19588" y="11883"/>
                      </a:moveTo>
                      <a:cubicBezTo>
                        <a:pt x="19588" y="11883"/>
                        <a:pt x="17284" y="11163"/>
                        <a:pt x="15484" y="6626"/>
                      </a:cubicBezTo>
                      <a:cubicBezTo>
                        <a:pt x="13647" y="2089"/>
                        <a:pt x="9831" y="10263"/>
                        <a:pt x="4898" y="9615"/>
                      </a:cubicBezTo>
                      <a:cubicBezTo>
                        <a:pt x="1" y="8967"/>
                        <a:pt x="3926" y="1801"/>
                        <a:pt x="9723" y="685"/>
                      </a:cubicBezTo>
                      <a:cubicBezTo>
                        <a:pt x="13143" y="1"/>
                        <a:pt x="16636" y="1117"/>
                        <a:pt x="19048" y="3638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33" name="Google Shape;4764;p72">
                  <a:extLst>
                    <a:ext uri="{FF2B5EF4-FFF2-40B4-BE49-F238E27FC236}">
                      <a16:creationId xmlns:a16="http://schemas.microsoft.com/office/drawing/2014/main" id="{CBE6BFCB-926A-A990-DA6E-D248A0441E2F}"/>
                    </a:ext>
                  </a:extLst>
                </p:cNvPr>
                <p:cNvSpPr/>
                <p:nvPr/>
              </p:nvSpPr>
              <p:spPr>
                <a:xfrm>
                  <a:off x="6096478" y="1530321"/>
                  <a:ext cx="402118" cy="5073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01" h="30031" extrusionOk="0">
                      <a:moveTo>
                        <a:pt x="20056" y="6374"/>
                      </a:moveTo>
                      <a:cubicBezTo>
                        <a:pt x="19660" y="6482"/>
                        <a:pt x="19264" y="6662"/>
                        <a:pt x="18940" y="6878"/>
                      </a:cubicBezTo>
                      <a:cubicBezTo>
                        <a:pt x="17212" y="8066"/>
                        <a:pt x="12243" y="15663"/>
                        <a:pt x="12243" y="15663"/>
                      </a:cubicBezTo>
                      <a:cubicBezTo>
                        <a:pt x="12279" y="14331"/>
                        <a:pt x="14115" y="973"/>
                        <a:pt x="13035" y="613"/>
                      </a:cubicBezTo>
                      <a:cubicBezTo>
                        <a:pt x="13035" y="613"/>
                        <a:pt x="8822" y="1153"/>
                        <a:pt x="6194" y="0"/>
                      </a:cubicBezTo>
                      <a:cubicBezTo>
                        <a:pt x="5762" y="289"/>
                        <a:pt x="5473" y="793"/>
                        <a:pt x="5401" y="1297"/>
                      </a:cubicBezTo>
                      <a:cubicBezTo>
                        <a:pt x="4609" y="5654"/>
                        <a:pt x="0" y="26969"/>
                        <a:pt x="6302" y="28662"/>
                      </a:cubicBezTo>
                      <a:cubicBezTo>
                        <a:pt x="11343" y="30030"/>
                        <a:pt x="20056" y="21100"/>
                        <a:pt x="22613" y="18904"/>
                      </a:cubicBezTo>
                      <a:cubicBezTo>
                        <a:pt x="23801" y="16672"/>
                        <a:pt x="22433" y="5618"/>
                        <a:pt x="20056" y="6374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34" name="Google Shape;4765;p72">
                  <a:extLst>
                    <a:ext uri="{FF2B5EF4-FFF2-40B4-BE49-F238E27FC236}">
                      <a16:creationId xmlns:a16="http://schemas.microsoft.com/office/drawing/2014/main" id="{FD5F6428-ADC2-79F6-523F-1C80DECE197D}"/>
                    </a:ext>
                  </a:extLst>
                </p:cNvPr>
                <p:cNvSpPr/>
                <p:nvPr/>
              </p:nvSpPr>
              <p:spPr>
                <a:xfrm>
                  <a:off x="6173735" y="1238336"/>
                  <a:ext cx="221443" cy="2889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07" h="17104" extrusionOk="0">
                      <a:moveTo>
                        <a:pt x="10154" y="13215"/>
                      </a:moveTo>
                      <a:cubicBezTo>
                        <a:pt x="10730" y="12279"/>
                        <a:pt x="11522" y="11522"/>
                        <a:pt x="12531" y="11054"/>
                      </a:cubicBezTo>
                      <a:cubicBezTo>
                        <a:pt x="13107" y="10766"/>
                        <a:pt x="11739" y="8606"/>
                        <a:pt x="10154" y="10406"/>
                      </a:cubicBezTo>
                      <a:cubicBezTo>
                        <a:pt x="10154" y="10406"/>
                        <a:pt x="9146" y="10910"/>
                        <a:pt x="8894" y="10478"/>
                      </a:cubicBezTo>
                      <a:cubicBezTo>
                        <a:pt x="8606" y="10082"/>
                        <a:pt x="10586" y="3421"/>
                        <a:pt x="10802" y="2701"/>
                      </a:cubicBezTo>
                      <a:cubicBezTo>
                        <a:pt x="10982" y="2161"/>
                        <a:pt x="10586" y="1621"/>
                        <a:pt x="10046" y="1657"/>
                      </a:cubicBezTo>
                      <a:cubicBezTo>
                        <a:pt x="9758" y="1765"/>
                        <a:pt x="9470" y="2809"/>
                        <a:pt x="9002" y="4105"/>
                      </a:cubicBezTo>
                      <a:cubicBezTo>
                        <a:pt x="8534" y="5437"/>
                        <a:pt x="7994" y="6878"/>
                        <a:pt x="7850" y="6986"/>
                      </a:cubicBezTo>
                      <a:cubicBezTo>
                        <a:pt x="7706" y="7058"/>
                        <a:pt x="7418" y="6914"/>
                        <a:pt x="7418" y="6085"/>
                      </a:cubicBezTo>
                      <a:cubicBezTo>
                        <a:pt x="7418" y="5221"/>
                        <a:pt x="7598" y="684"/>
                        <a:pt x="7382" y="324"/>
                      </a:cubicBezTo>
                      <a:cubicBezTo>
                        <a:pt x="7130" y="0"/>
                        <a:pt x="6410" y="72"/>
                        <a:pt x="6229" y="756"/>
                      </a:cubicBezTo>
                      <a:cubicBezTo>
                        <a:pt x="6013" y="1404"/>
                        <a:pt x="5977" y="6013"/>
                        <a:pt x="5833" y="6589"/>
                      </a:cubicBezTo>
                      <a:cubicBezTo>
                        <a:pt x="5653" y="7166"/>
                        <a:pt x="5149" y="6914"/>
                        <a:pt x="5041" y="6481"/>
                      </a:cubicBezTo>
                      <a:cubicBezTo>
                        <a:pt x="4969" y="6085"/>
                        <a:pt x="4321" y="1080"/>
                        <a:pt x="4141" y="756"/>
                      </a:cubicBezTo>
                      <a:cubicBezTo>
                        <a:pt x="3925" y="396"/>
                        <a:pt x="3205" y="504"/>
                        <a:pt x="3133" y="1260"/>
                      </a:cubicBezTo>
                      <a:cubicBezTo>
                        <a:pt x="3097" y="2017"/>
                        <a:pt x="3493" y="6842"/>
                        <a:pt x="3349" y="7166"/>
                      </a:cubicBezTo>
                      <a:cubicBezTo>
                        <a:pt x="3205" y="7490"/>
                        <a:pt x="2737" y="7526"/>
                        <a:pt x="2305" y="6697"/>
                      </a:cubicBezTo>
                      <a:cubicBezTo>
                        <a:pt x="1873" y="5905"/>
                        <a:pt x="1117" y="4069"/>
                        <a:pt x="900" y="3961"/>
                      </a:cubicBezTo>
                      <a:cubicBezTo>
                        <a:pt x="648" y="3817"/>
                        <a:pt x="0" y="4465"/>
                        <a:pt x="324" y="5401"/>
                      </a:cubicBezTo>
                      <a:cubicBezTo>
                        <a:pt x="648" y="6337"/>
                        <a:pt x="1333" y="8678"/>
                        <a:pt x="1405" y="9002"/>
                      </a:cubicBezTo>
                      <a:cubicBezTo>
                        <a:pt x="1729" y="10910"/>
                        <a:pt x="1549" y="12747"/>
                        <a:pt x="2017" y="14187"/>
                      </a:cubicBezTo>
                      <a:cubicBezTo>
                        <a:pt x="2161" y="14691"/>
                        <a:pt x="2449" y="15195"/>
                        <a:pt x="2845" y="15591"/>
                      </a:cubicBezTo>
                      <a:cubicBezTo>
                        <a:pt x="3745" y="16563"/>
                        <a:pt x="5041" y="17103"/>
                        <a:pt x="6410" y="17067"/>
                      </a:cubicBezTo>
                      <a:cubicBezTo>
                        <a:pt x="8642" y="16923"/>
                        <a:pt x="9002" y="15051"/>
                        <a:pt x="10154" y="13215"/>
                      </a:cubicBezTo>
                      <a:close/>
                    </a:path>
                  </a:pathLst>
                </a:custGeom>
                <a:solidFill>
                  <a:srgbClr val="E6AD8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35" name="Google Shape;4766;p72">
                  <a:extLst>
                    <a:ext uri="{FF2B5EF4-FFF2-40B4-BE49-F238E27FC236}">
                      <a16:creationId xmlns:a16="http://schemas.microsoft.com/office/drawing/2014/main" id="{0CA2EAAB-BBC8-B848-5D81-A43B2E1C3478}"/>
                    </a:ext>
                  </a:extLst>
                </p:cNvPr>
                <p:cNvSpPr/>
                <p:nvPr/>
              </p:nvSpPr>
              <p:spPr>
                <a:xfrm>
                  <a:off x="6313638" y="1387361"/>
                  <a:ext cx="31661" cy="596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74" h="3530" extrusionOk="0">
                      <a:moveTo>
                        <a:pt x="1873" y="1585"/>
                      </a:moveTo>
                      <a:cubicBezTo>
                        <a:pt x="1873" y="1585"/>
                        <a:pt x="865" y="2089"/>
                        <a:pt x="613" y="1657"/>
                      </a:cubicBezTo>
                      <a:cubicBezTo>
                        <a:pt x="505" y="1549"/>
                        <a:pt x="613" y="865"/>
                        <a:pt x="829" y="1"/>
                      </a:cubicBezTo>
                      <a:lnTo>
                        <a:pt x="1" y="3530"/>
                      </a:lnTo>
                      <a:close/>
                    </a:path>
                  </a:pathLst>
                </a:custGeom>
                <a:solidFill>
                  <a:srgbClr val="D77F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36" name="Google Shape;4767;p72">
                  <a:extLst>
                    <a:ext uri="{FF2B5EF4-FFF2-40B4-BE49-F238E27FC236}">
                      <a16:creationId xmlns:a16="http://schemas.microsoft.com/office/drawing/2014/main" id="{294D0860-509D-9F47-C488-CBBCAD03FFDE}"/>
                    </a:ext>
                  </a:extLst>
                </p:cNvPr>
                <p:cNvSpPr/>
                <p:nvPr/>
              </p:nvSpPr>
              <p:spPr>
                <a:xfrm>
                  <a:off x="6729121" y="1732885"/>
                  <a:ext cx="23129" cy="213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9" h="1261" extrusionOk="0">
                      <a:moveTo>
                        <a:pt x="613" y="1"/>
                      </a:moveTo>
                      <a:cubicBezTo>
                        <a:pt x="973" y="1"/>
                        <a:pt x="1261" y="289"/>
                        <a:pt x="1333" y="649"/>
                      </a:cubicBezTo>
                      <a:cubicBezTo>
                        <a:pt x="1369" y="973"/>
                        <a:pt x="1117" y="1261"/>
                        <a:pt x="757" y="1261"/>
                      </a:cubicBezTo>
                      <a:cubicBezTo>
                        <a:pt x="397" y="1261"/>
                        <a:pt x="109" y="973"/>
                        <a:pt x="37" y="649"/>
                      </a:cubicBezTo>
                      <a:cubicBezTo>
                        <a:pt x="1" y="289"/>
                        <a:pt x="253" y="1"/>
                        <a:pt x="613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37" name="Google Shape;4768;p72">
                  <a:extLst>
                    <a:ext uri="{FF2B5EF4-FFF2-40B4-BE49-F238E27FC236}">
                      <a16:creationId xmlns:a16="http://schemas.microsoft.com/office/drawing/2014/main" id="{BFED34F4-3399-27D2-8948-E168CF834195}"/>
                    </a:ext>
                  </a:extLst>
                </p:cNvPr>
                <p:cNvSpPr/>
                <p:nvPr/>
              </p:nvSpPr>
              <p:spPr>
                <a:xfrm>
                  <a:off x="6772320" y="1845418"/>
                  <a:ext cx="23129" cy="219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9" h="1298" extrusionOk="0">
                      <a:moveTo>
                        <a:pt x="612" y="1"/>
                      </a:moveTo>
                      <a:cubicBezTo>
                        <a:pt x="972" y="37"/>
                        <a:pt x="1260" y="289"/>
                        <a:pt x="1296" y="649"/>
                      </a:cubicBezTo>
                      <a:cubicBezTo>
                        <a:pt x="1368" y="973"/>
                        <a:pt x="1080" y="1297"/>
                        <a:pt x="756" y="1297"/>
                      </a:cubicBezTo>
                      <a:cubicBezTo>
                        <a:pt x="396" y="1261"/>
                        <a:pt x="72" y="1009"/>
                        <a:pt x="36" y="649"/>
                      </a:cubicBezTo>
                      <a:cubicBezTo>
                        <a:pt x="0" y="325"/>
                        <a:pt x="252" y="1"/>
                        <a:pt x="61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38" name="Google Shape;4769;p72">
                  <a:extLst>
                    <a:ext uri="{FF2B5EF4-FFF2-40B4-BE49-F238E27FC236}">
                      <a16:creationId xmlns:a16="http://schemas.microsoft.com/office/drawing/2014/main" id="{3D361B12-3732-5432-7631-C3FCC79EEF5D}"/>
                    </a:ext>
                  </a:extLst>
                </p:cNvPr>
                <p:cNvSpPr/>
                <p:nvPr/>
              </p:nvSpPr>
              <p:spPr>
                <a:xfrm>
                  <a:off x="6783875" y="2041916"/>
                  <a:ext cx="23129" cy="219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9" h="1297" extrusionOk="0">
                      <a:moveTo>
                        <a:pt x="612" y="1296"/>
                      </a:moveTo>
                      <a:cubicBezTo>
                        <a:pt x="972" y="1296"/>
                        <a:pt x="1260" y="1008"/>
                        <a:pt x="1296" y="648"/>
                      </a:cubicBezTo>
                      <a:cubicBezTo>
                        <a:pt x="1368" y="324"/>
                        <a:pt x="1080" y="0"/>
                        <a:pt x="756" y="36"/>
                      </a:cubicBezTo>
                      <a:cubicBezTo>
                        <a:pt x="396" y="36"/>
                        <a:pt x="72" y="288"/>
                        <a:pt x="36" y="648"/>
                      </a:cubicBezTo>
                      <a:cubicBezTo>
                        <a:pt x="0" y="1008"/>
                        <a:pt x="252" y="1296"/>
                        <a:pt x="612" y="129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39" name="Google Shape;4770;p72">
                  <a:extLst>
                    <a:ext uri="{FF2B5EF4-FFF2-40B4-BE49-F238E27FC236}">
                      <a16:creationId xmlns:a16="http://schemas.microsoft.com/office/drawing/2014/main" id="{F9FC5E6B-2503-4AA5-DB16-D650DF10CFAF}"/>
                    </a:ext>
                  </a:extLst>
                </p:cNvPr>
                <p:cNvSpPr/>
                <p:nvPr/>
              </p:nvSpPr>
              <p:spPr>
                <a:xfrm>
                  <a:off x="6769262" y="2231708"/>
                  <a:ext cx="23146" cy="219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0" h="1297" extrusionOk="0">
                      <a:moveTo>
                        <a:pt x="613" y="1296"/>
                      </a:moveTo>
                      <a:cubicBezTo>
                        <a:pt x="973" y="1296"/>
                        <a:pt x="1297" y="1008"/>
                        <a:pt x="1333" y="648"/>
                      </a:cubicBezTo>
                      <a:cubicBezTo>
                        <a:pt x="1369" y="324"/>
                        <a:pt x="1117" y="0"/>
                        <a:pt x="757" y="36"/>
                      </a:cubicBezTo>
                      <a:cubicBezTo>
                        <a:pt x="397" y="36"/>
                        <a:pt x="109" y="288"/>
                        <a:pt x="73" y="648"/>
                      </a:cubicBezTo>
                      <a:cubicBezTo>
                        <a:pt x="1" y="1008"/>
                        <a:pt x="289" y="1296"/>
                        <a:pt x="613" y="129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84" name="Google Shape;4771;p72">
                  <a:extLst>
                    <a:ext uri="{FF2B5EF4-FFF2-40B4-BE49-F238E27FC236}">
                      <a16:creationId xmlns:a16="http://schemas.microsoft.com/office/drawing/2014/main" id="{1C5AE251-6D5B-7815-4AFC-C3E54F9004DB}"/>
                    </a:ext>
                  </a:extLst>
                </p:cNvPr>
                <p:cNvSpPr/>
                <p:nvPr/>
              </p:nvSpPr>
              <p:spPr>
                <a:xfrm>
                  <a:off x="6621426" y="1372816"/>
                  <a:ext cx="18018" cy="32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3" h="846" extrusionOk="0">
                      <a:moveTo>
                        <a:pt x="225" y="0"/>
                      </a:moveTo>
                      <a:cubicBezTo>
                        <a:pt x="106" y="0"/>
                        <a:pt x="0" y="198"/>
                        <a:pt x="0" y="423"/>
                      </a:cubicBezTo>
                      <a:cubicBezTo>
                        <a:pt x="0" y="647"/>
                        <a:pt x="106" y="845"/>
                        <a:pt x="225" y="845"/>
                      </a:cubicBezTo>
                      <a:cubicBezTo>
                        <a:pt x="357" y="845"/>
                        <a:pt x="463" y="647"/>
                        <a:pt x="463" y="423"/>
                      </a:cubicBezTo>
                      <a:cubicBezTo>
                        <a:pt x="463" y="185"/>
                        <a:pt x="357" y="0"/>
                        <a:pt x="22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85" name="Google Shape;4772;p72">
                  <a:extLst>
                    <a:ext uri="{FF2B5EF4-FFF2-40B4-BE49-F238E27FC236}">
                      <a16:creationId xmlns:a16="http://schemas.microsoft.com/office/drawing/2014/main" id="{81960BC4-E68C-50D9-EE39-D6DAF36A8F2A}"/>
                    </a:ext>
                  </a:extLst>
                </p:cNvPr>
                <p:cNvSpPr/>
                <p:nvPr/>
              </p:nvSpPr>
              <p:spPr>
                <a:xfrm>
                  <a:off x="6719667" y="1372773"/>
                  <a:ext cx="18035" cy="329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3" h="846" extrusionOk="0">
                      <a:moveTo>
                        <a:pt x="225" y="0"/>
                      </a:moveTo>
                      <a:cubicBezTo>
                        <a:pt x="106" y="0"/>
                        <a:pt x="0" y="198"/>
                        <a:pt x="0" y="423"/>
                      </a:cubicBezTo>
                      <a:cubicBezTo>
                        <a:pt x="0" y="647"/>
                        <a:pt x="106" y="845"/>
                        <a:pt x="225" y="845"/>
                      </a:cubicBezTo>
                      <a:cubicBezTo>
                        <a:pt x="357" y="845"/>
                        <a:pt x="463" y="647"/>
                        <a:pt x="463" y="423"/>
                      </a:cubicBezTo>
                      <a:cubicBezTo>
                        <a:pt x="463" y="185"/>
                        <a:pt x="357" y="0"/>
                        <a:pt x="22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86" name="Google Shape;4773;p72">
                  <a:extLst>
                    <a:ext uri="{FF2B5EF4-FFF2-40B4-BE49-F238E27FC236}">
                      <a16:creationId xmlns:a16="http://schemas.microsoft.com/office/drawing/2014/main" id="{38ACE1C4-2574-B6EE-C5E3-832FA37DF618}"/>
                    </a:ext>
                  </a:extLst>
                </p:cNvPr>
                <p:cNvSpPr/>
                <p:nvPr/>
              </p:nvSpPr>
              <p:spPr>
                <a:xfrm>
                  <a:off x="6720946" y="1424597"/>
                  <a:ext cx="46886" cy="20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6" h="609" extrusionOk="0">
                      <a:moveTo>
                        <a:pt x="766" y="1"/>
                      </a:moveTo>
                      <a:cubicBezTo>
                        <a:pt x="344" y="1"/>
                        <a:pt x="0" y="133"/>
                        <a:pt x="0" y="304"/>
                      </a:cubicBezTo>
                      <a:cubicBezTo>
                        <a:pt x="0" y="463"/>
                        <a:pt x="344" y="608"/>
                        <a:pt x="766" y="608"/>
                      </a:cubicBezTo>
                      <a:cubicBezTo>
                        <a:pt x="1202" y="608"/>
                        <a:pt x="1546" y="476"/>
                        <a:pt x="1546" y="304"/>
                      </a:cubicBezTo>
                      <a:cubicBezTo>
                        <a:pt x="1546" y="133"/>
                        <a:pt x="1202" y="1"/>
                        <a:pt x="766" y="1"/>
                      </a:cubicBezTo>
                      <a:close/>
                    </a:path>
                  </a:pathLst>
                </a:custGeom>
                <a:solidFill>
                  <a:srgbClr val="DD7E6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87" name="Google Shape;4774;p72">
                  <a:extLst>
                    <a:ext uri="{FF2B5EF4-FFF2-40B4-BE49-F238E27FC236}">
                      <a16:creationId xmlns:a16="http://schemas.microsoft.com/office/drawing/2014/main" id="{229E6335-5DF7-815A-86D0-4505F42DD4EA}"/>
                    </a:ext>
                  </a:extLst>
                </p:cNvPr>
                <p:cNvSpPr/>
                <p:nvPr/>
              </p:nvSpPr>
              <p:spPr>
                <a:xfrm>
                  <a:off x="6591847" y="1424597"/>
                  <a:ext cx="46886" cy="20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6" h="609" extrusionOk="0">
                      <a:moveTo>
                        <a:pt x="766" y="1"/>
                      </a:moveTo>
                      <a:cubicBezTo>
                        <a:pt x="344" y="1"/>
                        <a:pt x="0" y="133"/>
                        <a:pt x="0" y="304"/>
                      </a:cubicBezTo>
                      <a:cubicBezTo>
                        <a:pt x="0" y="463"/>
                        <a:pt x="344" y="608"/>
                        <a:pt x="766" y="608"/>
                      </a:cubicBezTo>
                      <a:cubicBezTo>
                        <a:pt x="1202" y="608"/>
                        <a:pt x="1546" y="476"/>
                        <a:pt x="1546" y="304"/>
                      </a:cubicBezTo>
                      <a:cubicBezTo>
                        <a:pt x="1546" y="133"/>
                        <a:pt x="1202" y="1"/>
                        <a:pt x="766" y="1"/>
                      </a:cubicBezTo>
                      <a:close/>
                    </a:path>
                  </a:pathLst>
                </a:custGeom>
                <a:solidFill>
                  <a:srgbClr val="DD7E6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88" name="Google Shape;4775;p72">
                  <a:extLst>
                    <a:ext uri="{FF2B5EF4-FFF2-40B4-BE49-F238E27FC236}">
                      <a16:creationId xmlns:a16="http://schemas.microsoft.com/office/drawing/2014/main" id="{7373B9C4-9A0B-6637-07D1-FAE1CC6EA427}"/>
                    </a:ext>
                  </a:extLst>
                </p:cNvPr>
                <p:cNvSpPr/>
                <p:nvPr/>
              </p:nvSpPr>
              <p:spPr>
                <a:xfrm>
                  <a:off x="6648989" y="1455382"/>
                  <a:ext cx="61155" cy="234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6" h="580" extrusionOk="0">
                      <a:moveTo>
                        <a:pt x="1904" y="1"/>
                      </a:moveTo>
                      <a:cubicBezTo>
                        <a:pt x="1882" y="1"/>
                        <a:pt x="1861" y="8"/>
                        <a:pt x="1844" y="24"/>
                      </a:cubicBezTo>
                      <a:cubicBezTo>
                        <a:pt x="1826" y="43"/>
                        <a:pt x="1382" y="399"/>
                        <a:pt x="878" y="399"/>
                      </a:cubicBezTo>
                      <a:cubicBezTo>
                        <a:pt x="651" y="399"/>
                        <a:pt x="411" y="327"/>
                        <a:pt x="193" y="117"/>
                      </a:cubicBezTo>
                      <a:cubicBezTo>
                        <a:pt x="175" y="96"/>
                        <a:pt x="155" y="87"/>
                        <a:pt x="134" y="87"/>
                      </a:cubicBezTo>
                      <a:cubicBezTo>
                        <a:pt x="65" y="87"/>
                        <a:pt x="0" y="188"/>
                        <a:pt x="61" y="249"/>
                      </a:cubicBezTo>
                      <a:cubicBezTo>
                        <a:pt x="273" y="460"/>
                        <a:pt x="563" y="579"/>
                        <a:pt x="867" y="579"/>
                      </a:cubicBezTo>
                      <a:cubicBezTo>
                        <a:pt x="1263" y="553"/>
                        <a:pt x="1646" y="407"/>
                        <a:pt x="1976" y="170"/>
                      </a:cubicBezTo>
                      <a:cubicBezTo>
                        <a:pt x="2016" y="130"/>
                        <a:pt x="2016" y="77"/>
                        <a:pt x="1990" y="38"/>
                      </a:cubicBezTo>
                      <a:cubicBezTo>
                        <a:pt x="1967" y="15"/>
                        <a:pt x="1935" y="1"/>
                        <a:pt x="1904" y="1"/>
                      </a:cubicBezTo>
                      <a:close/>
                    </a:path>
                  </a:pathLst>
                </a:custGeom>
                <a:solidFill>
                  <a:srgbClr val="DD7E6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89" name="Google Shape;4776;p72">
                  <a:extLst>
                    <a:ext uri="{FF2B5EF4-FFF2-40B4-BE49-F238E27FC236}">
                      <a16:creationId xmlns:a16="http://schemas.microsoft.com/office/drawing/2014/main" id="{7CDDCAA9-1C9B-4726-9EAD-1781FADAAB83}"/>
                    </a:ext>
                  </a:extLst>
                </p:cNvPr>
                <p:cNvSpPr/>
                <p:nvPr/>
              </p:nvSpPr>
              <p:spPr>
                <a:xfrm>
                  <a:off x="6667352" y="1385533"/>
                  <a:ext cx="28005" cy="413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9" h="1206" extrusionOk="0">
                      <a:moveTo>
                        <a:pt x="448" y="0"/>
                      </a:moveTo>
                      <a:cubicBezTo>
                        <a:pt x="406" y="0"/>
                        <a:pt x="368" y="24"/>
                        <a:pt x="357" y="57"/>
                      </a:cubicBezTo>
                      <a:lnTo>
                        <a:pt x="1" y="1060"/>
                      </a:lnTo>
                      <a:cubicBezTo>
                        <a:pt x="1" y="1087"/>
                        <a:pt x="1" y="1113"/>
                        <a:pt x="1" y="1139"/>
                      </a:cubicBezTo>
                      <a:cubicBezTo>
                        <a:pt x="14" y="1166"/>
                        <a:pt x="40" y="1179"/>
                        <a:pt x="67" y="1192"/>
                      </a:cubicBezTo>
                      <a:cubicBezTo>
                        <a:pt x="133" y="1206"/>
                        <a:pt x="199" y="1206"/>
                        <a:pt x="252" y="1206"/>
                      </a:cubicBezTo>
                      <a:cubicBezTo>
                        <a:pt x="410" y="1206"/>
                        <a:pt x="568" y="1179"/>
                        <a:pt x="701" y="1100"/>
                      </a:cubicBezTo>
                      <a:cubicBezTo>
                        <a:pt x="799" y="1056"/>
                        <a:pt x="753" y="922"/>
                        <a:pt x="666" y="922"/>
                      </a:cubicBezTo>
                      <a:cubicBezTo>
                        <a:pt x="648" y="922"/>
                        <a:pt x="629" y="928"/>
                        <a:pt x="608" y="941"/>
                      </a:cubicBezTo>
                      <a:cubicBezTo>
                        <a:pt x="489" y="994"/>
                        <a:pt x="357" y="1021"/>
                        <a:pt x="225" y="1021"/>
                      </a:cubicBezTo>
                      <a:lnTo>
                        <a:pt x="529" y="123"/>
                      </a:lnTo>
                      <a:cubicBezTo>
                        <a:pt x="555" y="83"/>
                        <a:pt x="529" y="17"/>
                        <a:pt x="476" y="4"/>
                      </a:cubicBezTo>
                      <a:cubicBezTo>
                        <a:pt x="467" y="1"/>
                        <a:pt x="457" y="0"/>
                        <a:pt x="448" y="0"/>
                      </a:cubicBezTo>
                      <a:close/>
                    </a:path>
                  </a:pathLst>
                </a:custGeom>
                <a:solidFill>
                  <a:srgbClr val="DD7E6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90" name="Google Shape;4777;p72">
                  <a:extLst>
                    <a:ext uri="{FF2B5EF4-FFF2-40B4-BE49-F238E27FC236}">
                      <a16:creationId xmlns:a16="http://schemas.microsoft.com/office/drawing/2014/main" id="{F01B32CE-8B66-5873-0A0E-D66FBFC7F6C9}"/>
                    </a:ext>
                  </a:extLst>
                </p:cNvPr>
                <p:cNvSpPr/>
                <p:nvPr/>
              </p:nvSpPr>
              <p:spPr>
                <a:xfrm>
                  <a:off x="6836057" y="3136476"/>
                  <a:ext cx="84841" cy="325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8" h="912" extrusionOk="0">
                      <a:moveTo>
                        <a:pt x="2378" y="0"/>
                      </a:moveTo>
                      <a:lnTo>
                        <a:pt x="2378" y="0"/>
                      </a:lnTo>
                      <a:cubicBezTo>
                        <a:pt x="1744" y="370"/>
                        <a:pt x="688" y="449"/>
                        <a:pt x="238" y="449"/>
                      </a:cubicBezTo>
                      <a:cubicBezTo>
                        <a:pt x="231" y="448"/>
                        <a:pt x="224" y="448"/>
                        <a:pt x="216" y="448"/>
                      </a:cubicBezTo>
                      <a:cubicBezTo>
                        <a:pt x="95" y="448"/>
                        <a:pt x="1" y="549"/>
                        <a:pt x="1" y="674"/>
                      </a:cubicBezTo>
                      <a:cubicBezTo>
                        <a:pt x="1" y="806"/>
                        <a:pt x="106" y="911"/>
                        <a:pt x="225" y="911"/>
                      </a:cubicBezTo>
                      <a:lnTo>
                        <a:pt x="278" y="911"/>
                      </a:lnTo>
                      <a:cubicBezTo>
                        <a:pt x="516" y="911"/>
                        <a:pt x="1559" y="898"/>
                        <a:pt x="2365" y="541"/>
                      </a:cubicBezTo>
                      <a:cubicBezTo>
                        <a:pt x="2365" y="357"/>
                        <a:pt x="2365" y="185"/>
                        <a:pt x="2378" y="0"/>
                      </a:cubicBezTo>
                      <a:close/>
                    </a:path>
                  </a:pathLst>
                </a:custGeom>
                <a:solidFill>
                  <a:srgbClr val="D77F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91" name="Google Shape;4778;p72">
                  <a:extLst>
                    <a:ext uri="{FF2B5EF4-FFF2-40B4-BE49-F238E27FC236}">
                      <a16:creationId xmlns:a16="http://schemas.microsoft.com/office/drawing/2014/main" id="{F27420F7-C3AC-CBCA-88B8-B1196B6B22EE}"/>
                    </a:ext>
                  </a:extLst>
                </p:cNvPr>
                <p:cNvSpPr/>
                <p:nvPr/>
              </p:nvSpPr>
              <p:spPr>
                <a:xfrm rot="439363">
                  <a:off x="6572352" y="3136478"/>
                  <a:ext cx="84843" cy="325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8" h="912" extrusionOk="0">
                      <a:moveTo>
                        <a:pt x="2378" y="0"/>
                      </a:moveTo>
                      <a:lnTo>
                        <a:pt x="2378" y="0"/>
                      </a:lnTo>
                      <a:cubicBezTo>
                        <a:pt x="1744" y="370"/>
                        <a:pt x="688" y="449"/>
                        <a:pt x="238" y="449"/>
                      </a:cubicBezTo>
                      <a:cubicBezTo>
                        <a:pt x="231" y="448"/>
                        <a:pt x="224" y="448"/>
                        <a:pt x="216" y="448"/>
                      </a:cubicBezTo>
                      <a:cubicBezTo>
                        <a:pt x="95" y="448"/>
                        <a:pt x="1" y="549"/>
                        <a:pt x="1" y="674"/>
                      </a:cubicBezTo>
                      <a:cubicBezTo>
                        <a:pt x="1" y="806"/>
                        <a:pt x="106" y="911"/>
                        <a:pt x="225" y="911"/>
                      </a:cubicBezTo>
                      <a:lnTo>
                        <a:pt x="278" y="911"/>
                      </a:lnTo>
                      <a:cubicBezTo>
                        <a:pt x="516" y="911"/>
                        <a:pt x="1559" y="898"/>
                        <a:pt x="2365" y="541"/>
                      </a:cubicBezTo>
                      <a:cubicBezTo>
                        <a:pt x="2365" y="357"/>
                        <a:pt x="2365" y="185"/>
                        <a:pt x="2378" y="0"/>
                      </a:cubicBezTo>
                      <a:close/>
                    </a:path>
                  </a:pathLst>
                </a:custGeom>
                <a:solidFill>
                  <a:srgbClr val="D77F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92" name="Google Shape;4779;p72">
                  <a:extLst>
                    <a:ext uri="{FF2B5EF4-FFF2-40B4-BE49-F238E27FC236}">
                      <a16:creationId xmlns:a16="http://schemas.microsoft.com/office/drawing/2014/main" id="{3D30086F-19F3-533D-1655-13BD069F5C04}"/>
                    </a:ext>
                  </a:extLst>
                </p:cNvPr>
                <p:cNvSpPr/>
                <p:nvPr/>
              </p:nvSpPr>
              <p:spPr>
                <a:xfrm rot="-626035">
                  <a:off x="6689062" y="1954672"/>
                  <a:ext cx="172932" cy="32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42" h="1007" extrusionOk="0">
                      <a:moveTo>
                        <a:pt x="4300" y="1"/>
                      </a:moveTo>
                      <a:cubicBezTo>
                        <a:pt x="3875" y="1"/>
                        <a:pt x="3449" y="41"/>
                        <a:pt x="3025" y="122"/>
                      </a:cubicBezTo>
                      <a:cubicBezTo>
                        <a:pt x="2439" y="235"/>
                        <a:pt x="1898" y="286"/>
                        <a:pt x="1409" y="286"/>
                      </a:cubicBezTo>
                      <a:cubicBezTo>
                        <a:pt x="874" y="286"/>
                        <a:pt x="401" y="225"/>
                        <a:pt x="1" y="122"/>
                      </a:cubicBezTo>
                      <a:lnTo>
                        <a:pt x="1" y="122"/>
                      </a:lnTo>
                      <a:cubicBezTo>
                        <a:pt x="54" y="188"/>
                        <a:pt x="107" y="228"/>
                        <a:pt x="107" y="228"/>
                      </a:cubicBezTo>
                      <a:lnTo>
                        <a:pt x="107" y="241"/>
                      </a:lnTo>
                      <a:cubicBezTo>
                        <a:pt x="107" y="294"/>
                        <a:pt x="93" y="333"/>
                        <a:pt x="93" y="373"/>
                      </a:cubicBezTo>
                      <a:cubicBezTo>
                        <a:pt x="574" y="470"/>
                        <a:pt x="1064" y="520"/>
                        <a:pt x="1557" y="520"/>
                      </a:cubicBezTo>
                      <a:cubicBezTo>
                        <a:pt x="2065" y="520"/>
                        <a:pt x="2575" y="467"/>
                        <a:pt x="3078" y="360"/>
                      </a:cubicBezTo>
                      <a:cubicBezTo>
                        <a:pt x="3477" y="287"/>
                        <a:pt x="3879" y="251"/>
                        <a:pt x="4280" y="251"/>
                      </a:cubicBezTo>
                      <a:cubicBezTo>
                        <a:pt x="5342" y="251"/>
                        <a:pt x="6395" y="501"/>
                        <a:pt x="7344" y="980"/>
                      </a:cubicBezTo>
                      <a:cubicBezTo>
                        <a:pt x="7370" y="994"/>
                        <a:pt x="7383" y="1007"/>
                        <a:pt x="7410" y="1007"/>
                      </a:cubicBezTo>
                      <a:cubicBezTo>
                        <a:pt x="7449" y="1007"/>
                        <a:pt x="7489" y="980"/>
                        <a:pt x="7502" y="941"/>
                      </a:cubicBezTo>
                      <a:cubicBezTo>
                        <a:pt x="7542" y="888"/>
                        <a:pt x="7529" y="809"/>
                        <a:pt x="7463" y="782"/>
                      </a:cubicBezTo>
                      <a:cubicBezTo>
                        <a:pt x="6482" y="268"/>
                        <a:pt x="5398" y="1"/>
                        <a:pt x="430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8393" name="Google Shape;4780;p72">
                  <a:extLst>
                    <a:ext uri="{FF2B5EF4-FFF2-40B4-BE49-F238E27FC236}">
                      <a16:creationId xmlns:a16="http://schemas.microsoft.com/office/drawing/2014/main" id="{9A505DB5-9511-FFB4-695D-3376C4C12B24}"/>
                    </a:ext>
                  </a:extLst>
                </p:cNvPr>
                <p:cNvGrpSpPr/>
                <p:nvPr/>
              </p:nvGrpSpPr>
              <p:grpSpPr>
                <a:xfrm rot="6429777" flipH="1">
                  <a:off x="7046530" y="1926569"/>
                  <a:ext cx="45923" cy="19885"/>
                  <a:chOff x="284000" y="2200125"/>
                  <a:chExt cx="36675" cy="15875"/>
                </a:xfrm>
              </p:grpSpPr>
              <p:sp>
                <p:nvSpPr>
                  <p:cNvPr id="8402" name="Google Shape;4781;p72">
                    <a:extLst>
                      <a:ext uri="{FF2B5EF4-FFF2-40B4-BE49-F238E27FC236}">
                        <a16:creationId xmlns:a16="http://schemas.microsoft.com/office/drawing/2014/main" id="{805AA1F6-05D9-F542-97F2-DD9D5DFDD8CD}"/>
                      </a:ext>
                    </a:extLst>
                  </p:cNvPr>
                  <p:cNvSpPr/>
                  <p:nvPr/>
                </p:nvSpPr>
                <p:spPr>
                  <a:xfrm>
                    <a:off x="297550" y="2200125"/>
                    <a:ext cx="22475" cy="15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99" h="635" extrusionOk="0">
                        <a:moveTo>
                          <a:pt x="100" y="0"/>
                        </a:moveTo>
                        <a:cubicBezTo>
                          <a:pt x="72" y="0"/>
                          <a:pt x="44" y="15"/>
                          <a:pt x="27" y="41"/>
                        </a:cubicBezTo>
                        <a:cubicBezTo>
                          <a:pt x="0" y="80"/>
                          <a:pt x="13" y="133"/>
                          <a:pt x="53" y="159"/>
                        </a:cubicBezTo>
                        <a:cubicBezTo>
                          <a:pt x="53" y="159"/>
                          <a:pt x="462" y="397"/>
                          <a:pt x="740" y="608"/>
                        </a:cubicBezTo>
                        <a:cubicBezTo>
                          <a:pt x="753" y="622"/>
                          <a:pt x="766" y="635"/>
                          <a:pt x="793" y="635"/>
                        </a:cubicBezTo>
                        <a:cubicBezTo>
                          <a:pt x="872" y="635"/>
                          <a:pt x="898" y="529"/>
                          <a:pt x="832" y="476"/>
                        </a:cubicBezTo>
                        <a:cubicBezTo>
                          <a:pt x="555" y="265"/>
                          <a:pt x="159" y="27"/>
                          <a:pt x="145" y="14"/>
                        </a:cubicBezTo>
                        <a:cubicBezTo>
                          <a:pt x="131" y="5"/>
                          <a:pt x="116" y="0"/>
                          <a:pt x="100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403" name="Google Shape;4782;p72">
                    <a:extLst>
                      <a:ext uri="{FF2B5EF4-FFF2-40B4-BE49-F238E27FC236}">
                        <a16:creationId xmlns:a16="http://schemas.microsoft.com/office/drawing/2014/main" id="{11A9B92A-249E-5928-9A2C-C391F44E7968}"/>
                      </a:ext>
                    </a:extLst>
                  </p:cNvPr>
                  <p:cNvSpPr/>
                  <p:nvPr/>
                </p:nvSpPr>
                <p:spPr>
                  <a:xfrm>
                    <a:off x="284000" y="2207325"/>
                    <a:ext cx="36675" cy="8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67" h="347" extrusionOk="0">
                        <a:moveTo>
                          <a:pt x="73" y="1"/>
                        </a:moveTo>
                        <a:cubicBezTo>
                          <a:pt x="31" y="1"/>
                          <a:pt x="1" y="37"/>
                          <a:pt x="1" y="83"/>
                        </a:cubicBezTo>
                        <a:cubicBezTo>
                          <a:pt x="1" y="122"/>
                          <a:pt x="40" y="162"/>
                          <a:pt x="80" y="162"/>
                        </a:cubicBezTo>
                        <a:cubicBezTo>
                          <a:pt x="516" y="188"/>
                          <a:pt x="938" y="254"/>
                          <a:pt x="1361" y="347"/>
                        </a:cubicBezTo>
                        <a:lnTo>
                          <a:pt x="1374" y="347"/>
                        </a:lnTo>
                        <a:cubicBezTo>
                          <a:pt x="1414" y="347"/>
                          <a:pt x="1453" y="320"/>
                          <a:pt x="1453" y="281"/>
                        </a:cubicBezTo>
                        <a:cubicBezTo>
                          <a:pt x="1467" y="241"/>
                          <a:pt x="1440" y="188"/>
                          <a:pt x="1401" y="188"/>
                        </a:cubicBezTo>
                        <a:cubicBezTo>
                          <a:pt x="965" y="83"/>
                          <a:pt x="529" y="30"/>
                          <a:pt x="93" y="3"/>
                        </a:cubicBezTo>
                        <a:cubicBezTo>
                          <a:pt x="86" y="2"/>
                          <a:pt x="79" y="1"/>
                          <a:pt x="73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8394" name="Google Shape;4783;p72">
                  <a:extLst>
                    <a:ext uri="{FF2B5EF4-FFF2-40B4-BE49-F238E27FC236}">
                      <a16:creationId xmlns:a16="http://schemas.microsoft.com/office/drawing/2014/main" id="{F287F920-D4FC-D84B-7A5E-443AE50208DA}"/>
                    </a:ext>
                  </a:extLst>
                </p:cNvPr>
                <p:cNvGrpSpPr/>
                <p:nvPr/>
              </p:nvGrpSpPr>
              <p:grpSpPr>
                <a:xfrm rot="-4370230">
                  <a:off x="6266131" y="1804291"/>
                  <a:ext cx="51665" cy="22375"/>
                  <a:chOff x="284000" y="2200125"/>
                  <a:chExt cx="36675" cy="15875"/>
                </a:xfrm>
              </p:grpSpPr>
              <p:sp>
                <p:nvSpPr>
                  <p:cNvPr id="8400" name="Google Shape;4784;p72">
                    <a:extLst>
                      <a:ext uri="{FF2B5EF4-FFF2-40B4-BE49-F238E27FC236}">
                        <a16:creationId xmlns:a16="http://schemas.microsoft.com/office/drawing/2014/main" id="{8900B2D1-39BE-F733-7BB9-DF7ADD237DDC}"/>
                      </a:ext>
                    </a:extLst>
                  </p:cNvPr>
                  <p:cNvSpPr/>
                  <p:nvPr/>
                </p:nvSpPr>
                <p:spPr>
                  <a:xfrm>
                    <a:off x="297550" y="2200125"/>
                    <a:ext cx="22475" cy="15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99" h="635" extrusionOk="0">
                        <a:moveTo>
                          <a:pt x="100" y="0"/>
                        </a:moveTo>
                        <a:cubicBezTo>
                          <a:pt x="72" y="0"/>
                          <a:pt x="44" y="15"/>
                          <a:pt x="27" y="41"/>
                        </a:cubicBezTo>
                        <a:cubicBezTo>
                          <a:pt x="0" y="80"/>
                          <a:pt x="13" y="133"/>
                          <a:pt x="53" y="159"/>
                        </a:cubicBezTo>
                        <a:cubicBezTo>
                          <a:pt x="53" y="159"/>
                          <a:pt x="462" y="397"/>
                          <a:pt x="740" y="608"/>
                        </a:cubicBezTo>
                        <a:cubicBezTo>
                          <a:pt x="753" y="622"/>
                          <a:pt x="766" y="635"/>
                          <a:pt x="793" y="635"/>
                        </a:cubicBezTo>
                        <a:cubicBezTo>
                          <a:pt x="872" y="635"/>
                          <a:pt x="898" y="529"/>
                          <a:pt x="832" y="476"/>
                        </a:cubicBezTo>
                        <a:cubicBezTo>
                          <a:pt x="555" y="265"/>
                          <a:pt x="159" y="27"/>
                          <a:pt x="145" y="14"/>
                        </a:cubicBezTo>
                        <a:cubicBezTo>
                          <a:pt x="131" y="5"/>
                          <a:pt x="116" y="0"/>
                          <a:pt x="100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401" name="Google Shape;4785;p72">
                    <a:extLst>
                      <a:ext uri="{FF2B5EF4-FFF2-40B4-BE49-F238E27FC236}">
                        <a16:creationId xmlns:a16="http://schemas.microsoft.com/office/drawing/2014/main" id="{01BF2131-D19E-F599-C8B8-4B4856D937C3}"/>
                      </a:ext>
                    </a:extLst>
                  </p:cNvPr>
                  <p:cNvSpPr/>
                  <p:nvPr/>
                </p:nvSpPr>
                <p:spPr>
                  <a:xfrm>
                    <a:off x="284000" y="2207325"/>
                    <a:ext cx="36675" cy="8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67" h="347" extrusionOk="0">
                        <a:moveTo>
                          <a:pt x="73" y="1"/>
                        </a:moveTo>
                        <a:cubicBezTo>
                          <a:pt x="31" y="1"/>
                          <a:pt x="1" y="37"/>
                          <a:pt x="1" y="83"/>
                        </a:cubicBezTo>
                        <a:cubicBezTo>
                          <a:pt x="1" y="122"/>
                          <a:pt x="40" y="162"/>
                          <a:pt x="80" y="162"/>
                        </a:cubicBezTo>
                        <a:cubicBezTo>
                          <a:pt x="516" y="188"/>
                          <a:pt x="938" y="254"/>
                          <a:pt x="1361" y="347"/>
                        </a:cubicBezTo>
                        <a:lnTo>
                          <a:pt x="1374" y="347"/>
                        </a:lnTo>
                        <a:cubicBezTo>
                          <a:pt x="1414" y="347"/>
                          <a:pt x="1453" y="320"/>
                          <a:pt x="1453" y="281"/>
                        </a:cubicBezTo>
                        <a:cubicBezTo>
                          <a:pt x="1467" y="241"/>
                          <a:pt x="1440" y="188"/>
                          <a:pt x="1401" y="188"/>
                        </a:cubicBezTo>
                        <a:cubicBezTo>
                          <a:pt x="965" y="83"/>
                          <a:pt x="529" y="30"/>
                          <a:pt x="93" y="3"/>
                        </a:cubicBezTo>
                        <a:cubicBezTo>
                          <a:pt x="86" y="2"/>
                          <a:pt x="79" y="1"/>
                          <a:pt x="73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8395" name="Google Shape;4786;p72">
                  <a:extLst>
                    <a:ext uri="{FF2B5EF4-FFF2-40B4-BE49-F238E27FC236}">
                      <a16:creationId xmlns:a16="http://schemas.microsoft.com/office/drawing/2014/main" id="{6BD7F3A4-381D-6C99-FFCA-1DC4CB24191C}"/>
                    </a:ext>
                  </a:extLst>
                </p:cNvPr>
                <p:cNvGrpSpPr/>
                <p:nvPr/>
              </p:nvGrpSpPr>
              <p:grpSpPr>
                <a:xfrm>
                  <a:off x="7287449" y="1453608"/>
                  <a:ext cx="107298" cy="367476"/>
                  <a:chOff x="7717000" y="1203400"/>
                  <a:chExt cx="148550" cy="497800"/>
                </a:xfrm>
              </p:grpSpPr>
              <p:sp>
                <p:nvSpPr>
                  <p:cNvPr id="8396" name="Google Shape;4787;p72">
                    <a:extLst>
                      <a:ext uri="{FF2B5EF4-FFF2-40B4-BE49-F238E27FC236}">
                        <a16:creationId xmlns:a16="http://schemas.microsoft.com/office/drawing/2014/main" id="{39FE72A4-D946-D316-53B6-83C1D8F8AC06}"/>
                      </a:ext>
                    </a:extLst>
                  </p:cNvPr>
                  <p:cNvSpPr/>
                  <p:nvPr/>
                </p:nvSpPr>
                <p:spPr>
                  <a:xfrm>
                    <a:off x="7722400" y="1425725"/>
                    <a:ext cx="141350" cy="2754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54" h="11019" extrusionOk="0">
                        <a:moveTo>
                          <a:pt x="685" y="11019"/>
                        </a:moveTo>
                        <a:cubicBezTo>
                          <a:pt x="1369" y="10443"/>
                          <a:pt x="5654" y="6950"/>
                          <a:pt x="4862" y="5546"/>
                        </a:cubicBezTo>
                        <a:cubicBezTo>
                          <a:pt x="4754" y="5294"/>
                          <a:pt x="4574" y="4934"/>
                          <a:pt x="4250" y="4321"/>
                        </a:cubicBezTo>
                        <a:cubicBezTo>
                          <a:pt x="3277" y="4069"/>
                          <a:pt x="2269" y="4105"/>
                          <a:pt x="1333" y="4502"/>
                        </a:cubicBezTo>
                        <a:cubicBezTo>
                          <a:pt x="1297" y="4105"/>
                          <a:pt x="1225" y="3745"/>
                          <a:pt x="1117" y="3385"/>
                        </a:cubicBezTo>
                        <a:lnTo>
                          <a:pt x="937" y="3025"/>
                        </a:lnTo>
                        <a:cubicBezTo>
                          <a:pt x="1081" y="2053"/>
                          <a:pt x="1117" y="1045"/>
                          <a:pt x="1009" y="73"/>
                        </a:cubicBezTo>
                        <a:cubicBezTo>
                          <a:pt x="829" y="1"/>
                          <a:pt x="613" y="73"/>
                          <a:pt x="505" y="253"/>
                        </a:cubicBezTo>
                        <a:cubicBezTo>
                          <a:pt x="361" y="1693"/>
                          <a:pt x="1" y="8714"/>
                          <a:pt x="1" y="8714"/>
                        </a:cubicBezTo>
                        <a:cubicBezTo>
                          <a:pt x="145" y="9470"/>
                          <a:pt x="361" y="10263"/>
                          <a:pt x="685" y="11019"/>
                        </a:cubicBezTo>
                        <a:close/>
                      </a:path>
                    </a:pathLst>
                  </a:custGeom>
                  <a:solidFill>
                    <a:srgbClr val="D77F6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397" name="Google Shape;4788;p72">
                    <a:extLst>
                      <a:ext uri="{FF2B5EF4-FFF2-40B4-BE49-F238E27FC236}">
                        <a16:creationId xmlns:a16="http://schemas.microsoft.com/office/drawing/2014/main" id="{5F086474-3A0A-D984-78C5-80552369C1EE}"/>
                      </a:ext>
                    </a:extLst>
                  </p:cNvPr>
                  <p:cNvSpPr/>
                  <p:nvPr/>
                </p:nvSpPr>
                <p:spPr>
                  <a:xfrm>
                    <a:off x="7735900" y="1203400"/>
                    <a:ext cx="41450" cy="828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58" h="3313" extrusionOk="0">
                        <a:moveTo>
                          <a:pt x="469" y="0"/>
                        </a:moveTo>
                        <a:cubicBezTo>
                          <a:pt x="217" y="0"/>
                          <a:pt x="1" y="216"/>
                          <a:pt x="1" y="432"/>
                        </a:cubicBezTo>
                        <a:lnTo>
                          <a:pt x="37" y="2881"/>
                        </a:lnTo>
                        <a:cubicBezTo>
                          <a:pt x="37" y="3097"/>
                          <a:pt x="217" y="3313"/>
                          <a:pt x="469" y="3313"/>
                        </a:cubicBezTo>
                        <a:lnTo>
                          <a:pt x="1189" y="3313"/>
                        </a:lnTo>
                        <a:cubicBezTo>
                          <a:pt x="1441" y="3313"/>
                          <a:pt x="1657" y="3097"/>
                          <a:pt x="1657" y="2845"/>
                        </a:cubicBezTo>
                        <a:lnTo>
                          <a:pt x="1621" y="432"/>
                        </a:lnTo>
                        <a:cubicBezTo>
                          <a:pt x="1621" y="180"/>
                          <a:pt x="1441" y="0"/>
                          <a:pt x="1189" y="0"/>
                        </a:cubicBez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398" name="Google Shape;4789;p72">
                    <a:extLst>
                      <a:ext uri="{FF2B5EF4-FFF2-40B4-BE49-F238E27FC236}">
                        <a16:creationId xmlns:a16="http://schemas.microsoft.com/office/drawing/2014/main" id="{F9CD4F7A-4359-D7FD-C203-B6865AFF5AC8}"/>
                      </a:ext>
                    </a:extLst>
                  </p:cNvPr>
                  <p:cNvSpPr/>
                  <p:nvPr/>
                </p:nvSpPr>
                <p:spPr>
                  <a:xfrm>
                    <a:off x="7736800" y="1287100"/>
                    <a:ext cx="41450" cy="408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58" h="16348" extrusionOk="0">
                        <a:moveTo>
                          <a:pt x="1225" y="16348"/>
                        </a:moveTo>
                        <a:lnTo>
                          <a:pt x="505" y="16348"/>
                        </a:lnTo>
                        <a:cubicBezTo>
                          <a:pt x="253" y="16348"/>
                          <a:pt x="73" y="16132"/>
                          <a:pt x="73" y="15880"/>
                        </a:cubicBezTo>
                        <a:lnTo>
                          <a:pt x="1" y="433"/>
                        </a:lnTo>
                        <a:cubicBezTo>
                          <a:pt x="1" y="181"/>
                          <a:pt x="181" y="1"/>
                          <a:pt x="433" y="1"/>
                        </a:cubicBezTo>
                        <a:lnTo>
                          <a:pt x="1153" y="1"/>
                        </a:lnTo>
                        <a:cubicBezTo>
                          <a:pt x="1405" y="1"/>
                          <a:pt x="1621" y="181"/>
                          <a:pt x="1621" y="433"/>
                        </a:cubicBezTo>
                        <a:lnTo>
                          <a:pt x="1657" y="15880"/>
                        </a:lnTo>
                        <a:cubicBezTo>
                          <a:pt x="1657" y="16132"/>
                          <a:pt x="1477" y="16312"/>
                          <a:pt x="1225" y="16348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399" name="Google Shape;4790;p72">
                    <a:extLst>
                      <a:ext uri="{FF2B5EF4-FFF2-40B4-BE49-F238E27FC236}">
                        <a16:creationId xmlns:a16="http://schemas.microsoft.com/office/drawing/2014/main" id="{E595F7FE-3CD6-9630-22FB-09F93F390B3C}"/>
                      </a:ext>
                    </a:extLst>
                  </p:cNvPr>
                  <p:cNvSpPr/>
                  <p:nvPr/>
                </p:nvSpPr>
                <p:spPr>
                  <a:xfrm>
                    <a:off x="7717000" y="1379825"/>
                    <a:ext cx="148550" cy="255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42" h="10227" extrusionOk="0">
                        <a:moveTo>
                          <a:pt x="2593" y="1261"/>
                        </a:moveTo>
                        <a:cubicBezTo>
                          <a:pt x="1333" y="2305"/>
                          <a:pt x="1" y="4069"/>
                          <a:pt x="361" y="4861"/>
                        </a:cubicBezTo>
                        <a:cubicBezTo>
                          <a:pt x="685" y="5689"/>
                          <a:pt x="1405" y="5005"/>
                          <a:pt x="1405" y="5005"/>
                        </a:cubicBezTo>
                        <a:cubicBezTo>
                          <a:pt x="1405" y="5005"/>
                          <a:pt x="397" y="6049"/>
                          <a:pt x="829" y="6626"/>
                        </a:cubicBezTo>
                        <a:cubicBezTo>
                          <a:pt x="1261" y="7202"/>
                          <a:pt x="2017" y="6554"/>
                          <a:pt x="2017" y="6554"/>
                        </a:cubicBezTo>
                        <a:cubicBezTo>
                          <a:pt x="2017" y="6554"/>
                          <a:pt x="469" y="7850"/>
                          <a:pt x="1153" y="8462"/>
                        </a:cubicBezTo>
                        <a:cubicBezTo>
                          <a:pt x="1513" y="8822"/>
                          <a:pt x="2053" y="8822"/>
                          <a:pt x="2377" y="8462"/>
                        </a:cubicBezTo>
                        <a:cubicBezTo>
                          <a:pt x="2377" y="8462"/>
                          <a:pt x="1189" y="9830"/>
                          <a:pt x="1801" y="10010"/>
                        </a:cubicBezTo>
                        <a:cubicBezTo>
                          <a:pt x="2413" y="10226"/>
                          <a:pt x="4934" y="8930"/>
                          <a:pt x="5438" y="7634"/>
                        </a:cubicBezTo>
                        <a:cubicBezTo>
                          <a:pt x="5942" y="6338"/>
                          <a:pt x="5042" y="6374"/>
                          <a:pt x="5042" y="6374"/>
                        </a:cubicBezTo>
                        <a:cubicBezTo>
                          <a:pt x="5042" y="6374"/>
                          <a:pt x="5726" y="5365"/>
                          <a:pt x="5114" y="4789"/>
                        </a:cubicBezTo>
                        <a:cubicBezTo>
                          <a:pt x="4538" y="4249"/>
                          <a:pt x="4213" y="4681"/>
                          <a:pt x="4213" y="4681"/>
                        </a:cubicBezTo>
                        <a:cubicBezTo>
                          <a:pt x="4213" y="4681"/>
                          <a:pt x="5294" y="3421"/>
                          <a:pt x="4826" y="3061"/>
                        </a:cubicBezTo>
                        <a:cubicBezTo>
                          <a:pt x="4466" y="2845"/>
                          <a:pt x="3997" y="2773"/>
                          <a:pt x="3565" y="2845"/>
                        </a:cubicBezTo>
                        <a:cubicBezTo>
                          <a:pt x="3565" y="2845"/>
                          <a:pt x="4610" y="0"/>
                          <a:pt x="2593" y="1261"/>
                        </a:cubicBezTo>
                        <a:close/>
                      </a:path>
                    </a:pathLst>
                  </a:custGeom>
                  <a:solidFill>
                    <a:srgbClr val="E6AD8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sp>
            <p:nvSpPr>
              <p:cNvPr id="43" name="Google Shape;4791;p72">
                <a:extLst>
                  <a:ext uri="{FF2B5EF4-FFF2-40B4-BE49-F238E27FC236}">
                    <a16:creationId xmlns:a16="http://schemas.microsoft.com/office/drawing/2014/main" id="{B171759B-1C97-AA13-3470-7CBE53EDC496}"/>
                  </a:ext>
                </a:extLst>
              </p:cNvPr>
              <p:cNvSpPr/>
              <p:nvPr/>
            </p:nvSpPr>
            <p:spPr>
              <a:xfrm rot="514881">
                <a:off x="5990569" y="2517899"/>
                <a:ext cx="161340" cy="62598"/>
              </a:xfrm>
              <a:custGeom>
                <a:avLst/>
                <a:gdLst/>
                <a:ahLst/>
                <a:cxnLst/>
                <a:rect l="l" t="t" r="r" b="b"/>
                <a:pathLst>
                  <a:path w="2985" h="1929" extrusionOk="0">
                    <a:moveTo>
                      <a:pt x="2774" y="1"/>
                    </a:moveTo>
                    <a:cubicBezTo>
                      <a:pt x="2774" y="1"/>
                      <a:pt x="872" y="1136"/>
                      <a:pt x="0" y="1467"/>
                    </a:cubicBezTo>
                    <a:lnTo>
                      <a:pt x="264" y="1929"/>
                    </a:lnTo>
                    <a:cubicBezTo>
                      <a:pt x="264" y="1929"/>
                      <a:pt x="1915" y="1176"/>
                      <a:pt x="2985" y="410"/>
                    </a:cubicBezTo>
                    <a:lnTo>
                      <a:pt x="277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4792;p72">
                <a:extLst>
                  <a:ext uri="{FF2B5EF4-FFF2-40B4-BE49-F238E27FC236}">
                    <a16:creationId xmlns:a16="http://schemas.microsoft.com/office/drawing/2014/main" id="{B500AC48-49F3-23C8-6DBF-4723ECB61C2E}"/>
                  </a:ext>
                </a:extLst>
              </p:cNvPr>
              <p:cNvSpPr/>
              <p:nvPr/>
            </p:nvSpPr>
            <p:spPr>
              <a:xfrm rot="2699792">
                <a:off x="6422756" y="2523097"/>
                <a:ext cx="87009" cy="52180"/>
              </a:xfrm>
              <a:custGeom>
                <a:avLst/>
                <a:gdLst/>
                <a:ahLst/>
                <a:cxnLst/>
                <a:rect l="l" t="t" r="r" b="b"/>
                <a:pathLst>
                  <a:path w="2985" h="1929" extrusionOk="0">
                    <a:moveTo>
                      <a:pt x="2774" y="1"/>
                    </a:moveTo>
                    <a:cubicBezTo>
                      <a:pt x="2774" y="1"/>
                      <a:pt x="872" y="1136"/>
                      <a:pt x="0" y="1467"/>
                    </a:cubicBezTo>
                    <a:lnTo>
                      <a:pt x="264" y="1929"/>
                    </a:lnTo>
                    <a:cubicBezTo>
                      <a:pt x="264" y="1929"/>
                      <a:pt x="1915" y="1176"/>
                      <a:pt x="2985" y="410"/>
                    </a:cubicBezTo>
                    <a:lnTo>
                      <a:pt x="277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1" name="Google Shape;4793;p72">
              <a:extLst>
                <a:ext uri="{FF2B5EF4-FFF2-40B4-BE49-F238E27FC236}">
                  <a16:creationId xmlns:a16="http://schemas.microsoft.com/office/drawing/2014/main" id="{571D2538-62BA-7C2E-5369-32F902B4BDB7}"/>
                </a:ext>
              </a:extLst>
            </p:cNvPr>
            <p:cNvSpPr/>
            <p:nvPr/>
          </p:nvSpPr>
          <p:spPr>
            <a:xfrm rot="10562100">
              <a:off x="6658205" y="3107372"/>
              <a:ext cx="498124" cy="43896"/>
            </a:xfrm>
            <a:custGeom>
              <a:avLst/>
              <a:gdLst/>
              <a:ahLst/>
              <a:cxnLst/>
              <a:rect l="l" t="t" r="r" b="b"/>
              <a:pathLst>
                <a:path w="20656" h="2765" extrusionOk="0">
                  <a:moveTo>
                    <a:pt x="119" y="0"/>
                  </a:moveTo>
                  <a:cubicBezTo>
                    <a:pt x="79" y="132"/>
                    <a:pt x="40" y="251"/>
                    <a:pt x="0" y="357"/>
                  </a:cubicBezTo>
                  <a:cubicBezTo>
                    <a:pt x="1783" y="1162"/>
                    <a:pt x="3658" y="1743"/>
                    <a:pt x="5586" y="2100"/>
                  </a:cubicBezTo>
                  <a:cubicBezTo>
                    <a:pt x="7620" y="2496"/>
                    <a:pt x="9694" y="2708"/>
                    <a:pt x="11767" y="2747"/>
                  </a:cubicBezTo>
                  <a:cubicBezTo>
                    <a:pt x="12194" y="2758"/>
                    <a:pt x="12625" y="2765"/>
                    <a:pt x="13061" y="2765"/>
                  </a:cubicBezTo>
                  <a:cubicBezTo>
                    <a:pt x="13677" y="2765"/>
                    <a:pt x="14302" y="2752"/>
                    <a:pt x="14937" y="2721"/>
                  </a:cubicBezTo>
                  <a:cubicBezTo>
                    <a:pt x="16852" y="2642"/>
                    <a:pt x="18767" y="2470"/>
                    <a:pt x="20655" y="2193"/>
                  </a:cubicBezTo>
                  <a:cubicBezTo>
                    <a:pt x="20655" y="2074"/>
                    <a:pt x="20642" y="1955"/>
                    <a:pt x="20629" y="1823"/>
                  </a:cubicBezTo>
                  <a:cubicBezTo>
                    <a:pt x="18740" y="2100"/>
                    <a:pt x="16825" y="2272"/>
                    <a:pt x="14923" y="2351"/>
                  </a:cubicBezTo>
                  <a:cubicBezTo>
                    <a:pt x="14307" y="2376"/>
                    <a:pt x="13662" y="2390"/>
                    <a:pt x="12995" y="2390"/>
                  </a:cubicBezTo>
                  <a:cubicBezTo>
                    <a:pt x="9006" y="2390"/>
                    <a:pt x="4237" y="1878"/>
                    <a:pt x="119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4" name="Google Shape;8444;p110"/>
          <p:cNvSpPr txBox="1">
            <a:spLocks noGrp="1"/>
          </p:cNvSpPr>
          <p:nvPr>
            <p:ph type="subTitle" idx="4"/>
          </p:nvPr>
        </p:nvSpPr>
        <p:spPr>
          <a:xfrm>
            <a:off x="34191" y="3662932"/>
            <a:ext cx="2873202" cy="102792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TW" altLang="zh-TW" sz="1800" b="1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Arial"/>
              </a:rPr>
              <a:t>實務經驗業師現身說法</a:t>
            </a:r>
            <a:endParaRPr lang="en-US" altLang="zh-TW" sz="1800" b="1" dirty="0">
              <a:solidFill>
                <a:schemeClr val="accent5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  <a:sym typeface="Arial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TW" altLang="zh-TW" sz="1800" b="1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與產業鏈結提升反應力</a:t>
            </a:r>
            <a:endParaRPr lang="en-US" sz="1800" b="1" dirty="0">
              <a:solidFill>
                <a:schemeClr val="accent5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8445" name="Google Shape;8445;p110"/>
          <p:cNvSpPr txBox="1">
            <a:spLocks noGrp="1"/>
          </p:cNvSpPr>
          <p:nvPr>
            <p:ph type="title"/>
          </p:nvPr>
        </p:nvSpPr>
        <p:spPr>
          <a:xfrm>
            <a:off x="720000" y="526625"/>
            <a:ext cx="77040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zh-TW" spc="3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結論與建議</a:t>
            </a:r>
            <a:endParaRPr spc="3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8449" name="Google Shape;8449;p110"/>
          <p:cNvGrpSpPr/>
          <p:nvPr/>
        </p:nvGrpSpPr>
        <p:grpSpPr>
          <a:xfrm>
            <a:off x="229060" y="2095216"/>
            <a:ext cx="1792563" cy="1145972"/>
            <a:chOff x="1637372" y="1439233"/>
            <a:chExt cx="1995950" cy="1275996"/>
          </a:xfrm>
        </p:grpSpPr>
        <p:grpSp>
          <p:nvGrpSpPr>
            <p:cNvPr id="8450" name="Google Shape;8450;p110"/>
            <p:cNvGrpSpPr/>
            <p:nvPr/>
          </p:nvGrpSpPr>
          <p:grpSpPr>
            <a:xfrm>
              <a:off x="1637372" y="1439233"/>
              <a:ext cx="1995950" cy="1275996"/>
              <a:chOff x="2413900" y="1707875"/>
              <a:chExt cx="835650" cy="534225"/>
            </a:xfrm>
          </p:grpSpPr>
          <p:sp>
            <p:nvSpPr>
              <p:cNvPr id="8451" name="Google Shape;8451;p110"/>
              <p:cNvSpPr/>
              <p:nvPr/>
            </p:nvSpPr>
            <p:spPr>
              <a:xfrm>
                <a:off x="2413900" y="2187925"/>
                <a:ext cx="835650" cy="54175"/>
              </a:xfrm>
              <a:custGeom>
                <a:avLst/>
                <a:gdLst/>
                <a:ahLst/>
                <a:cxnLst/>
                <a:rect l="l" t="t" r="r" b="b"/>
                <a:pathLst>
                  <a:path w="33426" h="2167" extrusionOk="0">
                    <a:moveTo>
                      <a:pt x="0" y="0"/>
                    </a:moveTo>
                    <a:lnTo>
                      <a:pt x="0" y="621"/>
                    </a:lnTo>
                    <a:lnTo>
                      <a:pt x="33426" y="2166"/>
                    </a:lnTo>
                    <a:lnTo>
                      <a:pt x="3342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2" name="Google Shape;8452;p110"/>
              <p:cNvSpPr/>
              <p:nvPr/>
            </p:nvSpPr>
            <p:spPr>
              <a:xfrm>
                <a:off x="2413900" y="1707875"/>
                <a:ext cx="835650" cy="501850"/>
              </a:xfrm>
              <a:custGeom>
                <a:avLst/>
                <a:gdLst/>
                <a:ahLst/>
                <a:cxnLst/>
                <a:rect l="l" t="t" r="r" b="b"/>
                <a:pathLst>
                  <a:path w="33426" h="20074" extrusionOk="0">
                    <a:moveTo>
                      <a:pt x="0" y="0"/>
                    </a:moveTo>
                    <a:lnTo>
                      <a:pt x="0" y="19625"/>
                    </a:lnTo>
                    <a:lnTo>
                      <a:pt x="33426" y="20074"/>
                    </a:lnTo>
                    <a:lnTo>
                      <a:pt x="3342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3" name="Google Shape;8453;p110"/>
              <p:cNvSpPr/>
              <p:nvPr/>
            </p:nvSpPr>
            <p:spPr>
              <a:xfrm>
                <a:off x="3231050" y="1720075"/>
                <a:ext cx="5300" cy="466875"/>
              </a:xfrm>
              <a:custGeom>
                <a:avLst/>
                <a:gdLst/>
                <a:ahLst/>
                <a:cxnLst/>
                <a:rect l="l" t="t" r="r" b="b"/>
                <a:pathLst>
                  <a:path w="212" h="18675" extrusionOk="0">
                    <a:moveTo>
                      <a:pt x="212" y="1"/>
                    </a:moveTo>
                    <a:lnTo>
                      <a:pt x="0" y="318"/>
                    </a:lnTo>
                    <a:lnTo>
                      <a:pt x="0" y="18529"/>
                    </a:lnTo>
                    <a:lnTo>
                      <a:pt x="212" y="18675"/>
                    </a:lnTo>
                    <a:lnTo>
                      <a:pt x="21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4" name="Google Shape;8454;p110"/>
              <p:cNvSpPr/>
              <p:nvPr/>
            </p:nvSpPr>
            <p:spPr>
              <a:xfrm>
                <a:off x="2427100" y="1720075"/>
                <a:ext cx="809250" cy="7950"/>
              </a:xfrm>
              <a:custGeom>
                <a:avLst/>
                <a:gdLst/>
                <a:ahLst/>
                <a:cxnLst/>
                <a:rect l="l" t="t" r="r" b="b"/>
                <a:pathLst>
                  <a:path w="32370" h="318" extrusionOk="0">
                    <a:moveTo>
                      <a:pt x="32370" y="1"/>
                    </a:moveTo>
                    <a:lnTo>
                      <a:pt x="0" y="159"/>
                    </a:lnTo>
                    <a:lnTo>
                      <a:pt x="0" y="318"/>
                    </a:lnTo>
                    <a:lnTo>
                      <a:pt x="32158" y="318"/>
                    </a:lnTo>
                    <a:lnTo>
                      <a:pt x="32370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5" name="Google Shape;8455;p110"/>
              <p:cNvSpPr/>
              <p:nvPr/>
            </p:nvSpPr>
            <p:spPr>
              <a:xfrm>
                <a:off x="2427100" y="1724050"/>
                <a:ext cx="5300" cy="463900"/>
              </a:xfrm>
              <a:custGeom>
                <a:avLst/>
                <a:gdLst/>
                <a:ahLst/>
                <a:cxnLst/>
                <a:rect l="l" t="t" r="r" b="b"/>
                <a:pathLst>
                  <a:path w="212" h="18556" extrusionOk="0">
                    <a:moveTo>
                      <a:pt x="0" y="0"/>
                    </a:moveTo>
                    <a:lnTo>
                      <a:pt x="0" y="18555"/>
                    </a:lnTo>
                    <a:lnTo>
                      <a:pt x="212" y="18185"/>
                    </a:lnTo>
                    <a:lnTo>
                      <a:pt x="212" y="15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6" name="Google Shape;8456;p110"/>
              <p:cNvSpPr/>
              <p:nvPr/>
            </p:nvSpPr>
            <p:spPr>
              <a:xfrm>
                <a:off x="2427100" y="2173050"/>
                <a:ext cx="809250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32370" h="596" extrusionOk="0">
                    <a:moveTo>
                      <a:pt x="32158" y="1"/>
                    </a:moveTo>
                    <a:lnTo>
                      <a:pt x="291" y="93"/>
                    </a:lnTo>
                    <a:lnTo>
                      <a:pt x="0" y="595"/>
                    </a:lnTo>
                    <a:lnTo>
                      <a:pt x="32370" y="556"/>
                    </a:lnTo>
                    <a:lnTo>
                      <a:pt x="3215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7" name="Google Shape;8457;p110"/>
              <p:cNvSpPr/>
              <p:nvPr/>
            </p:nvSpPr>
            <p:spPr>
              <a:xfrm>
                <a:off x="2432375" y="1728000"/>
                <a:ext cx="798700" cy="455325"/>
              </a:xfrm>
              <a:custGeom>
                <a:avLst/>
                <a:gdLst/>
                <a:ahLst/>
                <a:cxnLst/>
                <a:rect l="l" t="t" r="r" b="b"/>
                <a:pathLst>
                  <a:path w="31948" h="18213" extrusionOk="0">
                    <a:moveTo>
                      <a:pt x="1" y="1"/>
                    </a:moveTo>
                    <a:lnTo>
                      <a:pt x="1" y="18027"/>
                    </a:lnTo>
                    <a:lnTo>
                      <a:pt x="31947" y="18212"/>
                    </a:lnTo>
                    <a:lnTo>
                      <a:pt x="3194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</p:grpSp>
        <p:sp>
          <p:nvSpPr>
            <p:cNvPr id="8458" name="Google Shape;8458;p110"/>
            <p:cNvSpPr/>
            <p:nvPr/>
          </p:nvSpPr>
          <p:spPr>
            <a:xfrm>
              <a:off x="1845669" y="1646344"/>
              <a:ext cx="1579093" cy="781792"/>
            </a:xfrm>
            <a:custGeom>
              <a:avLst/>
              <a:gdLst/>
              <a:ahLst/>
              <a:cxnLst/>
              <a:rect l="l" t="t" r="r" b="b"/>
              <a:pathLst>
                <a:path w="29425" h="14568" extrusionOk="0">
                  <a:moveTo>
                    <a:pt x="1678" y="1"/>
                  </a:moveTo>
                  <a:lnTo>
                    <a:pt x="0" y="3923"/>
                  </a:lnTo>
                  <a:lnTo>
                    <a:pt x="11543" y="7224"/>
                  </a:lnTo>
                  <a:lnTo>
                    <a:pt x="885" y="12877"/>
                  </a:lnTo>
                  <a:lnTo>
                    <a:pt x="0" y="14567"/>
                  </a:lnTo>
                  <a:lnTo>
                    <a:pt x="29425" y="9245"/>
                  </a:lnTo>
                  <a:lnTo>
                    <a:pt x="16495" y="4874"/>
                  </a:lnTo>
                  <a:lnTo>
                    <a:pt x="29226" y="2391"/>
                  </a:lnTo>
                  <a:lnTo>
                    <a:pt x="29425" y="1546"/>
                  </a:lnTo>
                  <a:lnTo>
                    <a:pt x="167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50" name="Google Shape;8550;p110"/>
          <p:cNvGrpSpPr/>
          <p:nvPr/>
        </p:nvGrpSpPr>
        <p:grpSpPr>
          <a:xfrm>
            <a:off x="861124" y="2404054"/>
            <a:ext cx="528327" cy="528295"/>
            <a:chOff x="7075060" y="2471370"/>
            <a:chExt cx="434479" cy="434453"/>
          </a:xfrm>
        </p:grpSpPr>
        <p:sp>
          <p:nvSpPr>
            <p:cNvPr id="8551" name="Google Shape;8551;p110"/>
            <p:cNvSpPr/>
            <p:nvPr/>
          </p:nvSpPr>
          <p:spPr>
            <a:xfrm>
              <a:off x="7075060" y="2805946"/>
              <a:ext cx="242573" cy="99877"/>
            </a:xfrm>
            <a:custGeom>
              <a:avLst/>
              <a:gdLst/>
              <a:ahLst/>
              <a:cxnLst/>
              <a:rect l="l" t="t" r="r" b="b"/>
              <a:pathLst>
                <a:path w="9336" h="3844" extrusionOk="0">
                  <a:moveTo>
                    <a:pt x="2198" y="1"/>
                  </a:moveTo>
                  <a:cubicBezTo>
                    <a:pt x="983" y="1"/>
                    <a:pt x="1" y="983"/>
                    <a:pt x="1" y="2198"/>
                  </a:cubicBezTo>
                  <a:lnTo>
                    <a:pt x="1" y="3295"/>
                  </a:lnTo>
                  <a:cubicBezTo>
                    <a:pt x="1" y="3598"/>
                    <a:pt x="246" y="3844"/>
                    <a:pt x="549" y="3844"/>
                  </a:cubicBezTo>
                  <a:lnTo>
                    <a:pt x="8787" y="3844"/>
                  </a:lnTo>
                  <a:cubicBezTo>
                    <a:pt x="9090" y="3844"/>
                    <a:pt x="9336" y="3598"/>
                    <a:pt x="9336" y="3295"/>
                  </a:cubicBezTo>
                  <a:lnTo>
                    <a:pt x="9336" y="2198"/>
                  </a:lnTo>
                  <a:cubicBezTo>
                    <a:pt x="9336" y="983"/>
                    <a:pt x="8351" y="1"/>
                    <a:pt x="71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2" name="Google Shape;8552;p110"/>
            <p:cNvSpPr/>
            <p:nvPr/>
          </p:nvSpPr>
          <p:spPr>
            <a:xfrm>
              <a:off x="7240777" y="2805946"/>
              <a:ext cx="76856" cy="99877"/>
            </a:xfrm>
            <a:custGeom>
              <a:avLst/>
              <a:gdLst/>
              <a:ahLst/>
              <a:cxnLst/>
              <a:rect l="l" t="t" r="r" b="b"/>
              <a:pathLst>
                <a:path w="2958" h="3844" extrusionOk="0">
                  <a:moveTo>
                    <a:pt x="0" y="1"/>
                  </a:moveTo>
                  <a:cubicBezTo>
                    <a:pt x="1212" y="1"/>
                    <a:pt x="2195" y="983"/>
                    <a:pt x="2195" y="2198"/>
                  </a:cubicBezTo>
                  <a:lnTo>
                    <a:pt x="2195" y="3295"/>
                  </a:lnTo>
                  <a:cubicBezTo>
                    <a:pt x="2195" y="3598"/>
                    <a:pt x="1949" y="3844"/>
                    <a:pt x="1646" y="3844"/>
                  </a:cubicBezTo>
                  <a:lnTo>
                    <a:pt x="2409" y="3844"/>
                  </a:lnTo>
                  <a:cubicBezTo>
                    <a:pt x="2712" y="3844"/>
                    <a:pt x="2958" y="3598"/>
                    <a:pt x="2958" y="3295"/>
                  </a:cubicBezTo>
                  <a:lnTo>
                    <a:pt x="2958" y="2198"/>
                  </a:lnTo>
                  <a:cubicBezTo>
                    <a:pt x="2958" y="983"/>
                    <a:pt x="1973" y="1"/>
                    <a:pt x="7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3" name="Google Shape;8553;p110"/>
            <p:cNvSpPr/>
            <p:nvPr/>
          </p:nvSpPr>
          <p:spPr>
            <a:xfrm>
              <a:off x="7160673" y="2763933"/>
              <a:ext cx="71374" cy="64852"/>
            </a:xfrm>
            <a:custGeom>
              <a:avLst/>
              <a:gdLst/>
              <a:ahLst/>
              <a:cxnLst/>
              <a:rect l="l" t="t" r="r" b="b"/>
              <a:pathLst>
                <a:path w="2747" h="2496" extrusionOk="0">
                  <a:moveTo>
                    <a:pt x="0" y="1"/>
                  </a:moveTo>
                  <a:lnTo>
                    <a:pt x="0" y="2496"/>
                  </a:lnTo>
                  <a:lnTo>
                    <a:pt x="2746" y="2496"/>
                  </a:lnTo>
                  <a:lnTo>
                    <a:pt x="2746" y="1"/>
                  </a:lnTo>
                  <a:close/>
                </a:path>
              </a:pathLst>
            </a:custGeom>
            <a:solidFill>
              <a:srgbClr val="FFBB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4" name="Google Shape;8554;p110"/>
            <p:cNvSpPr/>
            <p:nvPr/>
          </p:nvSpPr>
          <p:spPr>
            <a:xfrm>
              <a:off x="7110708" y="2563400"/>
              <a:ext cx="171225" cy="89899"/>
            </a:xfrm>
            <a:custGeom>
              <a:avLst/>
              <a:gdLst/>
              <a:ahLst/>
              <a:cxnLst/>
              <a:rect l="l" t="t" r="r" b="b"/>
              <a:pathLst>
                <a:path w="6590" h="3460" extrusionOk="0">
                  <a:moveTo>
                    <a:pt x="2198" y="1"/>
                  </a:moveTo>
                  <a:cubicBezTo>
                    <a:pt x="985" y="1"/>
                    <a:pt x="0" y="986"/>
                    <a:pt x="0" y="2198"/>
                  </a:cubicBezTo>
                  <a:lnTo>
                    <a:pt x="0" y="3460"/>
                  </a:lnTo>
                  <a:lnTo>
                    <a:pt x="6589" y="3460"/>
                  </a:lnTo>
                  <a:lnTo>
                    <a:pt x="6589" y="2198"/>
                  </a:lnTo>
                  <a:cubicBezTo>
                    <a:pt x="6589" y="986"/>
                    <a:pt x="5607" y="1"/>
                    <a:pt x="43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5" name="Google Shape;8555;p110"/>
            <p:cNvSpPr/>
            <p:nvPr/>
          </p:nvSpPr>
          <p:spPr>
            <a:xfrm>
              <a:off x="7096444" y="2649012"/>
              <a:ext cx="199805" cy="57110"/>
            </a:xfrm>
            <a:custGeom>
              <a:avLst/>
              <a:gdLst/>
              <a:ahLst/>
              <a:cxnLst/>
              <a:rect l="l" t="t" r="r" b="b"/>
              <a:pathLst>
                <a:path w="7690" h="2198" extrusionOk="0">
                  <a:moveTo>
                    <a:pt x="549" y="0"/>
                  </a:moveTo>
                  <a:cubicBezTo>
                    <a:pt x="246" y="0"/>
                    <a:pt x="1" y="246"/>
                    <a:pt x="1" y="549"/>
                  </a:cubicBezTo>
                  <a:lnTo>
                    <a:pt x="1" y="1649"/>
                  </a:lnTo>
                  <a:cubicBezTo>
                    <a:pt x="1" y="1952"/>
                    <a:pt x="246" y="2198"/>
                    <a:pt x="549" y="2198"/>
                  </a:cubicBezTo>
                  <a:lnTo>
                    <a:pt x="7138" y="2198"/>
                  </a:lnTo>
                  <a:cubicBezTo>
                    <a:pt x="7441" y="2198"/>
                    <a:pt x="7690" y="1952"/>
                    <a:pt x="7690" y="1649"/>
                  </a:cubicBezTo>
                  <a:lnTo>
                    <a:pt x="7690" y="549"/>
                  </a:lnTo>
                  <a:cubicBezTo>
                    <a:pt x="7690" y="246"/>
                    <a:pt x="7441" y="0"/>
                    <a:pt x="7138" y="0"/>
                  </a:cubicBezTo>
                  <a:close/>
                </a:path>
              </a:pathLst>
            </a:custGeom>
            <a:solidFill>
              <a:srgbClr val="FFBB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6" name="Google Shape;8556;p110"/>
            <p:cNvSpPr/>
            <p:nvPr/>
          </p:nvSpPr>
          <p:spPr>
            <a:xfrm>
              <a:off x="7262160" y="2649012"/>
              <a:ext cx="34089" cy="57110"/>
            </a:xfrm>
            <a:custGeom>
              <a:avLst/>
              <a:gdLst/>
              <a:ahLst/>
              <a:cxnLst/>
              <a:rect l="l" t="t" r="r" b="b"/>
              <a:pathLst>
                <a:path w="1312" h="2198" extrusionOk="0">
                  <a:moveTo>
                    <a:pt x="0" y="0"/>
                  </a:moveTo>
                  <a:cubicBezTo>
                    <a:pt x="303" y="0"/>
                    <a:pt x="549" y="246"/>
                    <a:pt x="549" y="549"/>
                  </a:cubicBezTo>
                  <a:lnTo>
                    <a:pt x="549" y="1649"/>
                  </a:lnTo>
                  <a:cubicBezTo>
                    <a:pt x="549" y="1952"/>
                    <a:pt x="303" y="2198"/>
                    <a:pt x="0" y="2198"/>
                  </a:cubicBezTo>
                  <a:lnTo>
                    <a:pt x="760" y="2198"/>
                  </a:lnTo>
                  <a:cubicBezTo>
                    <a:pt x="1063" y="2198"/>
                    <a:pt x="1312" y="1952"/>
                    <a:pt x="1312" y="1649"/>
                  </a:cubicBezTo>
                  <a:lnTo>
                    <a:pt x="1312" y="549"/>
                  </a:lnTo>
                  <a:cubicBezTo>
                    <a:pt x="1312" y="246"/>
                    <a:pt x="1063" y="0"/>
                    <a:pt x="760" y="0"/>
                  </a:cubicBezTo>
                  <a:close/>
                </a:path>
              </a:pathLst>
            </a:custGeom>
            <a:solidFill>
              <a:srgbClr val="FFA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7" name="Google Shape;8557;p110"/>
            <p:cNvSpPr/>
            <p:nvPr/>
          </p:nvSpPr>
          <p:spPr>
            <a:xfrm>
              <a:off x="7125025" y="2615807"/>
              <a:ext cx="142644" cy="161663"/>
            </a:xfrm>
            <a:custGeom>
              <a:avLst/>
              <a:gdLst/>
              <a:ahLst/>
              <a:cxnLst/>
              <a:rect l="l" t="t" r="r" b="b"/>
              <a:pathLst>
                <a:path w="5490" h="6222" extrusionOk="0">
                  <a:moveTo>
                    <a:pt x="1" y="1"/>
                  </a:moveTo>
                  <a:lnTo>
                    <a:pt x="1" y="3476"/>
                  </a:lnTo>
                  <a:cubicBezTo>
                    <a:pt x="1" y="4991"/>
                    <a:pt x="1228" y="6221"/>
                    <a:pt x="2744" y="6221"/>
                  </a:cubicBezTo>
                  <a:cubicBezTo>
                    <a:pt x="4262" y="6221"/>
                    <a:pt x="5490" y="4991"/>
                    <a:pt x="5490" y="3476"/>
                  </a:cubicBezTo>
                  <a:lnTo>
                    <a:pt x="5490" y="1"/>
                  </a:lnTo>
                  <a:close/>
                </a:path>
              </a:pathLst>
            </a:custGeom>
            <a:solidFill>
              <a:srgbClr val="FFD9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8" name="Google Shape;8558;p110"/>
            <p:cNvSpPr/>
            <p:nvPr/>
          </p:nvSpPr>
          <p:spPr>
            <a:xfrm>
              <a:off x="7161348" y="2671071"/>
              <a:ext cx="12913" cy="20110"/>
            </a:xfrm>
            <a:custGeom>
              <a:avLst/>
              <a:gdLst/>
              <a:ahLst/>
              <a:cxnLst/>
              <a:rect l="l" t="t" r="r" b="b"/>
              <a:pathLst>
                <a:path w="497" h="774" extrusionOk="0">
                  <a:moveTo>
                    <a:pt x="249" y="0"/>
                  </a:moveTo>
                  <a:cubicBezTo>
                    <a:pt x="113" y="0"/>
                    <a:pt x="0" y="113"/>
                    <a:pt x="0" y="249"/>
                  </a:cubicBezTo>
                  <a:lnTo>
                    <a:pt x="0" y="526"/>
                  </a:lnTo>
                  <a:cubicBezTo>
                    <a:pt x="0" y="661"/>
                    <a:pt x="113" y="774"/>
                    <a:pt x="249" y="774"/>
                  </a:cubicBezTo>
                  <a:cubicBezTo>
                    <a:pt x="387" y="774"/>
                    <a:pt x="497" y="661"/>
                    <a:pt x="497" y="526"/>
                  </a:cubicBezTo>
                  <a:lnTo>
                    <a:pt x="497" y="249"/>
                  </a:lnTo>
                  <a:cubicBezTo>
                    <a:pt x="497" y="113"/>
                    <a:pt x="387" y="0"/>
                    <a:pt x="2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9" name="Google Shape;8559;p110"/>
            <p:cNvSpPr/>
            <p:nvPr/>
          </p:nvSpPr>
          <p:spPr>
            <a:xfrm>
              <a:off x="7218432" y="2671071"/>
              <a:ext cx="12913" cy="20110"/>
            </a:xfrm>
            <a:custGeom>
              <a:avLst/>
              <a:gdLst/>
              <a:ahLst/>
              <a:cxnLst/>
              <a:rect l="l" t="t" r="r" b="b"/>
              <a:pathLst>
                <a:path w="497" h="774" extrusionOk="0">
                  <a:moveTo>
                    <a:pt x="249" y="0"/>
                  </a:moveTo>
                  <a:cubicBezTo>
                    <a:pt x="110" y="0"/>
                    <a:pt x="1" y="113"/>
                    <a:pt x="1" y="249"/>
                  </a:cubicBezTo>
                  <a:lnTo>
                    <a:pt x="1" y="526"/>
                  </a:lnTo>
                  <a:cubicBezTo>
                    <a:pt x="1" y="661"/>
                    <a:pt x="110" y="774"/>
                    <a:pt x="249" y="774"/>
                  </a:cubicBezTo>
                  <a:cubicBezTo>
                    <a:pt x="385" y="774"/>
                    <a:pt x="497" y="661"/>
                    <a:pt x="497" y="526"/>
                  </a:cubicBezTo>
                  <a:lnTo>
                    <a:pt x="497" y="249"/>
                  </a:lnTo>
                  <a:cubicBezTo>
                    <a:pt x="497" y="113"/>
                    <a:pt x="385" y="0"/>
                    <a:pt x="2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0" name="Google Shape;8560;p110"/>
            <p:cNvSpPr/>
            <p:nvPr/>
          </p:nvSpPr>
          <p:spPr>
            <a:xfrm>
              <a:off x="7176626" y="2706771"/>
              <a:ext cx="39467" cy="20058"/>
            </a:xfrm>
            <a:custGeom>
              <a:avLst/>
              <a:gdLst/>
              <a:ahLst/>
              <a:cxnLst/>
              <a:rect l="l" t="t" r="r" b="b"/>
              <a:pathLst>
                <a:path w="1519" h="772" extrusionOk="0">
                  <a:moveTo>
                    <a:pt x="284" y="0"/>
                  </a:moveTo>
                  <a:cubicBezTo>
                    <a:pt x="241" y="0"/>
                    <a:pt x="199" y="11"/>
                    <a:pt x="160" y="35"/>
                  </a:cubicBezTo>
                  <a:cubicBezTo>
                    <a:pt x="39" y="103"/>
                    <a:pt x="0" y="254"/>
                    <a:pt x="68" y="374"/>
                  </a:cubicBezTo>
                  <a:cubicBezTo>
                    <a:pt x="212" y="620"/>
                    <a:pt x="476" y="771"/>
                    <a:pt x="758" y="771"/>
                  </a:cubicBezTo>
                  <a:cubicBezTo>
                    <a:pt x="1043" y="771"/>
                    <a:pt x="1306" y="620"/>
                    <a:pt x="1450" y="374"/>
                  </a:cubicBezTo>
                  <a:cubicBezTo>
                    <a:pt x="1518" y="254"/>
                    <a:pt x="1479" y="103"/>
                    <a:pt x="1359" y="35"/>
                  </a:cubicBezTo>
                  <a:cubicBezTo>
                    <a:pt x="1320" y="11"/>
                    <a:pt x="1277" y="0"/>
                    <a:pt x="1234" y="0"/>
                  </a:cubicBezTo>
                  <a:cubicBezTo>
                    <a:pt x="1148" y="0"/>
                    <a:pt x="1064" y="45"/>
                    <a:pt x="1019" y="123"/>
                  </a:cubicBezTo>
                  <a:cubicBezTo>
                    <a:pt x="964" y="218"/>
                    <a:pt x="865" y="275"/>
                    <a:pt x="758" y="275"/>
                  </a:cubicBezTo>
                  <a:cubicBezTo>
                    <a:pt x="653" y="275"/>
                    <a:pt x="551" y="218"/>
                    <a:pt x="499" y="123"/>
                  </a:cubicBezTo>
                  <a:cubicBezTo>
                    <a:pt x="452" y="45"/>
                    <a:pt x="369" y="0"/>
                    <a:pt x="28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1" name="Google Shape;8561;p110"/>
            <p:cNvSpPr/>
            <p:nvPr/>
          </p:nvSpPr>
          <p:spPr>
            <a:xfrm>
              <a:off x="7154151" y="2822913"/>
              <a:ext cx="84391" cy="57058"/>
            </a:xfrm>
            <a:custGeom>
              <a:avLst/>
              <a:gdLst/>
              <a:ahLst/>
              <a:cxnLst/>
              <a:rect l="l" t="t" r="r" b="b"/>
              <a:pathLst>
                <a:path w="3248" h="2196" extrusionOk="0">
                  <a:moveTo>
                    <a:pt x="0" y="1"/>
                  </a:moveTo>
                  <a:lnTo>
                    <a:pt x="1623" y="2196"/>
                  </a:lnTo>
                  <a:lnTo>
                    <a:pt x="324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2" name="Google Shape;8562;p110"/>
            <p:cNvSpPr/>
            <p:nvPr/>
          </p:nvSpPr>
          <p:spPr>
            <a:xfrm>
              <a:off x="7119387" y="2588941"/>
              <a:ext cx="107905" cy="60098"/>
            </a:xfrm>
            <a:custGeom>
              <a:avLst/>
              <a:gdLst/>
              <a:ahLst/>
              <a:cxnLst/>
              <a:rect l="l" t="t" r="r" b="b"/>
              <a:pathLst>
                <a:path w="4153" h="2313" extrusionOk="0">
                  <a:moveTo>
                    <a:pt x="218" y="0"/>
                  </a:moveTo>
                  <a:lnTo>
                    <a:pt x="1" y="1215"/>
                  </a:lnTo>
                  <a:lnTo>
                    <a:pt x="218" y="2312"/>
                  </a:lnTo>
                  <a:lnTo>
                    <a:pt x="2506" y="2312"/>
                  </a:lnTo>
                  <a:cubicBezTo>
                    <a:pt x="3415" y="2312"/>
                    <a:pt x="4152" y="1576"/>
                    <a:pt x="4152" y="666"/>
                  </a:cubicBezTo>
                  <a:lnTo>
                    <a:pt x="415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3" name="Google Shape;8563;p110"/>
            <p:cNvSpPr/>
            <p:nvPr/>
          </p:nvSpPr>
          <p:spPr>
            <a:xfrm>
              <a:off x="7224875" y="2608350"/>
              <a:ext cx="44430" cy="40689"/>
            </a:xfrm>
            <a:custGeom>
              <a:avLst/>
              <a:gdLst/>
              <a:ahLst/>
              <a:cxnLst/>
              <a:rect l="l" t="t" r="r" b="b"/>
              <a:pathLst>
                <a:path w="1710" h="1566" extrusionOk="0">
                  <a:moveTo>
                    <a:pt x="1" y="0"/>
                  </a:moveTo>
                  <a:lnTo>
                    <a:pt x="1" y="468"/>
                  </a:lnTo>
                  <a:cubicBezTo>
                    <a:pt x="1" y="1074"/>
                    <a:pt x="492" y="1565"/>
                    <a:pt x="1098" y="1565"/>
                  </a:cubicBezTo>
                  <a:lnTo>
                    <a:pt x="1647" y="1565"/>
                  </a:lnTo>
                  <a:lnTo>
                    <a:pt x="170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4" name="Google Shape;8564;p110"/>
            <p:cNvSpPr/>
            <p:nvPr/>
          </p:nvSpPr>
          <p:spPr>
            <a:xfrm>
              <a:off x="7205051" y="2563400"/>
              <a:ext cx="76882" cy="85638"/>
            </a:xfrm>
            <a:custGeom>
              <a:avLst/>
              <a:gdLst/>
              <a:ahLst/>
              <a:cxnLst/>
              <a:rect l="l" t="t" r="r" b="b"/>
              <a:pathLst>
                <a:path w="2959" h="3296" extrusionOk="0">
                  <a:moveTo>
                    <a:pt x="1" y="1"/>
                  </a:moveTo>
                  <a:cubicBezTo>
                    <a:pt x="1213" y="1"/>
                    <a:pt x="2198" y="986"/>
                    <a:pt x="2198" y="2198"/>
                  </a:cubicBezTo>
                  <a:lnTo>
                    <a:pt x="2198" y="3295"/>
                  </a:lnTo>
                  <a:lnTo>
                    <a:pt x="2958" y="3295"/>
                  </a:lnTo>
                  <a:lnTo>
                    <a:pt x="2958" y="2198"/>
                  </a:lnTo>
                  <a:cubicBezTo>
                    <a:pt x="2958" y="986"/>
                    <a:pt x="1976" y="1"/>
                    <a:pt x="7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5" name="Google Shape;8565;p110"/>
            <p:cNvSpPr/>
            <p:nvPr/>
          </p:nvSpPr>
          <p:spPr>
            <a:xfrm>
              <a:off x="7134794" y="2805946"/>
              <a:ext cx="123105" cy="74024"/>
            </a:xfrm>
            <a:custGeom>
              <a:avLst/>
              <a:gdLst/>
              <a:ahLst/>
              <a:cxnLst/>
              <a:rect l="l" t="t" r="r" b="b"/>
              <a:pathLst>
                <a:path w="4738" h="2849" extrusionOk="0">
                  <a:moveTo>
                    <a:pt x="996" y="1"/>
                  </a:moveTo>
                  <a:lnTo>
                    <a:pt x="113" y="965"/>
                  </a:lnTo>
                  <a:cubicBezTo>
                    <a:pt x="1" y="1090"/>
                    <a:pt x="24" y="1286"/>
                    <a:pt x="165" y="1380"/>
                  </a:cubicBezTo>
                  <a:lnTo>
                    <a:pt x="2368" y="2849"/>
                  </a:lnTo>
                  <a:lnTo>
                    <a:pt x="996" y="1"/>
                  </a:lnTo>
                  <a:close/>
                  <a:moveTo>
                    <a:pt x="3742" y="1"/>
                  </a:moveTo>
                  <a:lnTo>
                    <a:pt x="2368" y="2849"/>
                  </a:lnTo>
                  <a:lnTo>
                    <a:pt x="4573" y="1380"/>
                  </a:lnTo>
                  <a:cubicBezTo>
                    <a:pt x="4714" y="1286"/>
                    <a:pt x="4737" y="1090"/>
                    <a:pt x="4623" y="965"/>
                  </a:cubicBezTo>
                  <a:lnTo>
                    <a:pt x="374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6" name="Google Shape;8566;p110"/>
            <p:cNvSpPr/>
            <p:nvPr/>
          </p:nvSpPr>
          <p:spPr>
            <a:xfrm>
              <a:off x="7289026" y="2477788"/>
              <a:ext cx="142722" cy="165405"/>
            </a:xfrm>
            <a:custGeom>
              <a:avLst/>
              <a:gdLst/>
              <a:ahLst/>
              <a:cxnLst/>
              <a:rect l="l" t="t" r="r" b="b"/>
              <a:pathLst>
                <a:path w="5493" h="6366" extrusionOk="0">
                  <a:moveTo>
                    <a:pt x="2745" y="1"/>
                  </a:moveTo>
                  <a:cubicBezTo>
                    <a:pt x="2729" y="1"/>
                    <a:pt x="2713" y="1"/>
                    <a:pt x="2697" y="1"/>
                  </a:cubicBezTo>
                  <a:cubicBezTo>
                    <a:pt x="1195" y="30"/>
                    <a:pt x="1" y="1245"/>
                    <a:pt x="1" y="2747"/>
                  </a:cubicBezTo>
                  <a:cubicBezTo>
                    <a:pt x="1" y="3763"/>
                    <a:pt x="552" y="4649"/>
                    <a:pt x="1372" y="5125"/>
                  </a:cubicBezTo>
                  <a:cubicBezTo>
                    <a:pt x="1542" y="5221"/>
                    <a:pt x="1649" y="5399"/>
                    <a:pt x="1649" y="5595"/>
                  </a:cubicBezTo>
                  <a:lnTo>
                    <a:pt x="1649" y="6366"/>
                  </a:lnTo>
                  <a:lnTo>
                    <a:pt x="3847" y="6366"/>
                  </a:lnTo>
                  <a:lnTo>
                    <a:pt x="3847" y="5600"/>
                  </a:lnTo>
                  <a:cubicBezTo>
                    <a:pt x="3847" y="5402"/>
                    <a:pt x="3954" y="5221"/>
                    <a:pt x="4126" y="5122"/>
                  </a:cubicBezTo>
                  <a:cubicBezTo>
                    <a:pt x="4944" y="4647"/>
                    <a:pt x="5492" y="3761"/>
                    <a:pt x="5492" y="2747"/>
                  </a:cubicBezTo>
                  <a:cubicBezTo>
                    <a:pt x="5492" y="1229"/>
                    <a:pt x="4262" y="1"/>
                    <a:pt x="27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7" name="Google Shape;8567;p110"/>
            <p:cNvSpPr/>
            <p:nvPr/>
          </p:nvSpPr>
          <p:spPr>
            <a:xfrm>
              <a:off x="7353931" y="2571221"/>
              <a:ext cx="12913" cy="69997"/>
            </a:xfrm>
            <a:custGeom>
              <a:avLst/>
              <a:gdLst/>
              <a:ahLst/>
              <a:cxnLst/>
              <a:rect l="l" t="t" r="r" b="b"/>
              <a:pathLst>
                <a:path w="497" h="2694" extrusionOk="0">
                  <a:moveTo>
                    <a:pt x="249" y="0"/>
                  </a:moveTo>
                  <a:cubicBezTo>
                    <a:pt x="113" y="0"/>
                    <a:pt x="0" y="113"/>
                    <a:pt x="0" y="248"/>
                  </a:cubicBezTo>
                  <a:lnTo>
                    <a:pt x="0" y="2446"/>
                  </a:lnTo>
                  <a:cubicBezTo>
                    <a:pt x="0" y="2584"/>
                    <a:pt x="113" y="2694"/>
                    <a:pt x="249" y="2694"/>
                  </a:cubicBezTo>
                  <a:cubicBezTo>
                    <a:pt x="387" y="2694"/>
                    <a:pt x="497" y="2584"/>
                    <a:pt x="497" y="2446"/>
                  </a:cubicBezTo>
                  <a:lnTo>
                    <a:pt x="497" y="248"/>
                  </a:lnTo>
                  <a:cubicBezTo>
                    <a:pt x="497" y="113"/>
                    <a:pt x="387" y="0"/>
                    <a:pt x="2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8" name="Google Shape;8568;p110"/>
            <p:cNvSpPr/>
            <p:nvPr/>
          </p:nvSpPr>
          <p:spPr>
            <a:xfrm>
              <a:off x="7444220" y="2656833"/>
              <a:ext cx="39467" cy="27230"/>
            </a:xfrm>
            <a:custGeom>
              <a:avLst/>
              <a:gdLst/>
              <a:ahLst/>
              <a:cxnLst/>
              <a:rect l="l" t="t" r="r" b="b"/>
              <a:pathLst>
                <a:path w="1519" h="1048" extrusionOk="0">
                  <a:moveTo>
                    <a:pt x="284" y="1"/>
                  </a:moveTo>
                  <a:cubicBezTo>
                    <a:pt x="199" y="1"/>
                    <a:pt x="115" y="45"/>
                    <a:pt x="68" y="125"/>
                  </a:cubicBezTo>
                  <a:cubicBezTo>
                    <a:pt x="0" y="243"/>
                    <a:pt x="42" y="394"/>
                    <a:pt x="160" y="465"/>
                  </a:cubicBezTo>
                  <a:lnTo>
                    <a:pt x="1111" y="1013"/>
                  </a:lnTo>
                  <a:cubicBezTo>
                    <a:pt x="1150" y="1037"/>
                    <a:pt x="1192" y="1047"/>
                    <a:pt x="1236" y="1047"/>
                  </a:cubicBezTo>
                  <a:cubicBezTo>
                    <a:pt x="1320" y="1047"/>
                    <a:pt x="1403" y="1003"/>
                    <a:pt x="1450" y="922"/>
                  </a:cubicBezTo>
                  <a:cubicBezTo>
                    <a:pt x="1518" y="804"/>
                    <a:pt x="1479" y="650"/>
                    <a:pt x="1359" y="582"/>
                  </a:cubicBezTo>
                  <a:lnTo>
                    <a:pt x="408" y="34"/>
                  </a:lnTo>
                  <a:cubicBezTo>
                    <a:pt x="369" y="11"/>
                    <a:pt x="326" y="1"/>
                    <a:pt x="2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9" name="Google Shape;8569;p110"/>
            <p:cNvSpPr/>
            <p:nvPr/>
          </p:nvSpPr>
          <p:spPr>
            <a:xfrm>
              <a:off x="7468046" y="2571221"/>
              <a:ext cx="41494" cy="12991"/>
            </a:xfrm>
            <a:custGeom>
              <a:avLst/>
              <a:gdLst/>
              <a:ahLst/>
              <a:cxnLst/>
              <a:rect l="l" t="t" r="r" b="b"/>
              <a:pathLst>
                <a:path w="1597" h="500" extrusionOk="0">
                  <a:moveTo>
                    <a:pt x="251" y="0"/>
                  </a:moveTo>
                  <a:cubicBezTo>
                    <a:pt x="113" y="0"/>
                    <a:pt x="0" y="113"/>
                    <a:pt x="0" y="248"/>
                  </a:cubicBezTo>
                  <a:cubicBezTo>
                    <a:pt x="0" y="387"/>
                    <a:pt x="113" y="499"/>
                    <a:pt x="251" y="499"/>
                  </a:cubicBezTo>
                  <a:lnTo>
                    <a:pt x="1348" y="499"/>
                  </a:lnTo>
                  <a:cubicBezTo>
                    <a:pt x="1484" y="499"/>
                    <a:pt x="1597" y="387"/>
                    <a:pt x="1597" y="248"/>
                  </a:cubicBezTo>
                  <a:cubicBezTo>
                    <a:pt x="1597" y="113"/>
                    <a:pt x="1484" y="0"/>
                    <a:pt x="13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0" name="Google Shape;8570;p110"/>
            <p:cNvSpPr/>
            <p:nvPr/>
          </p:nvSpPr>
          <p:spPr>
            <a:xfrm>
              <a:off x="7444220" y="2471370"/>
              <a:ext cx="39467" cy="27230"/>
            </a:xfrm>
            <a:custGeom>
              <a:avLst/>
              <a:gdLst/>
              <a:ahLst/>
              <a:cxnLst/>
              <a:rect l="l" t="t" r="r" b="b"/>
              <a:pathLst>
                <a:path w="1519" h="1048" extrusionOk="0">
                  <a:moveTo>
                    <a:pt x="1236" y="1"/>
                  </a:moveTo>
                  <a:cubicBezTo>
                    <a:pt x="1193" y="1"/>
                    <a:pt x="1150" y="12"/>
                    <a:pt x="1111" y="34"/>
                  </a:cubicBezTo>
                  <a:lnTo>
                    <a:pt x="160" y="583"/>
                  </a:lnTo>
                  <a:cubicBezTo>
                    <a:pt x="42" y="651"/>
                    <a:pt x="0" y="802"/>
                    <a:pt x="68" y="922"/>
                  </a:cubicBezTo>
                  <a:cubicBezTo>
                    <a:pt x="115" y="1001"/>
                    <a:pt x="199" y="1048"/>
                    <a:pt x="285" y="1048"/>
                  </a:cubicBezTo>
                  <a:cubicBezTo>
                    <a:pt x="327" y="1048"/>
                    <a:pt x="369" y="1035"/>
                    <a:pt x="408" y="1014"/>
                  </a:cubicBezTo>
                  <a:lnTo>
                    <a:pt x="1359" y="465"/>
                  </a:lnTo>
                  <a:cubicBezTo>
                    <a:pt x="1479" y="395"/>
                    <a:pt x="1518" y="243"/>
                    <a:pt x="1450" y="126"/>
                  </a:cubicBezTo>
                  <a:cubicBezTo>
                    <a:pt x="1405" y="45"/>
                    <a:pt x="1322" y="1"/>
                    <a:pt x="123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1" name="Google Shape;8571;p110"/>
            <p:cNvSpPr/>
            <p:nvPr/>
          </p:nvSpPr>
          <p:spPr>
            <a:xfrm>
              <a:off x="7237113" y="2471370"/>
              <a:ext cx="39441" cy="27230"/>
            </a:xfrm>
            <a:custGeom>
              <a:avLst/>
              <a:gdLst/>
              <a:ahLst/>
              <a:cxnLst/>
              <a:rect l="l" t="t" r="r" b="b"/>
              <a:pathLst>
                <a:path w="1518" h="1048" extrusionOk="0">
                  <a:moveTo>
                    <a:pt x="284" y="1"/>
                  </a:moveTo>
                  <a:cubicBezTo>
                    <a:pt x="199" y="1"/>
                    <a:pt x="115" y="45"/>
                    <a:pt x="68" y="126"/>
                  </a:cubicBezTo>
                  <a:cubicBezTo>
                    <a:pt x="0" y="243"/>
                    <a:pt x="42" y="395"/>
                    <a:pt x="159" y="465"/>
                  </a:cubicBezTo>
                  <a:lnTo>
                    <a:pt x="1110" y="1014"/>
                  </a:lnTo>
                  <a:cubicBezTo>
                    <a:pt x="1150" y="1035"/>
                    <a:pt x="1194" y="1048"/>
                    <a:pt x="1236" y="1048"/>
                  </a:cubicBezTo>
                  <a:cubicBezTo>
                    <a:pt x="1322" y="1048"/>
                    <a:pt x="1406" y="1001"/>
                    <a:pt x="1450" y="922"/>
                  </a:cubicBezTo>
                  <a:cubicBezTo>
                    <a:pt x="1518" y="802"/>
                    <a:pt x="1479" y="651"/>
                    <a:pt x="1359" y="583"/>
                  </a:cubicBezTo>
                  <a:lnTo>
                    <a:pt x="408" y="34"/>
                  </a:lnTo>
                  <a:cubicBezTo>
                    <a:pt x="369" y="12"/>
                    <a:pt x="326" y="1"/>
                    <a:pt x="2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2" name="Google Shape;8572;p110"/>
            <p:cNvSpPr/>
            <p:nvPr/>
          </p:nvSpPr>
          <p:spPr>
            <a:xfrm>
              <a:off x="7350475" y="2477788"/>
              <a:ext cx="81273" cy="165405"/>
            </a:xfrm>
            <a:custGeom>
              <a:avLst/>
              <a:gdLst/>
              <a:ahLst/>
              <a:cxnLst/>
              <a:rect l="l" t="t" r="r" b="b"/>
              <a:pathLst>
                <a:path w="3128" h="6366" extrusionOk="0">
                  <a:moveTo>
                    <a:pt x="380" y="1"/>
                  </a:moveTo>
                  <a:cubicBezTo>
                    <a:pt x="364" y="1"/>
                    <a:pt x="348" y="1"/>
                    <a:pt x="332" y="1"/>
                  </a:cubicBezTo>
                  <a:cubicBezTo>
                    <a:pt x="220" y="4"/>
                    <a:pt x="110" y="14"/>
                    <a:pt x="0" y="30"/>
                  </a:cubicBezTo>
                  <a:cubicBezTo>
                    <a:pt x="1335" y="216"/>
                    <a:pt x="2362" y="1362"/>
                    <a:pt x="2362" y="2747"/>
                  </a:cubicBezTo>
                  <a:cubicBezTo>
                    <a:pt x="2362" y="3761"/>
                    <a:pt x="1813" y="4647"/>
                    <a:pt x="996" y="5122"/>
                  </a:cubicBezTo>
                  <a:cubicBezTo>
                    <a:pt x="823" y="5221"/>
                    <a:pt x="716" y="5402"/>
                    <a:pt x="716" y="5600"/>
                  </a:cubicBezTo>
                  <a:lnTo>
                    <a:pt x="716" y="6366"/>
                  </a:lnTo>
                  <a:lnTo>
                    <a:pt x="1482" y="6366"/>
                  </a:lnTo>
                  <a:lnTo>
                    <a:pt x="1482" y="5600"/>
                  </a:lnTo>
                  <a:cubicBezTo>
                    <a:pt x="1482" y="5402"/>
                    <a:pt x="1589" y="5221"/>
                    <a:pt x="1761" y="5122"/>
                  </a:cubicBezTo>
                  <a:cubicBezTo>
                    <a:pt x="2579" y="4647"/>
                    <a:pt x="3127" y="3761"/>
                    <a:pt x="3127" y="2747"/>
                  </a:cubicBezTo>
                  <a:cubicBezTo>
                    <a:pt x="3127" y="1229"/>
                    <a:pt x="1897" y="1"/>
                    <a:pt x="38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3" name="Google Shape;8573;p110"/>
            <p:cNvSpPr/>
            <p:nvPr/>
          </p:nvSpPr>
          <p:spPr>
            <a:xfrm>
              <a:off x="7339666" y="2571221"/>
              <a:ext cx="41520" cy="12991"/>
            </a:xfrm>
            <a:custGeom>
              <a:avLst/>
              <a:gdLst/>
              <a:ahLst/>
              <a:cxnLst/>
              <a:rect l="l" t="t" r="r" b="b"/>
              <a:pathLst>
                <a:path w="1598" h="500" extrusionOk="0">
                  <a:moveTo>
                    <a:pt x="249" y="0"/>
                  </a:moveTo>
                  <a:cubicBezTo>
                    <a:pt x="113" y="0"/>
                    <a:pt x="1" y="113"/>
                    <a:pt x="1" y="248"/>
                  </a:cubicBezTo>
                  <a:cubicBezTo>
                    <a:pt x="1" y="387"/>
                    <a:pt x="113" y="499"/>
                    <a:pt x="249" y="499"/>
                  </a:cubicBezTo>
                  <a:lnTo>
                    <a:pt x="1346" y="499"/>
                  </a:lnTo>
                  <a:cubicBezTo>
                    <a:pt x="1485" y="499"/>
                    <a:pt x="1597" y="387"/>
                    <a:pt x="1597" y="248"/>
                  </a:cubicBezTo>
                  <a:cubicBezTo>
                    <a:pt x="1597" y="113"/>
                    <a:pt x="1485" y="0"/>
                    <a:pt x="13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4" name="Google Shape;8574;p110"/>
            <p:cNvSpPr/>
            <p:nvPr/>
          </p:nvSpPr>
          <p:spPr>
            <a:xfrm>
              <a:off x="7331871" y="2649012"/>
              <a:ext cx="57110" cy="42845"/>
            </a:xfrm>
            <a:custGeom>
              <a:avLst/>
              <a:gdLst/>
              <a:ahLst/>
              <a:cxnLst/>
              <a:rect l="l" t="t" r="r" b="b"/>
              <a:pathLst>
                <a:path w="2198" h="1649" extrusionOk="0">
                  <a:moveTo>
                    <a:pt x="0" y="0"/>
                  </a:moveTo>
                  <a:lnTo>
                    <a:pt x="0" y="1126"/>
                  </a:lnTo>
                  <a:cubicBezTo>
                    <a:pt x="0" y="1414"/>
                    <a:pt x="233" y="1649"/>
                    <a:pt x="523" y="1649"/>
                  </a:cubicBezTo>
                  <a:lnTo>
                    <a:pt x="1675" y="1649"/>
                  </a:lnTo>
                  <a:cubicBezTo>
                    <a:pt x="1962" y="1649"/>
                    <a:pt x="2198" y="1414"/>
                    <a:pt x="2198" y="1126"/>
                  </a:cubicBezTo>
                  <a:lnTo>
                    <a:pt x="219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5" name="Google Shape;8575;p110"/>
            <p:cNvSpPr/>
            <p:nvPr/>
          </p:nvSpPr>
          <p:spPr>
            <a:xfrm>
              <a:off x="7355360" y="2649012"/>
              <a:ext cx="33621" cy="42845"/>
            </a:xfrm>
            <a:custGeom>
              <a:avLst/>
              <a:gdLst/>
              <a:ahLst/>
              <a:cxnLst/>
              <a:rect l="l" t="t" r="r" b="b"/>
              <a:pathLst>
                <a:path w="1294" h="1649" extrusionOk="0">
                  <a:moveTo>
                    <a:pt x="531" y="0"/>
                  </a:moveTo>
                  <a:lnTo>
                    <a:pt x="531" y="1119"/>
                  </a:lnTo>
                  <a:cubicBezTo>
                    <a:pt x="531" y="1411"/>
                    <a:pt x="293" y="1649"/>
                    <a:pt x="0" y="1649"/>
                  </a:cubicBezTo>
                  <a:lnTo>
                    <a:pt x="763" y="1649"/>
                  </a:lnTo>
                  <a:cubicBezTo>
                    <a:pt x="1056" y="1649"/>
                    <a:pt x="1294" y="1411"/>
                    <a:pt x="1294" y="1119"/>
                  </a:cubicBezTo>
                  <a:lnTo>
                    <a:pt x="12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6" name="Google Shape;8576;p110"/>
            <p:cNvSpPr/>
            <p:nvPr/>
          </p:nvSpPr>
          <p:spPr>
            <a:xfrm>
              <a:off x="7317607" y="2634748"/>
              <a:ext cx="85638" cy="28529"/>
            </a:xfrm>
            <a:custGeom>
              <a:avLst/>
              <a:gdLst/>
              <a:ahLst/>
              <a:cxnLst/>
              <a:rect l="l" t="t" r="r" b="b"/>
              <a:pathLst>
                <a:path w="3296" h="1098" extrusionOk="0">
                  <a:moveTo>
                    <a:pt x="549" y="1"/>
                  </a:moveTo>
                  <a:cubicBezTo>
                    <a:pt x="246" y="1"/>
                    <a:pt x="1" y="246"/>
                    <a:pt x="1" y="549"/>
                  </a:cubicBezTo>
                  <a:cubicBezTo>
                    <a:pt x="1" y="852"/>
                    <a:pt x="246" y="1098"/>
                    <a:pt x="549" y="1098"/>
                  </a:cubicBezTo>
                  <a:lnTo>
                    <a:pt x="2747" y="1098"/>
                  </a:lnTo>
                  <a:cubicBezTo>
                    <a:pt x="3050" y="1098"/>
                    <a:pt x="3295" y="852"/>
                    <a:pt x="3295" y="549"/>
                  </a:cubicBezTo>
                  <a:cubicBezTo>
                    <a:pt x="3295" y="246"/>
                    <a:pt x="3050" y="1"/>
                    <a:pt x="27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7" name="Google Shape;8577;p110"/>
            <p:cNvSpPr/>
            <p:nvPr/>
          </p:nvSpPr>
          <p:spPr>
            <a:xfrm>
              <a:off x="7369130" y="2634748"/>
              <a:ext cx="34115" cy="28529"/>
            </a:xfrm>
            <a:custGeom>
              <a:avLst/>
              <a:gdLst/>
              <a:ahLst/>
              <a:cxnLst/>
              <a:rect l="l" t="t" r="r" b="b"/>
              <a:pathLst>
                <a:path w="1313" h="1098" extrusionOk="0">
                  <a:moveTo>
                    <a:pt x="1" y="1"/>
                  </a:moveTo>
                  <a:cubicBezTo>
                    <a:pt x="304" y="1"/>
                    <a:pt x="549" y="246"/>
                    <a:pt x="549" y="549"/>
                  </a:cubicBezTo>
                  <a:cubicBezTo>
                    <a:pt x="549" y="852"/>
                    <a:pt x="304" y="1098"/>
                    <a:pt x="1" y="1098"/>
                  </a:cubicBezTo>
                  <a:lnTo>
                    <a:pt x="764" y="1098"/>
                  </a:lnTo>
                  <a:cubicBezTo>
                    <a:pt x="1067" y="1098"/>
                    <a:pt x="1312" y="852"/>
                    <a:pt x="1312" y="549"/>
                  </a:cubicBezTo>
                  <a:cubicBezTo>
                    <a:pt x="1312" y="246"/>
                    <a:pt x="1067" y="1"/>
                    <a:pt x="7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Google Shape;7249;p99">
            <a:extLst>
              <a:ext uri="{FF2B5EF4-FFF2-40B4-BE49-F238E27FC236}">
                <a16:creationId xmlns:a16="http://schemas.microsoft.com/office/drawing/2014/main" id="{E415710F-705C-D6B4-78CB-D3A065A78755}"/>
              </a:ext>
            </a:extLst>
          </p:cNvPr>
          <p:cNvSpPr/>
          <p:nvPr/>
        </p:nvSpPr>
        <p:spPr>
          <a:xfrm>
            <a:off x="14377" y="3331965"/>
            <a:ext cx="2296678" cy="4095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zh-TW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理實並進 業師入班</a:t>
            </a:r>
            <a:endParaRPr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9" name="Google Shape;4731;p72">
            <a:extLst>
              <a:ext uri="{FF2B5EF4-FFF2-40B4-BE49-F238E27FC236}">
                <a16:creationId xmlns:a16="http://schemas.microsoft.com/office/drawing/2014/main" id="{520A0A28-B2E3-9799-68D8-14DACB671AB3}"/>
              </a:ext>
            </a:extLst>
          </p:cNvPr>
          <p:cNvGrpSpPr/>
          <p:nvPr/>
        </p:nvGrpSpPr>
        <p:grpSpPr>
          <a:xfrm>
            <a:off x="7720141" y="4088583"/>
            <a:ext cx="1389668" cy="3390518"/>
            <a:chOff x="6291140" y="1353498"/>
            <a:chExt cx="1298270" cy="3167524"/>
          </a:xfrm>
        </p:grpSpPr>
        <p:grpSp>
          <p:nvGrpSpPr>
            <p:cNvPr id="40" name="Google Shape;4732;p72">
              <a:extLst>
                <a:ext uri="{FF2B5EF4-FFF2-40B4-BE49-F238E27FC236}">
                  <a16:creationId xmlns:a16="http://schemas.microsoft.com/office/drawing/2014/main" id="{63BFDE0A-28FB-BC1A-4578-35D7D03705C4}"/>
                </a:ext>
              </a:extLst>
            </p:cNvPr>
            <p:cNvGrpSpPr/>
            <p:nvPr/>
          </p:nvGrpSpPr>
          <p:grpSpPr>
            <a:xfrm>
              <a:off x="6291140" y="1353498"/>
              <a:ext cx="1298270" cy="3167524"/>
              <a:chOff x="5619603" y="1386523"/>
              <a:chExt cx="1298270" cy="3167524"/>
            </a:xfrm>
          </p:grpSpPr>
          <p:grpSp>
            <p:nvGrpSpPr>
              <p:cNvPr id="42" name="Google Shape;4733;p72">
                <a:extLst>
                  <a:ext uri="{FF2B5EF4-FFF2-40B4-BE49-F238E27FC236}">
                    <a16:creationId xmlns:a16="http://schemas.microsoft.com/office/drawing/2014/main" id="{BFECCF0B-B4A9-C782-B3A1-A22407678F8F}"/>
                  </a:ext>
                </a:extLst>
              </p:cNvPr>
              <p:cNvGrpSpPr/>
              <p:nvPr/>
            </p:nvGrpSpPr>
            <p:grpSpPr>
              <a:xfrm>
                <a:off x="5619603" y="1386523"/>
                <a:ext cx="1298270" cy="3167524"/>
                <a:chOff x="6096478" y="1164423"/>
                <a:chExt cx="1298270" cy="3167524"/>
              </a:xfrm>
            </p:grpSpPr>
            <p:sp>
              <p:nvSpPr>
                <p:cNvPr id="45" name="Google Shape;4734;p72">
                  <a:extLst>
                    <a:ext uri="{FF2B5EF4-FFF2-40B4-BE49-F238E27FC236}">
                      <a16:creationId xmlns:a16="http://schemas.microsoft.com/office/drawing/2014/main" id="{57E2A631-DBB7-BB6E-3EDA-B0F7640AE792}"/>
                    </a:ext>
                  </a:extLst>
                </p:cNvPr>
                <p:cNvSpPr/>
                <p:nvPr/>
              </p:nvSpPr>
              <p:spPr>
                <a:xfrm>
                  <a:off x="6159150" y="4075747"/>
                  <a:ext cx="1078800" cy="2562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" name="Google Shape;4735;p72">
                  <a:extLst>
                    <a:ext uri="{FF2B5EF4-FFF2-40B4-BE49-F238E27FC236}">
                      <a16:creationId xmlns:a16="http://schemas.microsoft.com/office/drawing/2014/main" id="{486F3CE9-C384-77A4-A4BD-D16D09568DC6}"/>
                    </a:ext>
                  </a:extLst>
                </p:cNvPr>
                <p:cNvSpPr/>
                <p:nvPr/>
              </p:nvSpPr>
              <p:spPr>
                <a:xfrm>
                  <a:off x="6808752" y="1706603"/>
                  <a:ext cx="95524" cy="1861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4" h="11019" extrusionOk="0">
                      <a:moveTo>
                        <a:pt x="685" y="11019"/>
                      </a:moveTo>
                      <a:cubicBezTo>
                        <a:pt x="1369" y="10443"/>
                        <a:pt x="5654" y="6950"/>
                        <a:pt x="4862" y="5546"/>
                      </a:cubicBezTo>
                      <a:cubicBezTo>
                        <a:pt x="4754" y="5294"/>
                        <a:pt x="4574" y="4934"/>
                        <a:pt x="4250" y="4321"/>
                      </a:cubicBezTo>
                      <a:cubicBezTo>
                        <a:pt x="3277" y="4069"/>
                        <a:pt x="2269" y="4105"/>
                        <a:pt x="1333" y="4502"/>
                      </a:cubicBezTo>
                      <a:cubicBezTo>
                        <a:pt x="1297" y="4105"/>
                        <a:pt x="1225" y="3745"/>
                        <a:pt x="1117" y="3385"/>
                      </a:cubicBezTo>
                      <a:lnTo>
                        <a:pt x="937" y="3025"/>
                      </a:lnTo>
                      <a:cubicBezTo>
                        <a:pt x="1081" y="2053"/>
                        <a:pt x="1117" y="1045"/>
                        <a:pt x="1009" y="73"/>
                      </a:cubicBezTo>
                      <a:cubicBezTo>
                        <a:pt x="829" y="1"/>
                        <a:pt x="613" y="73"/>
                        <a:pt x="505" y="253"/>
                      </a:cubicBezTo>
                      <a:cubicBezTo>
                        <a:pt x="361" y="1693"/>
                        <a:pt x="1" y="8714"/>
                        <a:pt x="1" y="8714"/>
                      </a:cubicBezTo>
                      <a:cubicBezTo>
                        <a:pt x="145" y="9470"/>
                        <a:pt x="361" y="10263"/>
                        <a:pt x="685" y="11019"/>
                      </a:cubicBezTo>
                      <a:close/>
                    </a:path>
                  </a:pathLst>
                </a:custGeom>
                <a:solidFill>
                  <a:srgbClr val="D77F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" name="Google Shape;4736;p72">
                  <a:extLst>
                    <a:ext uri="{FF2B5EF4-FFF2-40B4-BE49-F238E27FC236}">
                      <a16:creationId xmlns:a16="http://schemas.microsoft.com/office/drawing/2014/main" id="{FC89B8C1-F403-6FB6-7784-41A8F072F161}"/>
                    </a:ext>
                  </a:extLst>
                </p:cNvPr>
                <p:cNvSpPr/>
                <p:nvPr/>
              </p:nvSpPr>
              <p:spPr>
                <a:xfrm>
                  <a:off x="6805103" y="1675585"/>
                  <a:ext cx="100390" cy="1727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42" h="10227" extrusionOk="0">
                      <a:moveTo>
                        <a:pt x="2593" y="1261"/>
                      </a:moveTo>
                      <a:cubicBezTo>
                        <a:pt x="1333" y="2305"/>
                        <a:pt x="1" y="4069"/>
                        <a:pt x="361" y="4861"/>
                      </a:cubicBezTo>
                      <a:cubicBezTo>
                        <a:pt x="685" y="5689"/>
                        <a:pt x="1405" y="5005"/>
                        <a:pt x="1405" y="5005"/>
                      </a:cubicBezTo>
                      <a:cubicBezTo>
                        <a:pt x="1405" y="5005"/>
                        <a:pt x="397" y="6049"/>
                        <a:pt x="829" y="6626"/>
                      </a:cubicBezTo>
                      <a:cubicBezTo>
                        <a:pt x="1261" y="7202"/>
                        <a:pt x="2017" y="6554"/>
                        <a:pt x="2017" y="6554"/>
                      </a:cubicBezTo>
                      <a:cubicBezTo>
                        <a:pt x="2017" y="6554"/>
                        <a:pt x="469" y="7850"/>
                        <a:pt x="1153" y="8462"/>
                      </a:cubicBezTo>
                      <a:cubicBezTo>
                        <a:pt x="1513" y="8822"/>
                        <a:pt x="2053" y="8822"/>
                        <a:pt x="2377" y="8462"/>
                      </a:cubicBezTo>
                      <a:cubicBezTo>
                        <a:pt x="2377" y="8462"/>
                        <a:pt x="1189" y="9830"/>
                        <a:pt x="1801" y="10010"/>
                      </a:cubicBezTo>
                      <a:cubicBezTo>
                        <a:pt x="2413" y="10226"/>
                        <a:pt x="4934" y="8930"/>
                        <a:pt x="5438" y="7634"/>
                      </a:cubicBezTo>
                      <a:cubicBezTo>
                        <a:pt x="5942" y="6338"/>
                        <a:pt x="5042" y="6374"/>
                        <a:pt x="5042" y="6374"/>
                      </a:cubicBezTo>
                      <a:cubicBezTo>
                        <a:pt x="5042" y="6374"/>
                        <a:pt x="5726" y="5365"/>
                        <a:pt x="5114" y="4789"/>
                      </a:cubicBezTo>
                      <a:cubicBezTo>
                        <a:pt x="4538" y="4249"/>
                        <a:pt x="4213" y="4681"/>
                        <a:pt x="4213" y="4681"/>
                      </a:cubicBezTo>
                      <a:cubicBezTo>
                        <a:pt x="4213" y="4681"/>
                        <a:pt x="5294" y="3421"/>
                        <a:pt x="4826" y="3061"/>
                      </a:cubicBezTo>
                      <a:cubicBezTo>
                        <a:pt x="4466" y="2845"/>
                        <a:pt x="3997" y="2773"/>
                        <a:pt x="3565" y="2845"/>
                      </a:cubicBezTo>
                      <a:cubicBezTo>
                        <a:pt x="3565" y="2845"/>
                        <a:pt x="4610" y="0"/>
                        <a:pt x="2593" y="1261"/>
                      </a:cubicBezTo>
                      <a:close/>
                    </a:path>
                  </a:pathLst>
                </a:custGeom>
                <a:solidFill>
                  <a:srgbClr val="E6AD8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" name="Google Shape;4737;p72">
                  <a:extLst>
                    <a:ext uri="{FF2B5EF4-FFF2-40B4-BE49-F238E27FC236}">
                      <a16:creationId xmlns:a16="http://schemas.microsoft.com/office/drawing/2014/main" id="{EDEFA169-19A4-268B-D08E-FFC7D7F5E173}"/>
                    </a:ext>
                  </a:extLst>
                </p:cNvPr>
                <p:cNvSpPr/>
                <p:nvPr/>
              </p:nvSpPr>
              <p:spPr>
                <a:xfrm>
                  <a:off x="6417065" y="2064420"/>
                  <a:ext cx="556640" cy="1020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947" h="60420" extrusionOk="0">
                      <a:moveTo>
                        <a:pt x="29598" y="10694"/>
                      </a:moveTo>
                      <a:cubicBezTo>
                        <a:pt x="31686" y="25421"/>
                        <a:pt x="32802" y="40256"/>
                        <a:pt x="32946" y="55127"/>
                      </a:cubicBezTo>
                      <a:cubicBezTo>
                        <a:pt x="32910" y="55487"/>
                        <a:pt x="32622" y="55811"/>
                        <a:pt x="32262" y="55847"/>
                      </a:cubicBezTo>
                      <a:cubicBezTo>
                        <a:pt x="31614" y="55991"/>
                        <a:pt x="17211" y="60420"/>
                        <a:pt x="1728" y="55595"/>
                      </a:cubicBezTo>
                      <a:cubicBezTo>
                        <a:pt x="1728" y="55595"/>
                        <a:pt x="1188" y="55451"/>
                        <a:pt x="1116" y="54298"/>
                      </a:cubicBezTo>
                      <a:cubicBezTo>
                        <a:pt x="1008" y="53182"/>
                        <a:pt x="1584" y="48429"/>
                        <a:pt x="1476" y="43640"/>
                      </a:cubicBezTo>
                      <a:cubicBezTo>
                        <a:pt x="1332" y="38888"/>
                        <a:pt x="0" y="22108"/>
                        <a:pt x="5473" y="11054"/>
                      </a:cubicBezTo>
                      <a:cubicBezTo>
                        <a:pt x="10982" y="0"/>
                        <a:pt x="29598" y="10694"/>
                        <a:pt x="29598" y="10694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" name="Google Shape;4738;p72">
                  <a:extLst>
                    <a:ext uri="{FF2B5EF4-FFF2-40B4-BE49-F238E27FC236}">
                      <a16:creationId xmlns:a16="http://schemas.microsoft.com/office/drawing/2014/main" id="{1C955FEE-AED2-396C-76FB-A98CE5B055C4}"/>
                    </a:ext>
                  </a:extLst>
                </p:cNvPr>
                <p:cNvSpPr/>
                <p:nvPr/>
              </p:nvSpPr>
              <p:spPr>
                <a:xfrm>
                  <a:off x="7223686" y="1611837"/>
                  <a:ext cx="158779" cy="2342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98" h="13863" extrusionOk="0">
                      <a:moveTo>
                        <a:pt x="3673" y="0"/>
                      </a:moveTo>
                      <a:cubicBezTo>
                        <a:pt x="3385" y="0"/>
                        <a:pt x="3313" y="1477"/>
                        <a:pt x="2845" y="2593"/>
                      </a:cubicBezTo>
                      <a:cubicBezTo>
                        <a:pt x="2341" y="3817"/>
                        <a:pt x="1440" y="4645"/>
                        <a:pt x="1332" y="5221"/>
                      </a:cubicBezTo>
                      <a:cubicBezTo>
                        <a:pt x="1044" y="6770"/>
                        <a:pt x="720" y="8282"/>
                        <a:pt x="288" y="9758"/>
                      </a:cubicBezTo>
                      <a:cubicBezTo>
                        <a:pt x="0" y="10478"/>
                        <a:pt x="1764" y="11991"/>
                        <a:pt x="2701" y="12315"/>
                      </a:cubicBezTo>
                      <a:cubicBezTo>
                        <a:pt x="2737" y="12783"/>
                        <a:pt x="2809" y="13323"/>
                        <a:pt x="2917" y="13863"/>
                      </a:cubicBezTo>
                      <a:cubicBezTo>
                        <a:pt x="5149" y="11523"/>
                        <a:pt x="8498" y="9938"/>
                        <a:pt x="8930" y="8462"/>
                      </a:cubicBezTo>
                      <a:cubicBezTo>
                        <a:pt x="9398" y="7022"/>
                        <a:pt x="7850" y="6013"/>
                        <a:pt x="7850" y="6013"/>
                      </a:cubicBezTo>
                      <a:cubicBezTo>
                        <a:pt x="6877" y="5725"/>
                        <a:pt x="5833" y="5761"/>
                        <a:pt x="4861" y="6158"/>
                      </a:cubicBezTo>
                      <a:cubicBezTo>
                        <a:pt x="4825" y="5761"/>
                        <a:pt x="4753" y="5401"/>
                        <a:pt x="4645" y="5041"/>
                      </a:cubicBezTo>
                      <a:lnTo>
                        <a:pt x="4501" y="4681"/>
                      </a:lnTo>
                      <a:cubicBezTo>
                        <a:pt x="4537" y="4681"/>
                        <a:pt x="5005" y="0"/>
                        <a:pt x="3673" y="0"/>
                      </a:cubicBezTo>
                      <a:close/>
                    </a:path>
                  </a:pathLst>
                </a:custGeom>
                <a:solidFill>
                  <a:srgbClr val="E6AD8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" name="Google Shape;4739;p72">
                  <a:extLst>
                    <a:ext uri="{FF2B5EF4-FFF2-40B4-BE49-F238E27FC236}">
                      <a16:creationId xmlns:a16="http://schemas.microsoft.com/office/drawing/2014/main" id="{0D2B1000-9379-2E63-75C7-0C6F2DF86F49}"/>
                    </a:ext>
                  </a:extLst>
                </p:cNvPr>
                <p:cNvSpPr/>
                <p:nvPr/>
              </p:nvSpPr>
              <p:spPr>
                <a:xfrm>
                  <a:off x="6207186" y="1467052"/>
                  <a:ext cx="107689" cy="1040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74" h="6158" extrusionOk="0">
                      <a:moveTo>
                        <a:pt x="3601" y="1"/>
                      </a:moveTo>
                      <a:lnTo>
                        <a:pt x="577" y="973"/>
                      </a:lnTo>
                      <a:lnTo>
                        <a:pt x="1" y="5726"/>
                      </a:lnTo>
                      <a:lnTo>
                        <a:pt x="5762" y="6158"/>
                      </a:lnTo>
                      <a:lnTo>
                        <a:pt x="6302" y="5474"/>
                      </a:lnTo>
                      <a:cubicBezTo>
                        <a:pt x="6050" y="4322"/>
                        <a:pt x="6014" y="3133"/>
                        <a:pt x="6122" y="1945"/>
                      </a:cubicBezTo>
                      <a:cubicBezTo>
                        <a:pt x="6374" y="361"/>
                        <a:pt x="3601" y="1"/>
                        <a:pt x="3601" y="1"/>
                      </a:cubicBezTo>
                      <a:close/>
                    </a:path>
                  </a:pathLst>
                </a:custGeom>
                <a:solidFill>
                  <a:srgbClr val="D77F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" name="Google Shape;4740;p72">
                  <a:extLst>
                    <a:ext uri="{FF2B5EF4-FFF2-40B4-BE49-F238E27FC236}">
                      <a16:creationId xmlns:a16="http://schemas.microsoft.com/office/drawing/2014/main" id="{1DB52D63-97A4-CED6-A95D-E596EA368547}"/>
                    </a:ext>
                  </a:extLst>
                </p:cNvPr>
                <p:cNvSpPr/>
                <p:nvPr/>
              </p:nvSpPr>
              <p:spPr>
                <a:xfrm>
                  <a:off x="6799688" y="1610012"/>
                  <a:ext cx="523796" cy="5000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03" h="29598" extrusionOk="0">
                      <a:moveTo>
                        <a:pt x="25529" y="8498"/>
                      </a:moveTo>
                      <a:cubicBezTo>
                        <a:pt x="25529" y="8498"/>
                        <a:pt x="28698" y="9866"/>
                        <a:pt x="30966" y="14655"/>
                      </a:cubicBezTo>
                      <a:cubicBezTo>
                        <a:pt x="31002" y="14943"/>
                        <a:pt x="30930" y="15231"/>
                        <a:pt x="30750" y="15447"/>
                      </a:cubicBezTo>
                      <a:cubicBezTo>
                        <a:pt x="30426" y="15879"/>
                        <a:pt x="17680" y="26825"/>
                        <a:pt x="17680" y="26825"/>
                      </a:cubicBezTo>
                      <a:cubicBezTo>
                        <a:pt x="12675" y="29598"/>
                        <a:pt x="7850" y="21928"/>
                        <a:pt x="6085" y="18112"/>
                      </a:cubicBezTo>
                      <a:cubicBezTo>
                        <a:pt x="4537" y="14763"/>
                        <a:pt x="3097" y="6698"/>
                        <a:pt x="0" y="0"/>
                      </a:cubicBezTo>
                      <a:cubicBezTo>
                        <a:pt x="8210" y="1909"/>
                        <a:pt x="6770" y="360"/>
                        <a:pt x="10622" y="7742"/>
                      </a:cubicBezTo>
                      <a:lnTo>
                        <a:pt x="15915" y="17896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" name="Google Shape;4741;p72">
                  <a:extLst>
                    <a:ext uri="{FF2B5EF4-FFF2-40B4-BE49-F238E27FC236}">
                      <a16:creationId xmlns:a16="http://schemas.microsoft.com/office/drawing/2014/main" id="{0EE07921-383D-9245-063A-E2F0603757F4}"/>
                    </a:ext>
                  </a:extLst>
                </p:cNvPr>
                <p:cNvSpPr/>
                <p:nvPr/>
              </p:nvSpPr>
              <p:spPr>
                <a:xfrm>
                  <a:off x="6523927" y="1169083"/>
                  <a:ext cx="329907" cy="2109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74" h="17104" extrusionOk="0">
                      <a:moveTo>
                        <a:pt x="1693" y="14943"/>
                      </a:moveTo>
                      <a:lnTo>
                        <a:pt x="1117" y="13647"/>
                      </a:lnTo>
                      <a:cubicBezTo>
                        <a:pt x="1117" y="13647"/>
                        <a:pt x="1" y="8606"/>
                        <a:pt x="2449" y="5005"/>
                      </a:cubicBezTo>
                      <a:cubicBezTo>
                        <a:pt x="4934" y="1405"/>
                        <a:pt x="11163" y="1"/>
                        <a:pt x="14332" y="1"/>
                      </a:cubicBezTo>
                      <a:cubicBezTo>
                        <a:pt x="17464" y="1"/>
                        <a:pt x="18652" y="3205"/>
                        <a:pt x="18941" y="3997"/>
                      </a:cubicBezTo>
                      <a:cubicBezTo>
                        <a:pt x="19265" y="4753"/>
                        <a:pt x="21965" y="5330"/>
                        <a:pt x="22469" y="7526"/>
                      </a:cubicBezTo>
                      <a:cubicBezTo>
                        <a:pt x="22973" y="9722"/>
                        <a:pt x="20705" y="17104"/>
                        <a:pt x="20705" y="17104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" name="Google Shape;4742;p72">
                  <a:extLst>
                    <a:ext uri="{FF2B5EF4-FFF2-40B4-BE49-F238E27FC236}">
                      <a16:creationId xmlns:a16="http://schemas.microsoft.com/office/drawing/2014/main" id="{43F46D29-C65F-28EC-23CA-D07914559FD5}"/>
                    </a:ext>
                  </a:extLst>
                </p:cNvPr>
                <p:cNvSpPr/>
                <p:nvPr/>
              </p:nvSpPr>
              <p:spPr>
                <a:xfrm>
                  <a:off x="6481523" y="1397111"/>
                  <a:ext cx="338681" cy="2673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85" h="18617" extrusionOk="0">
                      <a:moveTo>
                        <a:pt x="4105" y="1"/>
                      </a:moveTo>
                      <a:cubicBezTo>
                        <a:pt x="4105" y="1"/>
                        <a:pt x="5401" y="2413"/>
                        <a:pt x="2701" y="7706"/>
                      </a:cubicBezTo>
                      <a:cubicBezTo>
                        <a:pt x="0" y="13035"/>
                        <a:pt x="973" y="16024"/>
                        <a:pt x="6482" y="17320"/>
                      </a:cubicBezTo>
                      <a:cubicBezTo>
                        <a:pt x="11991" y="18616"/>
                        <a:pt x="17968" y="17068"/>
                        <a:pt x="20128" y="14764"/>
                      </a:cubicBezTo>
                      <a:cubicBezTo>
                        <a:pt x="22289" y="12459"/>
                        <a:pt x="23585" y="8102"/>
                        <a:pt x="19732" y="4574"/>
                      </a:cubicBezTo>
                      <a:cubicBezTo>
                        <a:pt x="15879" y="1045"/>
                        <a:pt x="4105" y="1"/>
                        <a:pt x="410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" name="Google Shape;4743;p72">
                  <a:extLst>
                    <a:ext uri="{FF2B5EF4-FFF2-40B4-BE49-F238E27FC236}">
                      <a16:creationId xmlns:a16="http://schemas.microsoft.com/office/drawing/2014/main" id="{1E9E30A6-F72A-C96B-EA7B-EBCDCF76A857}"/>
                    </a:ext>
                  </a:extLst>
                </p:cNvPr>
                <p:cNvSpPr/>
                <p:nvPr/>
              </p:nvSpPr>
              <p:spPr>
                <a:xfrm>
                  <a:off x="6429229" y="2976276"/>
                  <a:ext cx="254287" cy="1188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51" h="70322" extrusionOk="0">
                      <a:moveTo>
                        <a:pt x="13935" y="7742"/>
                      </a:moveTo>
                      <a:cubicBezTo>
                        <a:pt x="14259" y="5761"/>
                        <a:pt x="14655" y="2989"/>
                        <a:pt x="15051" y="0"/>
                      </a:cubicBezTo>
                      <a:lnTo>
                        <a:pt x="3493" y="0"/>
                      </a:lnTo>
                      <a:cubicBezTo>
                        <a:pt x="3889" y="3313"/>
                        <a:pt x="4177" y="6086"/>
                        <a:pt x="4105" y="6590"/>
                      </a:cubicBezTo>
                      <a:cubicBezTo>
                        <a:pt x="684" y="25565"/>
                        <a:pt x="2773" y="49258"/>
                        <a:pt x="2053" y="58079"/>
                      </a:cubicBezTo>
                      <a:cubicBezTo>
                        <a:pt x="1981" y="58907"/>
                        <a:pt x="684" y="65713"/>
                        <a:pt x="684" y="65713"/>
                      </a:cubicBezTo>
                      <a:lnTo>
                        <a:pt x="0" y="68485"/>
                      </a:lnTo>
                      <a:lnTo>
                        <a:pt x="108" y="69601"/>
                      </a:lnTo>
                      <a:lnTo>
                        <a:pt x="3205" y="70322"/>
                      </a:lnTo>
                      <a:lnTo>
                        <a:pt x="6121" y="68233"/>
                      </a:lnTo>
                      <a:cubicBezTo>
                        <a:pt x="6121" y="68233"/>
                        <a:pt x="6769" y="60996"/>
                        <a:pt x="6625" y="59628"/>
                      </a:cubicBezTo>
                      <a:cubicBezTo>
                        <a:pt x="6553" y="58907"/>
                        <a:pt x="6409" y="58187"/>
                        <a:pt x="6229" y="57467"/>
                      </a:cubicBezTo>
                      <a:lnTo>
                        <a:pt x="6013" y="57107"/>
                      </a:lnTo>
                      <a:cubicBezTo>
                        <a:pt x="8498" y="40796"/>
                        <a:pt x="11306" y="24197"/>
                        <a:pt x="13935" y="7742"/>
                      </a:cubicBezTo>
                      <a:close/>
                    </a:path>
                  </a:pathLst>
                </a:custGeom>
                <a:solidFill>
                  <a:srgbClr val="E6AD8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" name="Google Shape;4744;p72">
                  <a:extLst>
                    <a:ext uri="{FF2B5EF4-FFF2-40B4-BE49-F238E27FC236}">
                      <a16:creationId xmlns:a16="http://schemas.microsoft.com/office/drawing/2014/main" id="{5B32142F-F45C-48D5-0F46-BC70C430D2BE}"/>
                    </a:ext>
                  </a:extLst>
                </p:cNvPr>
                <p:cNvSpPr/>
                <p:nvPr/>
              </p:nvSpPr>
              <p:spPr>
                <a:xfrm>
                  <a:off x="6483355" y="2976268"/>
                  <a:ext cx="208698" cy="596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59" h="6914" extrusionOk="0">
                      <a:moveTo>
                        <a:pt x="10623" y="6770"/>
                      </a:moveTo>
                      <a:cubicBezTo>
                        <a:pt x="10911" y="4897"/>
                        <a:pt x="11235" y="2521"/>
                        <a:pt x="11559" y="0"/>
                      </a:cubicBezTo>
                      <a:lnTo>
                        <a:pt x="1" y="0"/>
                      </a:lnTo>
                      <a:cubicBezTo>
                        <a:pt x="361" y="3025"/>
                        <a:pt x="649" y="5545"/>
                        <a:pt x="613" y="6374"/>
                      </a:cubicBezTo>
                      <a:cubicBezTo>
                        <a:pt x="3926" y="6806"/>
                        <a:pt x="7274" y="6914"/>
                        <a:pt x="10623" y="6770"/>
                      </a:cubicBezTo>
                      <a:close/>
                    </a:path>
                  </a:pathLst>
                </a:custGeom>
                <a:solidFill>
                  <a:srgbClr val="D77F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" name="Google Shape;4745;p72">
                  <a:extLst>
                    <a:ext uri="{FF2B5EF4-FFF2-40B4-BE49-F238E27FC236}">
                      <a16:creationId xmlns:a16="http://schemas.microsoft.com/office/drawing/2014/main" id="{4F767ED7-2EDD-F792-193E-F0DEC1F674B4}"/>
                    </a:ext>
                  </a:extLst>
                </p:cNvPr>
                <p:cNvSpPr/>
                <p:nvPr/>
              </p:nvSpPr>
              <p:spPr>
                <a:xfrm>
                  <a:off x="6723039" y="2976276"/>
                  <a:ext cx="218402" cy="11771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27" h="69674" extrusionOk="0">
                      <a:moveTo>
                        <a:pt x="11811" y="8390"/>
                      </a:moveTo>
                      <a:cubicBezTo>
                        <a:pt x="11955" y="6302"/>
                        <a:pt x="12099" y="3241"/>
                        <a:pt x="12243" y="0"/>
                      </a:cubicBezTo>
                      <a:lnTo>
                        <a:pt x="1693" y="0"/>
                      </a:lnTo>
                      <a:cubicBezTo>
                        <a:pt x="2449" y="3853"/>
                        <a:pt x="3025" y="7274"/>
                        <a:pt x="2917" y="7850"/>
                      </a:cubicBezTo>
                      <a:cubicBezTo>
                        <a:pt x="0" y="23693"/>
                        <a:pt x="4105" y="42344"/>
                        <a:pt x="4393" y="55379"/>
                      </a:cubicBezTo>
                      <a:cubicBezTo>
                        <a:pt x="4321" y="55631"/>
                        <a:pt x="4249" y="55883"/>
                        <a:pt x="4177" y="56171"/>
                      </a:cubicBezTo>
                      <a:lnTo>
                        <a:pt x="3385" y="60564"/>
                      </a:lnTo>
                      <a:lnTo>
                        <a:pt x="9146" y="69385"/>
                      </a:lnTo>
                      <a:lnTo>
                        <a:pt x="11631" y="69673"/>
                      </a:lnTo>
                      <a:lnTo>
                        <a:pt x="12819" y="68449"/>
                      </a:lnTo>
                      <a:cubicBezTo>
                        <a:pt x="12819" y="68449"/>
                        <a:pt x="12927" y="67909"/>
                        <a:pt x="12099" y="67873"/>
                      </a:cubicBezTo>
                      <a:lnTo>
                        <a:pt x="11199" y="67585"/>
                      </a:lnTo>
                      <a:cubicBezTo>
                        <a:pt x="11199" y="67585"/>
                        <a:pt x="10442" y="67405"/>
                        <a:pt x="9686" y="65137"/>
                      </a:cubicBezTo>
                      <a:cubicBezTo>
                        <a:pt x="9218" y="63804"/>
                        <a:pt x="9470" y="59051"/>
                        <a:pt x="9470" y="55343"/>
                      </a:cubicBezTo>
                      <a:cubicBezTo>
                        <a:pt x="9542" y="39968"/>
                        <a:pt x="10766" y="23765"/>
                        <a:pt x="11811" y="8390"/>
                      </a:cubicBezTo>
                      <a:close/>
                    </a:path>
                  </a:pathLst>
                </a:custGeom>
                <a:solidFill>
                  <a:srgbClr val="E6AD8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" name="Google Shape;4746;p72">
                  <a:extLst>
                    <a:ext uri="{FF2B5EF4-FFF2-40B4-BE49-F238E27FC236}">
                      <a16:creationId xmlns:a16="http://schemas.microsoft.com/office/drawing/2014/main" id="{130C6C17-5388-7438-6640-3DB3110768F5}"/>
                    </a:ext>
                  </a:extLst>
                </p:cNvPr>
                <p:cNvSpPr/>
                <p:nvPr/>
              </p:nvSpPr>
              <p:spPr>
                <a:xfrm>
                  <a:off x="6741915" y="2976268"/>
                  <a:ext cx="190024" cy="559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51" h="6194" extrusionOk="0">
                      <a:moveTo>
                        <a:pt x="10371" y="4213"/>
                      </a:moveTo>
                      <a:cubicBezTo>
                        <a:pt x="10407" y="2881"/>
                        <a:pt x="10479" y="1477"/>
                        <a:pt x="10551" y="0"/>
                      </a:cubicBezTo>
                      <a:lnTo>
                        <a:pt x="1" y="0"/>
                      </a:lnTo>
                      <a:cubicBezTo>
                        <a:pt x="469" y="2449"/>
                        <a:pt x="865" y="4717"/>
                        <a:pt x="1081" y="6194"/>
                      </a:cubicBezTo>
                      <a:cubicBezTo>
                        <a:pt x="4214" y="5725"/>
                        <a:pt x="7310" y="5077"/>
                        <a:pt x="10371" y="4213"/>
                      </a:cubicBezTo>
                      <a:close/>
                    </a:path>
                  </a:pathLst>
                </a:custGeom>
                <a:solidFill>
                  <a:srgbClr val="D77F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" name="Google Shape;4747;p72">
                  <a:extLst>
                    <a:ext uri="{FF2B5EF4-FFF2-40B4-BE49-F238E27FC236}">
                      <a16:creationId xmlns:a16="http://schemas.microsoft.com/office/drawing/2014/main" id="{01A6FB5D-7117-2DD3-3345-47AF8B02E5DE}"/>
                    </a:ext>
                  </a:extLst>
                </p:cNvPr>
                <p:cNvSpPr/>
                <p:nvPr/>
              </p:nvSpPr>
              <p:spPr>
                <a:xfrm>
                  <a:off x="6745542" y="3973297"/>
                  <a:ext cx="57815" cy="2159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22" h="12783" extrusionOk="0">
                      <a:moveTo>
                        <a:pt x="685" y="0"/>
                      </a:moveTo>
                      <a:cubicBezTo>
                        <a:pt x="685" y="0"/>
                        <a:pt x="1" y="216"/>
                        <a:pt x="217" y="1657"/>
                      </a:cubicBezTo>
                      <a:cubicBezTo>
                        <a:pt x="469" y="3061"/>
                        <a:pt x="1513" y="3997"/>
                        <a:pt x="1513" y="6806"/>
                      </a:cubicBezTo>
                      <a:lnTo>
                        <a:pt x="1513" y="12171"/>
                      </a:lnTo>
                      <a:cubicBezTo>
                        <a:pt x="1513" y="12171"/>
                        <a:pt x="1477" y="12783"/>
                        <a:pt x="1873" y="12783"/>
                      </a:cubicBezTo>
                      <a:lnTo>
                        <a:pt x="2089" y="12783"/>
                      </a:lnTo>
                      <a:cubicBezTo>
                        <a:pt x="2269" y="12783"/>
                        <a:pt x="2377" y="12639"/>
                        <a:pt x="2377" y="12171"/>
                      </a:cubicBezTo>
                      <a:lnTo>
                        <a:pt x="2377" y="6194"/>
                      </a:lnTo>
                      <a:cubicBezTo>
                        <a:pt x="2377" y="5293"/>
                        <a:pt x="2737" y="3565"/>
                        <a:pt x="3097" y="3241"/>
                      </a:cubicBezTo>
                      <a:cubicBezTo>
                        <a:pt x="3421" y="2917"/>
                        <a:pt x="685" y="0"/>
                        <a:pt x="68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" name="Google Shape;4748;p72">
                  <a:extLst>
                    <a:ext uri="{FF2B5EF4-FFF2-40B4-BE49-F238E27FC236}">
                      <a16:creationId xmlns:a16="http://schemas.microsoft.com/office/drawing/2014/main" id="{275019A5-7B12-5726-E630-21FAB9216911}"/>
                    </a:ext>
                  </a:extLst>
                </p:cNvPr>
                <p:cNvSpPr/>
                <p:nvPr/>
              </p:nvSpPr>
              <p:spPr>
                <a:xfrm>
                  <a:off x="6744326" y="3925232"/>
                  <a:ext cx="266468" cy="2640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72" h="15628" extrusionOk="0">
                      <a:moveTo>
                        <a:pt x="2917" y="1"/>
                      </a:moveTo>
                      <a:cubicBezTo>
                        <a:pt x="1693" y="685"/>
                        <a:pt x="721" y="1729"/>
                        <a:pt x="73" y="2989"/>
                      </a:cubicBezTo>
                      <a:cubicBezTo>
                        <a:pt x="1" y="3278"/>
                        <a:pt x="109" y="3566"/>
                        <a:pt x="325" y="3710"/>
                      </a:cubicBezTo>
                      <a:cubicBezTo>
                        <a:pt x="721" y="3998"/>
                        <a:pt x="3277" y="6302"/>
                        <a:pt x="3781" y="7814"/>
                      </a:cubicBezTo>
                      <a:cubicBezTo>
                        <a:pt x="4286" y="9291"/>
                        <a:pt x="5078" y="12243"/>
                        <a:pt x="5438" y="13395"/>
                      </a:cubicBezTo>
                      <a:cubicBezTo>
                        <a:pt x="5762" y="14548"/>
                        <a:pt x="6518" y="15628"/>
                        <a:pt x="7814" y="15628"/>
                      </a:cubicBezTo>
                      <a:lnTo>
                        <a:pt x="14475" y="15628"/>
                      </a:lnTo>
                      <a:cubicBezTo>
                        <a:pt x="15772" y="15628"/>
                        <a:pt x="15340" y="14476"/>
                        <a:pt x="14403" y="13863"/>
                      </a:cubicBezTo>
                      <a:cubicBezTo>
                        <a:pt x="13503" y="13287"/>
                        <a:pt x="11487" y="11811"/>
                        <a:pt x="11199" y="11703"/>
                      </a:cubicBezTo>
                      <a:cubicBezTo>
                        <a:pt x="10947" y="11595"/>
                        <a:pt x="10839" y="11703"/>
                        <a:pt x="10839" y="11703"/>
                      </a:cubicBezTo>
                      <a:cubicBezTo>
                        <a:pt x="10839" y="11703"/>
                        <a:pt x="11127" y="11847"/>
                        <a:pt x="11019" y="12099"/>
                      </a:cubicBezTo>
                      <a:cubicBezTo>
                        <a:pt x="10947" y="12315"/>
                        <a:pt x="10263" y="12207"/>
                        <a:pt x="9579" y="12207"/>
                      </a:cubicBezTo>
                      <a:cubicBezTo>
                        <a:pt x="8606" y="12171"/>
                        <a:pt x="7742" y="11559"/>
                        <a:pt x="7382" y="10695"/>
                      </a:cubicBezTo>
                      <a:cubicBezTo>
                        <a:pt x="6878" y="9543"/>
                        <a:pt x="4898" y="3566"/>
                        <a:pt x="4718" y="3025"/>
                      </a:cubicBezTo>
                      <a:cubicBezTo>
                        <a:pt x="4502" y="2521"/>
                        <a:pt x="3205" y="1297"/>
                        <a:pt x="291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" name="Google Shape;4749;p72">
                  <a:extLst>
                    <a:ext uri="{FF2B5EF4-FFF2-40B4-BE49-F238E27FC236}">
                      <a16:creationId xmlns:a16="http://schemas.microsoft.com/office/drawing/2014/main" id="{894F78E8-A5D4-61D8-7D3B-38AEF3019722}"/>
                    </a:ext>
                  </a:extLst>
                </p:cNvPr>
                <p:cNvSpPr/>
                <p:nvPr/>
              </p:nvSpPr>
              <p:spPr>
                <a:xfrm>
                  <a:off x="6387246" y="3941062"/>
                  <a:ext cx="172177" cy="2482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91" h="14691" extrusionOk="0">
                      <a:moveTo>
                        <a:pt x="3205" y="8606"/>
                      </a:moveTo>
                      <a:cubicBezTo>
                        <a:pt x="2917" y="9326"/>
                        <a:pt x="2629" y="10046"/>
                        <a:pt x="2269" y="10730"/>
                      </a:cubicBezTo>
                      <a:cubicBezTo>
                        <a:pt x="1945" y="11126"/>
                        <a:pt x="757" y="12494"/>
                        <a:pt x="541" y="12926"/>
                      </a:cubicBezTo>
                      <a:cubicBezTo>
                        <a:pt x="361" y="13359"/>
                        <a:pt x="1" y="14691"/>
                        <a:pt x="1441" y="14691"/>
                      </a:cubicBezTo>
                      <a:lnTo>
                        <a:pt x="6626" y="14691"/>
                      </a:lnTo>
                      <a:cubicBezTo>
                        <a:pt x="8030" y="14691"/>
                        <a:pt x="9182" y="14259"/>
                        <a:pt x="9218" y="12962"/>
                      </a:cubicBezTo>
                      <a:cubicBezTo>
                        <a:pt x="9218" y="11702"/>
                        <a:pt x="9326" y="7129"/>
                        <a:pt x="9506" y="6121"/>
                      </a:cubicBezTo>
                      <a:cubicBezTo>
                        <a:pt x="9687" y="5149"/>
                        <a:pt x="10191" y="4033"/>
                        <a:pt x="9939" y="3061"/>
                      </a:cubicBezTo>
                      <a:cubicBezTo>
                        <a:pt x="9687" y="2088"/>
                        <a:pt x="9290" y="1116"/>
                        <a:pt x="8786" y="216"/>
                      </a:cubicBezTo>
                      <a:cubicBezTo>
                        <a:pt x="8714" y="144"/>
                        <a:pt x="8606" y="72"/>
                        <a:pt x="8498" y="0"/>
                      </a:cubicBezTo>
                      <a:lnTo>
                        <a:pt x="8642" y="864"/>
                      </a:lnTo>
                      <a:cubicBezTo>
                        <a:pt x="8714" y="1080"/>
                        <a:pt x="8750" y="1260"/>
                        <a:pt x="8750" y="1476"/>
                      </a:cubicBezTo>
                      <a:cubicBezTo>
                        <a:pt x="8894" y="2917"/>
                        <a:pt x="8354" y="9326"/>
                        <a:pt x="8354" y="9866"/>
                      </a:cubicBezTo>
                      <a:cubicBezTo>
                        <a:pt x="8354" y="10406"/>
                        <a:pt x="7778" y="10766"/>
                        <a:pt x="6770" y="11018"/>
                      </a:cubicBezTo>
                      <a:cubicBezTo>
                        <a:pt x="5726" y="11306"/>
                        <a:pt x="3601" y="11558"/>
                        <a:pt x="2809" y="10802"/>
                      </a:cubicBezTo>
                      <a:cubicBezTo>
                        <a:pt x="2737" y="10694"/>
                        <a:pt x="2701" y="10550"/>
                        <a:pt x="2773" y="10406"/>
                      </a:cubicBezTo>
                      <a:cubicBezTo>
                        <a:pt x="2809" y="10118"/>
                        <a:pt x="3205" y="8606"/>
                        <a:pt x="3205" y="8606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" name="Google Shape;4750;p72">
                  <a:extLst>
                    <a:ext uri="{FF2B5EF4-FFF2-40B4-BE49-F238E27FC236}">
                      <a16:creationId xmlns:a16="http://schemas.microsoft.com/office/drawing/2014/main" id="{387AA0C5-A440-AA89-430A-B8D6EC81F977}"/>
                    </a:ext>
                  </a:extLst>
                </p:cNvPr>
                <p:cNvSpPr/>
                <p:nvPr/>
              </p:nvSpPr>
              <p:spPr>
                <a:xfrm>
                  <a:off x="6454165" y="1600889"/>
                  <a:ext cx="501292" cy="7050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671" h="41733" extrusionOk="0">
                      <a:moveTo>
                        <a:pt x="22145" y="1332"/>
                      </a:moveTo>
                      <a:cubicBezTo>
                        <a:pt x="22145" y="1332"/>
                        <a:pt x="26249" y="7382"/>
                        <a:pt x="26718" y="8246"/>
                      </a:cubicBezTo>
                      <a:cubicBezTo>
                        <a:pt x="27150" y="9110"/>
                        <a:pt x="28914" y="12891"/>
                        <a:pt x="29274" y="14799"/>
                      </a:cubicBezTo>
                      <a:cubicBezTo>
                        <a:pt x="29670" y="16707"/>
                        <a:pt x="28914" y="19408"/>
                        <a:pt x="28194" y="20848"/>
                      </a:cubicBezTo>
                      <a:lnTo>
                        <a:pt x="28194" y="39752"/>
                      </a:lnTo>
                      <a:cubicBezTo>
                        <a:pt x="20992" y="41732"/>
                        <a:pt x="12027" y="41048"/>
                        <a:pt x="4789" y="39752"/>
                      </a:cubicBezTo>
                      <a:lnTo>
                        <a:pt x="5978" y="31866"/>
                      </a:lnTo>
                      <a:lnTo>
                        <a:pt x="0" y="2917"/>
                      </a:lnTo>
                      <a:lnTo>
                        <a:pt x="8786" y="72"/>
                      </a:lnTo>
                      <a:lnTo>
                        <a:pt x="14655" y="1585"/>
                      </a:lnTo>
                      <a:lnTo>
                        <a:pt x="17032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" name="Google Shape;4751;p72">
                  <a:extLst>
                    <a:ext uri="{FF2B5EF4-FFF2-40B4-BE49-F238E27FC236}">
                      <a16:creationId xmlns:a16="http://schemas.microsoft.com/office/drawing/2014/main" id="{E9F76F96-D063-6D44-2B7E-7DA1CA7634B7}"/>
                    </a:ext>
                  </a:extLst>
                </p:cNvPr>
                <p:cNvSpPr/>
                <p:nvPr/>
              </p:nvSpPr>
              <p:spPr>
                <a:xfrm>
                  <a:off x="6612349" y="1479350"/>
                  <a:ext cx="125360" cy="1651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46" h="9146" extrusionOk="0">
                      <a:moveTo>
                        <a:pt x="0" y="0"/>
                      </a:moveTo>
                      <a:lnTo>
                        <a:pt x="8246" y="0"/>
                      </a:lnTo>
                      <a:lnTo>
                        <a:pt x="8246" y="9146"/>
                      </a:lnTo>
                      <a:lnTo>
                        <a:pt x="4969" y="9146"/>
                      </a:lnTo>
                      <a:lnTo>
                        <a:pt x="0" y="7201"/>
                      </a:lnTo>
                      <a:close/>
                    </a:path>
                  </a:pathLst>
                </a:custGeom>
                <a:solidFill>
                  <a:srgbClr val="D77F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" name="Google Shape;4752;p72">
                  <a:extLst>
                    <a:ext uri="{FF2B5EF4-FFF2-40B4-BE49-F238E27FC236}">
                      <a16:creationId xmlns:a16="http://schemas.microsoft.com/office/drawing/2014/main" id="{074A1626-1E1C-81AF-D926-28F95FE63477}"/>
                    </a:ext>
                  </a:extLst>
                </p:cNvPr>
                <p:cNvSpPr/>
                <p:nvPr/>
              </p:nvSpPr>
              <p:spPr>
                <a:xfrm>
                  <a:off x="6587985" y="1579602"/>
                  <a:ext cx="115004" cy="1295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07" h="7670" extrusionOk="0">
                      <a:moveTo>
                        <a:pt x="829" y="0"/>
                      </a:moveTo>
                      <a:lnTo>
                        <a:pt x="6806" y="3889"/>
                      </a:lnTo>
                      <a:lnTo>
                        <a:pt x="3962" y="7669"/>
                      </a:lnTo>
                      <a:lnTo>
                        <a:pt x="1" y="16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22" name="Google Shape;4753;p72">
                  <a:extLst>
                    <a:ext uri="{FF2B5EF4-FFF2-40B4-BE49-F238E27FC236}">
                      <a16:creationId xmlns:a16="http://schemas.microsoft.com/office/drawing/2014/main" id="{5108C31C-F570-C026-C50F-FC9869D7726E}"/>
                    </a:ext>
                  </a:extLst>
                </p:cNvPr>
                <p:cNvSpPr/>
                <p:nvPr/>
              </p:nvSpPr>
              <p:spPr>
                <a:xfrm>
                  <a:off x="6702968" y="1580819"/>
                  <a:ext cx="65096" cy="1289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53" h="7634" extrusionOk="0">
                      <a:moveTo>
                        <a:pt x="0" y="3817"/>
                      </a:moveTo>
                      <a:lnTo>
                        <a:pt x="2305" y="0"/>
                      </a:lnTo>
                      <a:lnTo>
                        <a:pt x="3457" y="1476"/>
                      </a:lnTo>
                      <a:lnTo>
                        <a:pt x="3853" y="7633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23" name="Google Shape;4754;p72">
                  <a:extLst>
                    <a:ext uri="{FF2B5EF4-FFF2-40B4-BE49-F238E27FC236}">
                      <a16:creationId xmlns:a16="http://schemas.microsoft.com/office/drawing/2014/main" id="{74367A13-7943-5FC7-ACCA-9EE45E1C4F1D}"/>
                    </a:ext>
                  </a:extLst>
                </p:cNvPr>
                <p:cNvSpPr/>
                <p:nvPr/>
              </p:nvSpPr>
              <p:spPr>
                <a:xfrm>
                  <a:off x="6742659" y="1357303"/>
                  <a:ext cx="99816" cy="811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51" h="5654" extrusionOk="0">
                      <a:moveTo>
                        <a:pt x="4070" y="36"/>
                      </a:moveTo>
                      <a:lnTo>
                        <a:pt x="4250" y="72"/>
                      </a:lnTo>
                      <a:lnTo>
                        <a:pt x="4250" y="72"/>
                      </a:lnTo>
                      <a:cubicBezTo>
                        <a:pt x="6914" y="649"/>
                        <a:pt x="6950" y="4429"/>
                        <a:pt x="4286" y="5041"/>
                      </a:cubicBezTo>
                      <a:cubicBezTo>
                        <a:pt x="1621" y="5653"/>
                        <a:pt x="1" y="2269"/>
                        <a:pt x="2125" y="541"/>
                      </a:cubicBezTo>
                      <a:cubicBezTo>
                        <a:pt x="2053" y="1297"/>
                        <a:pt x="2161" y="2233"/>
                        <a:pt x="3133" y="2341"/>
                      </a:cubicBezTo>
                      <a:lnTo>
                        <a:pt x="3133" y="901"/>
                      </a:lnTo>
                      <a:cubicBezTo>
                        <a:pt x="3133" y="397"/>
                        <a:pt x="3565" y="0"/>
                        <a:pt x="4070" y="36"/>
                      </a:cubicBezTo>
                      <a:close/>
                    </a:path>
                  </a:pathLst>
                </a:custGeom>
                <a:solidFill>
                  <a:srgbClr val="E6AD8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24" name="Google Shape;4755;p72">
                  <a:extLst>
                    <a:ext uri="{FF2B5EF4-FFF2-40B4-BE49-F238E27FC236}">
                      <a16:creationId xmlns:a16="http://schemas.microsoft.com/office/drawing/2014/main" id="{DFCCB6C0-8E97-4C78-7675-34F3BAE7989F}"/>
                    </a:ext>
                  </a:extLst>
                </p:cNvPr>
                <p:cNvSpPr/>
                <p:nvPr/>
              </p:nvSpPr>
              <p:spPr>
                <a:xfrm>
                  <a:off x="6516680" y="1356786"/>
                  <a:ext cx="100333" cy="82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7" h="5726" extrusionOk="0">
                      <a:moveTo>
                        <a:pt x="2953" y="72"/>
                      </a:moveTo>
                      <a:lnTo>
                        <a:pt x="2773" y="72"/>
                      </a:lnTo>
                      <a:lnTo>
                        <a:pt x="2773" y="72"/>
                      </a:lnTo>
                      <a:cubicBezTo>
                        <a:pt x="109" y="613"/>
                        <a:pt x="1" y="4429"/>
                        <a:pt x="2665" y="5077"/>
                      </a:cubicBezTo>
                      <a:cubicBezTo>
                        <a:pt x="5294" y="5726"/>
                        <a:pt x="6986" y="2341"/>
                        <a:pt x="4898" y="613"/>
                      </a:cubicBezTo>
                      <a:cubicBezTo>
                        <a:pt x="4970" y="1369"/>
                        <a:pt x="4826" y="2305"/>
                        <a:pt x="3854" y="2377"/>
                      </a:cubicBezTo>
                      <a:lnTo>
                        <a:pt x="3890" y="901"/>
                      </a:lnTo>
                      <a:cubicBezTo>
                        <a:pt x="3890" y="397"/>
                        <a:pt x="3458" y="0"/>
                        <a:pt x="2953" y="72"/>
                      </a:cubicBezTo>
                      <a:close/>
                    </a:path>
                  </a:pathLst>
                </a:custGeom>
                <a:solidFill>
                  <a:srgbClr val="E6AD8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25" name="Google Shape;4756;p72">
                  <a:extLst>
                    <a:ext uri="{FF2B5EF4-FFF2-40B4-BE49-F238E27FC236}">
                      <a16:creationId xmlns:a16="http://schemas.microsoft.com/office/drawing/2014/main" id="{1AEC1381-5646-A0A7-EFF0-393FFAEF4A0C}"/>
                    </a:ext>
                  </a:extLst>
                </p:cNvPr>
                <p:cNvSpPr/>
                <p:nvPr/>
              </p:nvSpPr>
              <p:spPr>
                <a:xfrm>
                  <a:off x="6554436" y="1175811"/>
                  <a:ext cx="250783" cy="3655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64" h="25457" extrusionOk="0">
                      <a:moveTo>
                        <a:pt x="8714" y="25457"/>
                      </a:moveTo>
                      <a:cubicBezTo>
                        <a:pt x="3961" y="25457"/>
                        <a:pt x="0" y="19588"/>
                        <a:pt x="0" y="14943"/>
                      </a:cubicBezTo>
                      <a:lnTo>
                        <a:pt x="0" y="8750"/>
                      </a:lnTo>
                      <a:cubicBezTo>
                        <a:pt x="0" y="3925"/>
                        <a:pt x="3925" y="36"/>
                        <a:pt x="8714" y="0"/>
                      </a:cubicBezTo>
                      <a:lnTo>
                        <a:pt x="8714" y="0"/>
                      </a:lnTo>
                      <a:cubicBezTo>
                        <a:pt x="13539" y="36"/>
                        <a:pt x="17464" y="3925"/>
                        <a:pt x="17464" y="8750"/>
                      </a:cubicBezTo>
                      <a:lnTo>
                        <a:pt x="17464" y="14799"/>
                      </a:lnTo>
                      <a:cubicBezTo>
                        <a:pt x="17464" y="19876"/>
                        <a:pt x="14007" y="25457"/>
                        <a:pt x="8714" y="25457"/>
                      </a:cubicBezTo>
                      <a:close/>
                    </a:path>
                  </a:pathLst>
                </a:custGeom>
                <a:solidFill>
                  <a:srgbClr val="E6AD8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26" name="Google Shape;4757;p72">
                  <a:extLst>
                    <a:ext uri="{FF2B5EF4-FFF2-40B4-BE49-F238E27FC236}">
                      <a16:creationId xmlns:a16="http://schemas.microsoft.com/office/drawing/2014/main" id="{2CA81881-EF31-1E25-B233-20D23FFE5381}"/>
                    </a:ext>
                  </a:extLst>
                </p:cNvPr>
                <p:cNvSpPr/>
                <p:nvPr/>
              </p:nvSpPr>
              <p:spPr>
                <a:xfrm>
                  <a:off x="6591139" y="1317994"/>
                  <a:ext cx="50700" cy="329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30" h="1442" extrusionOk="0">
                      <a:moveTo>
                        <a:pt x="3277" y="397"/>
                      </a:moveTo>
                      <a:cubicBezTo>
                        <a:pt x="3457" y="469"/>
                        <a:pt x="3529" y="685"/>
                        <a:pt x="3457" y="901"/>
                      </a:cubicBezTo>
                      <a:cubicBezTo>
                        <a:pt x="3385" y="1081"/>
                        <a:pt x="3169" y="1153"/>
                        <a:pt x="2953" y="1081"/>
                      </a:cubicBezTo>
                      <a:cubicBezTo>
                        <a:pt x="2269" y="757"/>
                        <a:pt x="1477" y="829"/>
                        <a:pt x="793" y="1225"/>
                      </a:cubicBezTo>
                      <a:cubicBezTo>
                        <a:pt x="397" y="1441"/>
                        <a:pt x="1" y="829"/>
                        <a:pt x="433" y="577"/>
                      </a:cubicBezTo>
                      <a:cubicBezTo>
                        <a:pt x="1297" y="73"/>
                        <a:pt x="2341" y="1"/>
                        <a:pt x="3277" y="39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27" name="Google Shape;4758;p72">
                  <a:extLst>
                    <a:ext uri="{FF2B5EF4-FFF2-40B4-BE49-F238E27FC236}">
                      <a16:creationId xmlns:a16="http://schemas.microsoft.com/office/drawing/2014/main" id="{787B66C3-4095-17CB-92E5-2865E3218810}"/>
                    </a:ext>
                  </a:extLst>
                </p:cNvPr>
                <p:cNvSpPr/>
                <p:nvPr/>
              </p:nvSpPr>
              <p:spPr>
                <a:xfrm>
                  <a:off x="6715258" y="1319637"/>
                  <a:ext cx="53285" cy="31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10" h="1370" extrusionOk="0">
                      <a:moveTo>
                        <a:pt x="3277" y="505"/>
                      </a:moveTo>
                      <a:cubicBezTo>
                        <a:pt x="3709" y="721"/>
                        <a:pt x="3349" y="1369"/>
                        <a:pt x="2917" y="1117"/>
                      </a:cubicBezTo>
                      <a:cubicBezTo>
                        <a:pt x="2233" y="793"/>
                        <a:pt x="1441" y="757"/>
                        <a:pt x="757" y="1081"/>
                      </a:cubicBezTo>
                      <a:cubicBezTo>
                        <a:pt x="325" y="1297"/>
                        <a:pt x="0" y="685"/>
                        <a:pt x="433" y="433"/>
                      </a:cubicBezTo>
                      <a:cubicBezTo>
                        <a:pt x="1333" y="1"/>
                        <a:pt x="2377" y="1"/>
                        <a:pt x="3277" y="505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28" name="Google Shape;4759;p72">
                  <a:extLst>
                    <a:ext uri="{FF2B5EF4-FFF2-40B4-BE49-F238E27FC236}">
                      <a16:creationId xmlns:a16="http://schemas.microsoft.com/office/drawing/2014/main" id="{10888D5C-7D86-9E4B-D446-C7AC328D02E6}"/>
                    </a:ext>
                  </a:extLst>
                </p:cNvPr>
                <p:cNvSpPr/>
                <p:nvPr/>
              </p:nvSpPr>
              <p:spPr>
                <a:xfrm>
                  <a:off x="6398194" y="1605147"/>
                  <a:ext cx="336430" cy="9709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13" h="57467" extrusionOk="0">
                      <a:moveTo>
                        <a:pt x="2197" y="1909"/>
                      </a:moveTo>
                      <a:cubicBezTo>
                        <a:pt x="2197" y="1909"/>
                        <a:pt x="9327" y="0"/>
                        <a:pt x="9543" y="0"/>
                      </a:cubicBezTo>
                      <a:cubicBezTo>
                        <a:pt x="9831" y="108"/>
                        <a:pt x="10083" y="216"/>
                        <a:pt x="10299" y="396"/>
                      </a:cubicBezTo>
                      <a:cubicBezTo>
                        <a:pt x="19913" y="26141"/>
                        <a:pt x="18976" y="25637"/>
                        <a:pt x="14079" y="53110"/>
                      </a:cubicBezTo>
                      <a:cubicBezTo>
                        <a:pt x="14079" y="53110"/>
                        <a:pt x="13971" y="53866"/>
                        <a:pt x="12819" y="54226"/>
                      </a:cubicBezTo>
                      <a:cubicBezTo>
                        <a:pt x="11703" y="54550"/>
                        <a:pt x="721" y="57215"/>
                        <a:pt x="721" y="57215"/>
                      </a:cubicBezTo>
                      <a:cubicBezTo>
                        <a:pt x="721" y="57215"/>
                        <a:pt x="1" y="57467"/>
                        <a:pt x="217" y="56243"/>
                      </a:cubicBezTo>
                      <a:cubicBezTo>
                        <a:pt x="433" y="55019"/>
                        <a:pt x="6158" y="28950"/>
                        <a:pt x="6158" y="28950"/>
                      </a:cubicBezTo>
                      <a:lnTo>
                        <a:pt x="3746" y="14403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29" name="Google Shape;4760;p72">
                  <a:extLst>
                    <a:ext uri="{FF2B5EF4-FFF2-40B4-BE49-F238E27FC236}">
                      <a16:creationId xmlns:a16="http://schemas.microsoft.com/office/drawing/2014/main" id="{5DE0ED72-7330-65CF-677C-4F1AD0B1259A}"/>
                    </a:ext>
                  </a:extLst>
                </p:cNvPr>
                <p:cNvSpPr/>
                <p:nvPr/>
              </p:nvSpPr>
              <p:spPr>
                <a:xfrm>
                  <a:off x="6791174" y="1609404"/>
                  <a:ext cx="194681" cy="9283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3" h="54947" extrusionOk="0">
                      <a:moveTo>
                        <a:pt x="0" y="180"/>
                      </a:moveTo>
                      <a:cubicBezTo>
                        <a:pt x="0" y="180"/>
                        <a:pt x="4573" y="13359"/>
                        <a:pt x="4933" y="14547"/>
                      </a:cubicBezTo>
                      <a:cubicBezTo>
                        <a:pt x="5329" y="15735"/>
                        <a:pt x="5545" y="16743"/>
                        <a:pt x="5077" y="19408"/>
                      </a:cubicBezTo>
                      <a:cubicBezTo>
                        <a:pt x="4969" y="19840"/>
                        <a:pt x="4933" y="20272"/>
                        <a:pt x="4933" y="20740"/>
                      </a:cubicBezTo>
                      <a:cubicBezTo>
                        <a:pt x="4933" y="21712"/>
                        <a:pt x="5041" y="26933"/>
                        <a:pt x="5041" y="26933"/>
                      </a:cubicBezTo>
                      <a:lnTo>
                        <a:pt x="5581" y="51634"/>
                      </a:lnTo>
                      <a:cubicBezTo>
                        <a:pt x="5689" y="52174"/>
                        <a:pt x="6049" y="52678"/>
                        <a:pt x="6589" y="52894"/>
                      </a:cubicBezTo>
                      <a:cubicBezTo>
                        <a:pt x="7454" y="53218"/>
                        <a:pt x="10982" y="54839"/>
                        <a:pt x="10982" y="54839"/>
                      </a:cubicBezTo>
                      <a:cubicBezTo>
                        <a:pt x="10982" y="54839"/>
                        <a:pt x="11522" y="54947"/>
                        <a:pt x="11522" y="54298"/>
                      </a:cubicBezTo>
                      <a:cubicBezTo>
                        <a:pt x="11522" y="53614"/>
                        <a:pt x="9002" y="29814"/>
                        <a:pt x="9002" y="29814"/>
                      </a:cubicBezTo>
                      <a:lnTo>
                        <a:pt x="8534" y="21136"/>
                      </a:lnTo>
                      <a:cubicBezTo>
                        <a:pt x="9974" y="15627"/>
                        <a:pt x="11522" y="14115"/>
                        <a:pt x="8390" y="8894"/>
                      </a:cubicBezTo>
                      <a:cubicBezTo>
                        <a:pt x="7886" y="8066"/>
                        <a:pt x="7202" y="6878"/>
                        <a:pt x="6517" y="5689"/>
                      </a:cubicBezTo>
                      <a:cubicBezTo>
                        <a:pt x="4537" y="2161"/>
                        <a:pt x="5905" y="1297"/>
                        <a:pt x="3709" y="612"/>
                      </a:cubicBezTo>
                      <a:lnTo>
                        <a:pt x="360" y="0"/>
                      </a:lnTo>
                      <a:cubicBezTo>
                        <a:pt x="216" y="0"/>
                        <a:pt x="72" y="72"/>
                        <a:pt x="0" y="18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30" name="Google Shape;4761;p72">
                  <a:extLst>
                    <a:ext uri="{FF2B5EF4-FFF2-40B4-BE49-F238E27FC236}">
                      <a16:creationId xmlns:a16="http://schemas.microsoft.com/office/drawing/2014/main" id="{1F5369FC-D20F-BC67-B41E-C8447F43EF0B}"/>
                    </a:ext>
                  </a:extLst>
                </p:cNvPr>
                <p:cNvSpPr/>
                <p:nvPr/>
              </p:nvSpPr>
              <p:spPr>
                <a:xfrm>
                  <a:off x="6747829" y="1209932"/>
                  <a:ext cx="93096" cy="1783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12423" extrusionOk="0">
                      <a:moveTo>
                        <a:pt x="3998" y="12423"/>
                      </a:moveTo>
                      <a:lnTo>
                        <a:pt x="3061" y="8570"/>
                      </a:lnTo>
                      <a:cubicBezTo>
                        <a:pt x="3061" y="8570"/>
                        <a:pt x="1" y="6302"/>
                        <a:pt x="1081" y="3169"/>
                      </a:cubicBezTo>
                      <a:cubicBezTo>
                        <a:pt x="2161" y="1"/>
                        <a:pt x="2377" y="325"/>
                        <a:pt x="2377" y="325"/>
                      </a:cubicBezTo>
                      <a:cubicBezTo>
                        <a:pt x="2377" y="325"/>
                        <a:pt x="6482" y="2197"/>
                        <a:pt x="4646" y="10478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31" name="Google Shape;4762;p72">
                  <a:extLst>
                    <a:ext uri="{FF2B5EF4-FFF2-40B4-BE49-F238E27FC236}">
                      <a16:creationId xmlns:a16="http://schemas.microsoft.com/office/drawing/2014/main" id="{A3903C76-37D1-73A0-7346-44066F252AA8}"/>
                    </a:ext>
                  </a:extLst>
                </p:cNvPr>
                <p:cNvSpPr/>
                <p:nvPr/>
              </p:nvSpPr>
              <p:spPr>
                <a:xfrm>
                  <a:off x="6518748" y="1209932"/>
                  <a:ext cx="93096" cy="1783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12423" extrusionOk="0">
                      <a:moveTo>
                        <a:pt x="2485" y="12423"/>
                      </a:moveTo>
                      <a:lnTo>
                        <a:pt x="3422" y="8570"/>
                      </a:lnTo>
                      <a:cubicBezTo>
                        <a:pt x="3422" y="8570"/>
                        <a:pt x="6482" y="6302"/>
                        <a:pt x="5402" y="3169"/>
                      </a:cubicBezTo>
                      <a:cubicBezTo>
                        <a:pt x="4322" y="1"/>
                        <a:pt x="4106" y="325"/>
                        <a:pt x="4106" y="325"/>
                      </a:cubicBezTo>
                      <a:cubicBezTo>
                        <a:pt x="4106" y="325"/>
                        <a:pt x="1" y="2197"/>
                        <a:pt x="1837" y="10478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32" name="Google Shape;4763;p72">
                  <a:extLst>
                    <a:ext uri="{FF2B5EF4-FFF2-40B4-BE49-F238E27FC236}">
                      <a16:creationId xmlns:a16="http://schemas.microsoft.com/office/drawing/2014/main" id="{3AF8971C-BFEA-E4F0-B21B-F4B35801A9EA}"/>
                    </a:ext>
                  </a:extLst>
                </p:cNvPr>
                <p:cNvSpPr/>
                <p:nvPr/>
              </p:nvSpPr>
              <p:spPr>
                <a:xfrm>
                  <a:off x="6510993" y="1164423"/>
                  <a:ext cx="281298" cy="1706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89" h="11884" extrusionOk="0">
                      <a:moveTo>
                        <a:pt x="19588" y="11883"/>
                      </a:moveTo>
                      <a:cubicBezTo>
                        <a:pt x="19588" y="11883"/>
                        <a:pt x="17284" y="11163"/>
                        <a:pt x="15484" y="6626"/>
                      </a:cubicBezTo>
                      <a:cubicBezTo>
                        <a:pt x="13647" y="2089"/>
                        <a:pt x="9831" y="10263"/>
                        <a:pt x="4898" y="9615"/>
                      </a:cubicBezTo>
                      <a:cubicBezTo>
                        <a:pt x="1" y="8967"/>
                        <a:pt x="3926" y="1801"/>
                        <a:pt x="9723" y="685"/>
                      </a:cubicBezTo>
                      <a:cubicBezTo>
                        <a:pt x="13143" y="1"/>
                        <a:pt x="16636" y="1117"/>
                        <a:pt x="19048" y="3638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33" name="Google Shape;4764;p72">
                  <a:extLst>
                    <a:ext uri="{FF2B5EF4-FFF2-40B4-BE49-F238E27FC236}">
                      <a16:creationId xmlns:a16="http://schemas.microsoft.com/office/drawing/2014/main" id="{CBE6BFCB-926A-A990-DA6E-D248A0441E2F}"/>
                    </a:ext>
                  </a:extLst>
                </p:cNvPr>
                <p:cNvSpPr/>
                <p:nvPr/>
              </p:nvSpPr>
              <p:spPr>
                <a:xfrm>
                  <a:off x="6096478" y="1530321"/>
                  <a:ext cx="402118" cy="5073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01" h="30031" extrusionOk="0">
                      <a:moveTo>
                        <a:pt x="20056" y="6374"/>
                      </a:moveTo>
                      <a:cubicBezTo>
                        <a:pt x="19660" y="6482"/>
                        <a:pt x="19264" y="6662"/>
                        <a:pt x="18940" y="6878"/>
                      </a:cubicBezTo>
                      <a:cubicBezTo>
                        <a:pt x="17212" y="8066"/>
                        <a:pt x="12243" y="15663"/>
                        <a:pt x="12243" y="15663"/>
                      </a:cubicBezTo>
                      <a:cubicBezTo>
                        <a:pt x="12279" y="14331"/>
                        <a:pt x="14115" y="973"/>
                        <a:pt x="13035" y="613"/>
                      </a:cubicBezTo>
                      <a:cubicBezTo>
                        <a:pt x="13035" y="613"/>
                        <a:pt x="8822" y="1153"/>
                        <a:pt x="6194" y="0"/>
                      </a:cubicBezTo>
                      <a:cubicBezTo>
                        <a:pt x="5762" y="289"/>
                        <a:pt x="5473" y="793"/>
                        <a:pt x="5401" y="1297"/>
                      </a:cubicBezTo>
                      <a:cubicBezTo>
                        <a:pt x="4609" y="5654"/>
                        <a:pt x="0" y="26969"/>
                        <a:pt x="6302" y="28662"/>
                      </a:cubicBezTo>
                      <a:cubicBezTo>
                        <a:pt x="11343" y="30030"/>
                        <a:pt x="20056" y="21100"/>
                        <a:pt x="22613" y="18904"/>
                      </a:cubicBezTo>
                      <a:cubicBezTo>
                        <a:pt x="23801" y="16672"/>
                        <a:pt x="22433" y="5618"/>
                        <a:pt x="20056" y="6374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34" name="Google Shape;4765;p72">
                  <a:extLst>
                    <a:ext uri="{FF2B5EF4-FFF2-40B4-BE49-F238E27FC236}">
                      <a16:creationId xmlns:a16="http://schemas.microsoft.com/office/drawing/2014/main" id="{FD5F6428-ADC2-79F6-523F-1C80DECE197D}"/>
                    </a:ext>
                  </a:extLst>
                </p:cNvPr>
                <p:cNvSpPr/>
                <p:nvPr/>
              </p:nvSpPr>
              <p:spPr>
                <a:xfrm>
                  <a:off x="6173735" y="1238336"/>
                  <a:ext cx="221443" cy="2889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07" h="17104" extrusionOk="0">
                      <a:moveTo>
                        <a:pt x="10154" y="13215"/>
                      </a:moveTo>
                      <a:cubicBezTo>
                        <a:pt x="10730" y="12279"/>
                        <a:pt x="11522" y="11522"/>
                        <a:pt x="12531" y="11054"/>
                      </a:cubicBezTo>
                      <a:cubicBezTo>
                        <a:pt x="13107" y="10766"/>
                        <a:pt x="11739" y="8606"/>
                        <a:pt x="10154" y="10406"/>
                      </a:cubicBezTo>
                      <a:cubicBezTo>
                        <a:pt x="10154" y="10406"/>
                        <a:pt x="9146" y="10910"/>
                        <a:pt x="8894" y="10478"/>
                      </a:cubicBezTo>
                      <a:cubicBezTo>
                        <a:pt x="8606" y="10082"/>
                        <a:pt x="10586" y="3421"/>
                        <a:pt x="10802" y="2701"/>
                      </a:cubicBezTo>
                      <a:cubicBezTo>
                        <a:pt x="10982" y="2161"/>
                        <a:pt x="10586" y="1621"/>
                        <a:pt x="10046" y="1657"/>
                      </a:cubicBezTo>
                      <a:cubicBezTo>
                        <a:pt x="9758" y="1765"/>
                        <a:pt x="9470" y="2809"/>
                        <a:pt x="9002" y="4105"/>
                      </a:cubicBezTo>
                      <a:cubicBezTo>
                        <a:pt x="8534" y="5437"/>
                        <a:pt x="7994" y="6878"/>
                        <a:pt x="7850" y="6986"/>
                      </a:cubicBezTo>
                      <a:cubicBezTo>
                        <a:pt x="7706" y="7058"/>
                        <a:pt x="7418" y="6914"/>
                        <a:pt x="7418" y="6085"/>
                      </a:cubicBezTo>
                      <a:cubicBezTo>
                        <a:pt x="7418" y="5221"/>
                        <a:pt x="7598" y="684"/>
                        <a:pt x="7382" y="324"/>
                      </a:cubicBezTo>
                      <a:cubicBezTo>
                        <a:pt x="7130" y="0"/>
                        <a:pt x="6410" y="72"/>
                        <a:pt x="6229" y="756"/>
                      </a:cubicBezTo>
                      <a:cubicBezTo>
                        <a:pt x="6013" y="1404"/>
                        <a:pt x="5977" y="6013"/>
                        <a:pt x="5833" y="6589"/>
                      </a:cubicBezTo>
                      <a:cubicBezTo>
                        <a:pt x="5653" y="7166"/>
                        <a:pt x="5149" y="6914"/>
                        <a:pt x="5041" y="6481"/>
                      </a:cubicBezTo>
                      <a:cubicBezTo>
                        <a:pt x="4969" y="6085"/>
                        <a:pt x="4321" y="1080"/>
                        <a:pt x="4141" y="756"/>
                      </a:cubicBezTo>
                      <a:cubicBezTo>
                        <a:pt x="3925" y="396"/>
                        <a:pt x="3205" y="504"/>
                        <a:pt x="3133" y="1260"/>
                      </a:cubicBezTo>
                      <a:cubicBezTo>
                        <a:pt x="3097" y="2017"/>
                        <a:pt x="3493" y="6842"/>
                        <a:pt x="3349" y="7166"/>
                      </a:cubicBezTo>
                      <a:cubicBezTo>
                        <a:pt x="3205" y="7490"/>
                        <a:pt x="2737" y="7526"/>
                        <a:pt x="2305" y="6697"/>
                      </a:cubicBezTo>
                      <a:cubicBezTo>
                        <a:pt x="1873" y="5905"/>
                        <a:pt x="1117" y="4069"/>
                        <a:pt x="900" y="3961"/>
                      </a:cubicBezTo>
                      <a:cubicBezTo>
                        <a:pt x="648" y="3817"/>
                        <a:pt x="0" y="4465"/>
                        <a:pt x="324" y="5401"/>
                      </a:cubicBezTo>
                      <a:cubicBezTo>
                        <a:pt x="648" y="6337"/>
                        <a:pt x="1333" y="8678"/>
                        <a:pt x="1405" y="9002"/>
                      </a:cubicBezTo>
                      <a:cubicBezTo>
                        <a:pt x="1729" y="10910"/>
                        <a:pt x="1549" y="12747"/>
                        <a:pt x="2017" y="14187"/>
                      </a:cubicBezTo>
                      <a:cubicBezTo>
                        <a:pt x="2161" y="14691"/>
                        <a:pt x="2449" y="15195"/>
                        <a:pt x="2845" y="15591"/>
                      </a:cubicBezTo>
                      <a:cubicBezTo>
                        <a:pt x="3745" y="16563"/>
                        <a:pt x="5041" y="17103"/>
                        <a:pt x="6410" y="17067"/>
                      </a:cubicBezTo>
                      <a:cubicBezTo>
                        <a:pt x="8642" y="16923"/>
                        <a:pt x="9002" y="15051"/>
                        <a:pt x="10154" y="13215"/>
                      </a:cubicBezTo>
                      <a:close/>
                    </a:path>
                  </a:pathLst>
                </a:custGeom>
                <a:solidFill>
                  <a:srgbClr val="E6AD8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35" name="Google Shape;4766;p72">
                  <a:extLst>
                    <a:ext uri="{FF2B5EF4-FFF2-40B4-BE49-F238E27FC236}">
                      <a16:creationId xmlns:a16="http://schemas.microsoft.com/office/drawing/2014/main" id="{0CA2EAAB-BBC8-B848-5D81-A43B2E1C3478}"/>
                    </a:ext>
                  </a:extLst>
                </p:cNvPr>
                <p:cNvSpPr/>
                <p:nvPr/>
              </p:nvSpPr>
              <p:spPr>
                <a:xfrm>
                  <a:off x="6313638" y="1387361"/>
                  <a:ext cx="31661" cy="596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74" h="3530" extrusionOk="0">
                      <a:moveTo>
                        <a:pt x="1873" y="1585"/>
                      </a:moveTo>
                      <a:cubicBezTo>
                        <a:pt x="1873" y="1585"/>
                        <a:pt x="865" y="2089"/>
                        <a:pt x="613" y="1657"/>
                      </a:cubicBezTo>
                      <a:cubicBezTo>
                        <a:pt x="505" y="1549"/>
                        <a:pt x="613" y="865"/>
                        <a:pt x="829" y="1"/>
                      </a:cubicBezTo>
                      <a:lnTo>
                        <a:pt x="1" y="3530"/>
                      </a:lnTo>
                      <a:close/>
                    </a:path>
                  </a:pathLst>
                </a:custGeom>
                <a:solidFill>
                  <a:srgbClr val="D77F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36" name="Google Shape;4767;p72">
                  <a:extLst>
                    <a:ext uri="{FF2B5EF4-FFF2-40B4-BE49-F238E27FC236}">
                      <a16:creationId xmlns:a16="http://schemas.microsoft.com/office/drawing/2014/main" id="{294D0860-509D-9F47-C488-CBBCAD03FFDE}"/>
                    </a:ext>
                  </a:extLst>
                </p:cNvPr>
                <p:cNvSpPr/>
                <p:nvPr/>
              </p:nvSpPr>
              <p:spPr>
                <a:xfrm>
                  <a:off x="6729121" y="1732885"/>
                  <a:ext cx="23129" cy="213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9" h="1261" extrusionOk="0">
                      <a:moveTo>
                        <a:pt x="613" y="1"/>
                      </a:moveTo>
                      <a:cubicBezTo>
                        <a:pt x="973" y="1"/>
                        <a:pt x="1261" y="289"/>
                        <a:pt x="1333" y="649"/>
                      </a:cubicBezTo>
                      <a:cubicBezTo>
                        <a:pt x="1369" y="973"/>
                        <a:pt x="1117" y="1261"/>
                        <a:pt x="757" y="1261"/>
                      </a:cubicBezTo>
                      <a:cubicBezTo>
                        <a:pt x="397" y="1261"/>
                        <a:pt x="109" y="973"/>
                        <a:pt x="37" y="649"/>
                      </a:cubicBezTo>
                      <a:cubicBezTo>
                        <a:pt x="1" y="289"/>
                        <a:pt x="253" y="1"/>
                        <a:pt x="613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37" name="Google Shape;4768;p72">
                  <a:extLst>
                    <a:ext uri="{FF2B5EF4-FFF2-40B4-BE49-F238E27FC236}">
                      <a16:creationId xmlns:a16="http://schemas.microsoft.com/office/drawing/2014/main" id="{BFED34F4-3399-27D2-8948-E168CF834195}"/>
                    </a:ext>
                  </a:extLst>
                </p:cNvPr>
                <p:cNvSpPr/>
                <p:nvPr/>
              </p:nvSpPr>
              <p:spPr>
                <a:xfrm>
                  <a:off x="6772320" y="1845418"/>
                  <a:ext cx="23129" cy="219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9" h="1298" extrusionOk="0">
                      <a:moveTo>
                        <a:pt x="612" y="1"/>
                      </a:moveTo>
                      <a:cubicBezTo>
                        <a:pt x="972" y="37"/>
                        <a:pt x="1260" y="289"/>
                        <a:pt x="1296" y="649"/>
                      </a:cubicBezTo>
                      <a:cubicBezTo>
                        <a:pt x="1368" y="973"/>
                        <a:pt x="1080" y="1297"/>
                        <a:pt x="756" y="1297"/>
                      </a:cubicBezTo>
                      <a:cubicBezTo>
                        <a:pt x="396" y="1261"/>
                        <a:pt x="72" y="1009"/>
                        <a:pt x="36" y="649"/>
                      </a:cubicBezTo>
                      <a:cubicBezTo>
                        <a:pt x="0" y="325"/>
                        <a:pt x="252" y="1"/>
                        <a:pt x="61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38" name="Google Shape;4769;p72">
                  <a:extLst>
                    <a:ext uri="{FF2B5EF4-FFF2-40B4-BE49-F238E27FC236}">
                      <a16:creationId xmlns:a16="http://schemas.microsoft.com/office/drawing/2014/main" id="{3D361B12-3732-5432-7631-C3FCC79EEF5D}"/>
                    </a:ext>
                  </a:extLst>
                </p:cNvPr>
                <p:cNvSpPr/>
                <p:nvPr/>
              </p:nvSpPr>
              <p:spPr>
                <a:xfrm>
                  <a:off x="6783875" y="2041916"/>
                  <a:ext cx="23129" cy="219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9" h="1297" extrusionOk="0">
                      <a:moveTo>
                        <a:pt x="612" y="1296"/>
                      </a:moveTo>
                      <a:cubicBezTo>
                        <a:pt x="972" y="1296"/>
                        <a:pt x="1260" y="1008"/>
                        <a:pt x="1296" y="648"/>
                      </a:cubicBezTo>
                      <a:cubicBezTo>
                        <a:pt x="1368" y="324"/>
                        <a:pt x="1080" y="0"/>
                        <a:pt x="756" y="36"/>
                      </a:cubicBezTo>
                      <a:cubicBezTo>
                        <a:pt x="396" y="36"/>
                        <a:pt x="72" y="288"/>
                        <a:pt x="36" y="648"/>
                      </a:cubicBezTo>
                      <a:cubicBezTo>
                        <a:pt x="0" y="1008"/>
                        <a:pt x="252" y="1296"/>
                        <a:pt x="612" y="129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39" name="Google Shape;4770;p72">
                  <a:extLst>
                    <a:ext uri="{FF2B5EF4-FFF2-40B4-BE49-F238E27FC236}">
                      <a16:creationId xmlns:a16="http://schemas.microsoft.com/office/drawing/2014/main" id="{F9FC5E6B-2503-4AA5-DB16-D650DF10CFAF}"/>
                    </a:ext>
                  </a:extLst>
                </p:cNvPr>
                <p:cNvSpPr/>
                <p:nvPr/>
              </p:nvSpPr>
              <p:spPr>
                <a:xfrm>
                  <a:off x="6769262" y="2231708"/>
                  <a:ext cx="23146" cy="219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0" h="1297" extrusionOk="0">
                      <a:moveTo>
                        <a:pt x="613" y="1296"/>
                      </a:moveTo>
                      <a:cubicBezTo>
                        <a:pt x="973" y="1296"/>
                        <a:pt x="1297" y="1008"/>
                        <a:pt x="1333" y="648"/>
                      </a:cubicBezTo>
                      <a:cubicBezTo>
                        <a:pt x="1369" y="324"/>
                        <a:pt x="1117" y="0"/>
                        <a:pt x="757" y="36"/>
                      </a:cubicBezTo>
                      <a:cubicBezTo>
                        <a:pt x="397" y="36"/>
                        <a:pt x="109" y="288"/>
                        <a:pt x="73" y="648"/>
                      </a:cubicBezTo>
                      <a:cubicBezTo>
                        <a:pt x="1" y="1008"/>
                        <a:pt x="289" y="1296"/>
                        <a:pt x="613" y="129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84" name="Google Shape;4771;p72">
                  <a:extLst>
                    <a:ext uri="{FF2B5EF4-FFF2-40B4-BE49-F238E27FC236}">
                      <a16:creationId xmlns:a16="http://schemas.microsoft.com/office/drawing/2014/main" id="{1C5AE251-6D5B-7815-4AFC-C3E54F9004DB}"/>
                    </a:ext>
                  </a:extLst>
                </p:cNvPr>
                <p:cNvSpPr/>
                <p:nvPr/>
              </p:nvSpPr>
              <p:spPr>
                <a:xfrm>
                  <a:off x="6621426" y="1372816"/>
                  <a:ext cx="18018" cy="32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3" h="846" extrusionOk="0">
                      <a:moveTo>
                        <a:pt x="225" y="0"/>
                      </a:moveTo>
                      <a:cubicBezTo>
                        <a:pt x="106" y="0"/>
                        <a:pt x="0" y="198"/>
                        <a:pt x="0" y="423"/>
                      </a:cubicBezTo>
                      <a:cubicBezTo>
                        <a:pt x="0" y="647"/>
                        <a:pt x="106" y="845"/>
                        <a:pt x="225" y="845"/>
                      </a:cubicBezTo>
                      <a:cubicBezTo>
                        <a:pt x="357" y="845"/>
                        <a:pt x="463" y="647"/>
                        <a:pt x="463" y="423"/>
                      </a:cubicBezTo>
                      <a:cubicBezTo>
                        <a:pt x="463" y="185"/>
                        <a:pt x="357" y="0"/>
                        <a:pt x="22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85" name="Google Shape;4772;p72">
                  <a:extLst>
                    <a:ext uri="{FF2B5EF4-FFF2-40B4-BE49-F238E27FC236}">
                      <a16:creationId xmlns:a16="http://schemas.microsoft.com/office/drawing/2014/main" id="{81960BC4-E68C-50D9-EE39-D6DAF36A8F2A}"/>
                    </a:ext>
                  </a:extLst>
                </p:cNvPr>
                <p:cNvSpPr/>
                <p:nvPr/>
              </p:nvSpPr>
              <p:spPr>
                <a:xfrm>
                  <a:off x="6719667" y="1372773"/>
                  <a:ext cx="18035" cy="329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3" h="846" extrusionOk="0">
                      <a:moveTo>
                        <a:pt x="225" y="0"/>
                      </a:moveTo>
                      <a:cubicBezTo>
                        <a:pt x="106" y="0"/>
                        <a:pt x="0" y="198"/>
                        <a:pt x="0" y="423"/>
                      </a:cubicBezTo>
                      <a:cubicBezTo>
                        <a:pt x="0" y="647"/>
                        <a:pt x="106" y="845"/>
                        <a:pt x="225" y="845"/>
                      </a:cubicBezTo>
                      <a:cubicBezTo>
                        <a:pt x="357" y="845"/>
                        <a:pt x="463" y="647"/>
                        <a:pt x="463" y="423"/>
                      </a:cubicBezTo>
                      <a:cubicBezTo>
                        <a:pt x="463" y="185"/>
                        <a:pt x="357" y="0"/>
                        <a:pt x="22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86" name="Google Shape;4773;p72">
                  <a:extLst>
                    <a:ext uri="{FF2B5EF4-FFF2-40B4-BE49-F238E27FC236}">
                      <a16:creationId xmlns:a16="http://schemas.microsoft.com/office/drawing/2014/main" id="{38ACE1C4-2574-B6EE-C5E3-832FA37DF618}"/>
                    </a:ext>
                  </a:extLst>
                </p:cNvPr>
                <p:cNvSpPr/>
                <p:nvPr/>
              </p:nvSpPr>
              <p:spPr>
                <a:xfrm>
                  <a:off x="6720946" y="1424597"/>
                  <a:ext cx="46886" cy="20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6" h="609" extrusionOk="0">
                      <a:moveTo>
                        <a:pt x="766" y="1"/>
                      </a:moveTo>
                      <a:cubicBezTo>
                        <a:pt x="344" y="1"/>
                        <a:pt x="0" y="133"/>
                        <a:pt x="0" y="304"/>
                      </a:cubicBezTo>
                      <a:cubicBezTo>
                        <a:pt x="0" y="463"/>
                        <a:pt x="344" y="608"/>
                        <a:pt x="766" y="608"/>
                      </a:cubicBezTo>
                      <a:cubicBezTo>
                        <a:pt x="1202" y="608"/>
                        <a:pt x="1546" y="476"/>
                        <a:pt x="1546" y="304"/>
                      </a:cubicBezTo>
                      <a:cubicBezTo>
                        <a:pt x="1546" y="133"/>
                        <a:pt x="1202" y="1"/>
                        <a:pt x="766" y="1"/>
                      </a:cubicBezTo>
                      <a:close/>
                    </a:path>
                  </a:pathLst>
                </a:custGeom>
                <a:solidFill>
                  <a:srgbClr val="DD7E6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87" name="Google Shape;4774;p72">
                  <a:extLst>
                    <a:ext uri="{FF2B5EF4-FFF2-40B4-BE49-F238E27FC236}">
                      <a16:creationId xmlns:a16="http://schemas.microsoft.com/office/drawing/2014/main" id="{229E6335-5DF7-815A-86D0-4505F42DD4EA}"/>
                    </a:ext>
                  </a:extLst>
                </p:cNvPr>
                <p:cNvSpPr/>
                <p:nvPr/>
              </p:nvSpPr>
              <p:spPr>
                <a:xfrm>
                  <a:off x="6591847" y="1424597"/>
                  <a:ext cx="46886" cy="20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6" h="609" extrusionOk="0">
                      <a:moveTo>
                        <a:pt x="766" y="1"/>
                      </a:moveTo>
                      <a:cubicBezTo>
                        <a:pt x="344" y="1"/>
                        <a:pt x="0" y="133"/>
                        <a:pt x="0" y="304"/>
                      </a:cubicBezTo>
                      <a:cubicBezTo>
                        <a:pt x="0" y="463"/>
                        <a:pt x="344" y="608"/>
                        <a:pt x="766" y="608"/>
                      </a:cubicBezTo>
                      <a:cubicBezTo>
                        <a:pt x="1202" y="608"/>
                        <a:pt x="1546" y="476"/>
                        <a:pt x="1546" y="304"/>
                      </a:cubicBezTo>
                      <a:cubicBezTo>
                        <a:pt x="1546" y="133"/>
                        <a:pt x="1202" y="1"/>
                        <a:pt x="766" y="1"/>
                      </a:cubicBezTo>
                      <a:close/>
                    </a:path>
                  </a:pathLst>
                </a:custGeom>
                <a:solidFill>
                  <a:srgbClr val="DD7E6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88" name="Google Shape;4775;p72">
                  <a:extLst>
                    <a:ext uri="{FF2B5EF4-FFF2-40B4-BE49-F238E27FC236}">
                      <a16:creationId xmlns:a16="http://schemas.microsoft.com/office/drawing/2014/main" id="{7373B9C4-9A0B-6637-07D1-FAE1CC6EA427}"/>
                    </a:ext>
                  </a:extLst>
                </p:cNvPr>
                <p:cNvSpPr/>
                <p:nvPr/>
              </p:nvSpPr>
              <p:spPr>
                <a:xfrm>
                  <a:off x="6648989" y="1455382"/>
                  <a:ext cx="61155" cy="234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6" h="580" extrusionOk="0">
                      <a:moveTo>
                        <a:pt x="1904" y="1"/>
                      </a:moveTo>
                      <a:cubicBezTo>
                        <a:pt x="1882" y="1"/>
                        <a:pt x="1861" y="8"/>
                        <a:pt x="1844" y="24"/>
                      </a:cubicBezTo>
                      <a:cubicBezTo>
                        <a:pt x="1826" y="43"/>
                        <a:pt x="1382" y="399"/>
                        <a:pt x="878" y="399"/>
                      </a:cubicBezTo>
                      <a:cubicBezTo>
                        <a:pt x="651" y="399"/>
                        <a:pt x="411" y="327"/>
                        <a:pt x="193" y="117"/>
                      </a:cubicBezTo>
                      <a:cubicBezTo>
                        <a:pt x="175" y="96"/>
                        <a:pt x="155" y="87"/>
                        <a:pt x="134" y="87"/>
                      </a:cubicBezTo>
                      <a:cubicBezTo>
                        <a:pt x="65" y="87"/>
                        <a:pt x="0" y="188"/>
                        <a:pt x="61" y="249"/>
                      </a:cubicBezTo>
                      <a:cubicBezTo>
                        <a:pt x="273" y="460"/>
                        <a:pt x="563" y="579"/>
                        <a:pt x="867" y="579"/>
                      </a:cubicBezTo>
                      <a:cubicBezTo>
                        <a:pt x="1263" y="553"/>
                        <a:pt x="1646" y="407"/>
                        <a:pt x="1976" y="170"/>
                      </a:cubicBezTo>
                      <a:cubicBezTo>
                        <a:pt x="2016" y="130"/>
                        <a:pt x="2016" y="77"/>
                        <a:pt x="1990" y="38"/>
                      </a:cubicBezTo>
                      <a:cubicBezTo>
                        <a:pt x="1967" y="15"/>
                        <a:pt x="1935" y="1"/>
                        <a:pt x="1904" y="1"/>
                      </a:cubicBezTo>
                      <a:close/>
                    </a:path>
                  </a:pathLst>
                </a:custGeom>
                <a:solidFill>
                  <a:srgbClr val="DD7E6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89" name="Google Shape;4776;p72">
                  <a:extLst>
                    <a:ext uri="{FF2B5EF4-FFF2-40B4-BE49-F238E27FC236}">
                      <a16:creationId xmlns:a16="http://schemas.microsoft.com/office/drawing/2014/main" id="{7CDDCAA9-1C9B-4726-9EAD-1781FADAAB83}"/>
                    </a:ext>
                  </a:extLst>
                </p:cNvPr>
                <p:cNvSpPr/>
                <p:nvPr/>
              </p:nvSpPr>
              <p:spPr>
                <a:xfrm>
                  <a:off x="6667352" y="1385533"/>
                  <a:ext cx="28005" cy="413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9" h="1206" extrusionOk="0">
                      <a:moveTo>
                        <a:pt x="448" y="0"/>
                      </a:moveTo>
                      <a:cubicBezTo>
                        <a:pt x="406" y="0"/>
                        <a:pt x="368" y="24"/>
                        <a:pt x="357" y="57"/>
                      </a:cubicBezTo>
                      <a:lnTo>
                        <a:pt x="1" y="1060"/>
                      </a:lnTo>
                      <a:cubicBezTo>
                        <a:pt x="1" y="1087"/>
                        <a:pt x="1" y="1113"/>
                        <a:pt x="1" y="1139"/>
                      </a:cubicBezTo>
                      <a:cubicBezTo>
                        <a:pt x="14" y="1166"/>
                        <a:pt x="40" y="1179"/>
                        <a:pt x="67" y="1192"/>
                      </a:cubicBezTo>
                      <a:cubicBezTo>
                        <a:pt x="133" y="1206"/>
                        <a:pt x="199" y="1206"/>
                        <a:pt x="252" y="1206"/>
                      </a:cubicBezTo>
                      <a:cubicBezTo>
                        <a:pt x="410" y="1206"/>
                        <a:pt x="568" y="1179"/>
                        <a:pt x="701" y="1100"/>
                      </a:cubicBezTo>
                      <a:cubicBezTo>
                        <a:pt x="799" y="1056"/>
                        <a:pt x="753" y="922"/>
                        <a:pt x="666" y="922"/>
                      </a:cubicBezTo>
                      <a:cubicBezTo>
                        <a:pt x="648" y="922"/>
                        <a:pt x="629" y="928"/>
                        <a:pt x="608" y="941"/>
                      </a:cubicBezTo>
                      <a:cubicBezTo>
                        <a:pt x="489" y="994"/>
                        <a:pt x="357" y="1021"/>
                        <a:pt x="225" y="1021"/>
                      </a:cubicBezTo>
                      <a:lnTo>
                        <a:pt x="529" y="123"/>
                      </a:lnTo>
                      <a:cubicBezTo>
                        <a:pt x="555" y="83"/>
                        <a:pt x="529" y="17"/>
                        <a:pt x="476" y="4"/>
                      </a:cubicBezTo>
                      <a:cubicBezTo>
                        <a:pt x="467" y="1"/>
                        <a:pt x="457" y="0"/>
                        <a:pt x="448" y="0"/>
                      </a:cubicBezTo>
                      <a:close/>
                    </a:path>
                  </a:pathLst>
                </a:custGeom>
                <a:solidFill>
                  <a:srgbClr val="DD7E6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90" name="Google Shape;4777;p72">
                  <a:extLst>
                    <a:ext uri="{FF2B5EF4-FFF2-40B4-BE49-F238E27FC236}">
                      <a16:creationId xmlns:a16="http://schemas.microsoft.com/office/drawing/2014/main" id="{F01B32CE-8B66-5873-0A0E-D66FBFC7F6C9}"/>
                    </a:ext>
                  </a:extLst>
                </p:cNvPr>
                <p:cNvSpPr/>
                <p:nvPr/>
              </p:nvSpPr>
              <p:spPr>
                <a:xfrm>
                  <a:off x="6836057" y="3136476"/>
                  <a:ext cx="84841" cy="325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8" h="912" extrusionOk="0">
                      <a:moveTo>
                        <a:pt x="2378" y="0"/>
                      </a:moveTo>
                      <a:lnTo>
                        <a:pt x="2378" y="0"/>
                      </a:lnTo>
                      <a:cubicBezTo>
                        <a:pt x="1744" y="370"/>
                        <a:pt x="688" y="449"/>
                        <a:pt x="238" y="449"/>
                      </a:cubicBezTo>
                      <a:cubicBezTo>
                        <a:pt x="231" y="448"/>
                        <a:pt x="224" y="448"/>
                        <a:pt x="216" y="448"/>
                      </a:cubicBezTo>
                      <a:cubicBezTo>
                        <a:pt x="95" y="448"/>
                        <a:pt x="1" y="549"/>
                        <a:pt x="1" y="674"/>
                      </a:cubicBezTo>
                      <a:cubicBezTo>
                        <a:pt x="1" y="806"/>
                        <a:pt x="106" y="911"/>
                        <a:pt x="225" y="911"/>
                      </a:cubicBezTo>
                      <a:lnTo>
                        <a:pt x="278" y="911"/>
                      </a:lnTo>
                      <a:cubicBezTo>
                        <a:pt x="516" y="911"/>
                        <a:pt x="1559" y="898"/>
                        <a:pt x="2365" y="541"/>
                      </a:cubicBezTo>
                      <a:cubicBezTo>
                        <a:pt x="2365" y="357"/>
                        <a:pt x="2365" y="185"/>
                        <a:pt x="2378" y="0"/>
                      </a:cubicBezTo>
                      <a:close/>
                    </a:path>
                  </a:pathLst>
                </a:custGeom>
                <a:solidFill>
                  <a:srgbClr val="D77F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91" name="Google Shape;4778;p72">
                  <a:extLst>
                    <a:ext uri="{FF2B5EF4-FFF2-40B4-BE49-F238E27FC236}">
                      <a16:creationId xmlns:a16="http://schemas.microsoft.com/office/drawing/2014/main" id="{F27420F7-C3AC-CBCA-88B8-B1196B6B22EE}"/>
                    </a:ext>
                  </a:extLst>
                </p:cNvPr>
                <p:cNvSpPr/>
                <p:nvPr/>
              </p:nvSpPr>
              <p:spPr>
                <a:xfrm rot="439363">
                  <a:off x="6572352" y="3136478"/>
                  <a:ext cx="84843" cy="325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8" h="912" extrusionOk="0">
                      <a:moveTo>
                        <a:pt x="2378" y="0"/>
                      </a:moveTo>
                      <a:lnTo>
                        <a:pt x="2378" y="0"/>
                      </a:lnTo>
                      <a:cubicBezTo>
                        <a:pt x="1744" y="370"/>
                        <a:pt x="688" y="449"/>
                        <a:pt x="238" y="449"/>
                      </a:cubicBezTo>
                      <a:cubicBezTo>
                        <a:pt x="231" y="448"/>
                        <a:pt x="224" y="448"/>
                        <a:pt x="216" y="448"/>
                      </a:cubicBezTo>
                      <a:cubicBezTo>
                        <a:pt x="95" y="448"/>
                        <a:pt x="1" y="549"/>
                        <a:pt x="1" y="674"/>
                      </a:cubicBezTo>
                      <a:cubicBezTo>
                        <a:pt x="1" y="806"/>
                        <a:pt x="106" y="911"/>
                        <a:pt x="225" y="911"/>
                      </a:cubicBezTo>
                      <a:lnTo>
                        <a:pt x="278" y="911"/>
                      </a:lnTo>
                      <a:cubicBezTo>
                        <a:pt x="516" y="911"/>
                        <a:pt x="1559" y="898"/>
                        <a:pt x="2365" y="541"/>
                      </a:cubicBezTo>
                      <a:cubicBezTo>
                        <a:pt x="2365" y="357"/>
                        <a:pt x="2365" y="185"/>
                        <a:pt x="2378" y="0"/>
                      </a:cubicBezTo>
                      <a:close/>
                    </a:path>
                  </a:pathLst>
                </a:custGeom>
                <a:solidFill>
                  <a:srgbClr val="D77F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92" name="Google Shape;4779;p72">
                  <a:extLst>
                    <a:ext uri="{FF2B5EF4-FFF2-40B4-BE49-F238E27FC236}">
                      <a16:creationId xmlns:a16="http://schemas.microsoft.com/office/drawing/2014/main" id="{3D30086F-19F3-533D-1655-13BD069F5C04}"/>
                    </a:ext>
                  </a:extLst>
                </p:cNvPr>
                <p:cNvSpPr/>
                <p:nvPr/>
              </p:nvSpPr>
              <p:spPr>
                <a:xfrm rot="-626035">
                  <a:off x="6689062" y="1954672"/>
                  <a:ext cx="172932" cy="32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42" h="1007" extrusionOk="0">
                      <a:moveTo>
                        <a:pt x="4300" y="1"/>
                      </a:moveTo>
                      <a:cubicBezTo>
                        <a:pt x="3875" y="1"/>
                        <a:pt x="3449" y="41"/>
                        <a:pt x="3025" y="122"/>
                      </a:cubicBezTo>
                      <a:cubicBezTo>
                        <a:pt x="2439" y="235"/>
                        <a:pt x="1898" y="286"/>
                        <a:pt x="1409" y="286"/>
                      </a:cubicBezTo>
                      <a:cubicBezTo>
                        <a:pt x="874" y="286"/>
                        <a:pt x="401" y="225"/>
                        <a:pt x="1" y="122"/>
                      </a:cubicBezTo>
                      <a:lnTo>
                        <a:pt x="1" y="122"/>
                      </a:lnTo>
                      <a:cubicBezTo>
                        <a:pt x="54" y="188"/>
                        <a:pt x="107" y="228"/>
                        <a:pt x="107" y="228"/>
                      </a:cubicBezTo>
                      <a:lnTo>
                        <a:pt x="107" y="241"/>
                      </a:lnTo>
                      <a:cubicBezTo>
                        <a:pt x="107" y="294"/>
                        <a:pt x="93" y="333"/>
                        <a:pt x="93" y="373"/>
                      </a:cubicBezTo>
                      <a:cubicBezTo>
                        <a:pt x="574" y="470"/>
                        <a:pt x="1064" y="520"/>
                        <a:pt x="1557" y="520"/>
                      </a:cubicBezTo>
                      <a:cubicBezTo>
                        <a:pt x="2065" y="520"/>
                        <a:pt x="2575" y="467"/>
                        <a:pt x="3078" y="360"/>
                      </a:cubicBezTo>
                      <a:cubicBezTo>
                        <a:pt x="3477" y="287"/>
                        <a:pt x="3879" y="251"/>
                        <a:pt x="4280" y="251"/>
                      </a:cubicBezTo>
                      <a:cubicBezTo>
                        <a:pt x="5342" y="251"/>
                        <a:pt x="6395" y="501"/>
                        <a:pt x="7344" y="980"/>
                      </a:cubicBezTo>
                      <a:cubicBezTo>
                        <a:pt x="7370" y="994"/>
                        <a:pt x="7383" y="1007"/>
                        <a:pt x="7410" y="1007"/>
                      </a:cubicBezTo>
                      <a:cubicBezTo>
                        <a:pt x="7449" y="1007"/>
                        <a:pt x="7489" y="980"/>
                        <a:pt x="7502" y="941"/>
                      </a:cubicBezTo>
                      <a:cubicBezTo>
                        <a:pt x="7542" y="888"/>
                        <a:pt x="7529" y="809"/>
                        <a:pt x="7463" y="782"/>
                      </a:cubicBezTo>
                      <a:cubicBezTo>
                        <a:pt x="6482" y="268"/>
                        <a:pt x="5398" y="1"/>
                        <a:pt x="430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8393" name="Google Shape;4780;p72">
                  <a:extLst>
                    <a:ext uri="{FF2B5EF4-FFF2-40B4-BE49-F238E27FC236}">
                      <a16:creationId xmlns:a16="http://schemas.microsoft.com/office/drawing/2014/main" id="{9A505DB5-9511-FFB4-695D-3376C4C12B24}"/>
                    </a:ext>
                  </a:extLst>
                </p:cNvPr>
                <p:cNvGrpSpPr/>
                <p:nvPr/>
              </p:nvGrpSpPr>
              <p:grpSpPr>
                <a:xfrm rot="6429777" flipH="1">
                  <a:off x="7046530" y="1926569"/>
                  <a:ext cx="45923" cy="19885"/>
                  <a:chOff x="284000" y="2200125"/>
                  <a:chExt cx="36675" cy="15875"/>
                </a:xfrm>
              </p:grpSpPr>
              <p:sp>
                <p:nvSpPr>
                  <p:cNvPr id="8402" name="Google Shape;4781;p72">
                    <a:extLst>
                      <a:ext uri="{FF2B5EF4-FFF2-40B4-BE49-F238E27FC236}">
                        <a16:creationId xmlns:a16="http://schemas.microsoft.com/office/drawing/2014/main" id="{805AA1F6-05D9-F542-97F2-DD9D5DFDD8CD}"/>
                      </a:ext>
                    </a:extLst>
                  </p:cNvPr>
                  <p:cNvSpPr/>
                  <p:nvPr/>
                </p:nvSpPr>
                <p:spPr>
                  <a:xfrm>
                    <a:off x="297550" y="2200125"/>
                    <a:ext cx="22475" cy="15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99" h="635" extrusionOk="0">
                        <a:moveTo>
                          <a:pt x="100" y="0"/>
                        </a:moveTo>
                        <a:cubicBezTo>
                          <a:pt x="72" y="0"/>
                          <a:pt x="44" y="15"/>
                          <a:pt x="27" y="41"/>
                        </a:cubicBezTo>
                        <a:cubicBezTo>
                          <a:pt x="0" y="80"/>
                          <a:pt x="13" y="133"/>
                          <a:pt x="53" y="159"/>
                        </a:cubicBezTo>
                        <a:cubicBezTo>
                          <a:pt x="53" y="159"/>
                          <a:pt x="462" y="397"/>
                          <a:pt x="740" y="608"/>
                        </a:cubicBezTo>
                        <a:cubicBezTo>
                          <a:pt x="753" y="622"/>
                          <a:pt x="766" y="635"/>
                          <a:pt x="793" y="635"/>
                        </a:cubicBezTo>
                        <a:cubicBezTo>
                          <a:pt x="872" y="635"/>
                          <a:pt x="898" y="529"/>
                          <a:pt x="832" y="476"/>
                        </a:cubicBezTo>
                        <a:cubicBezTo>
                          <a:pt x="555" y="265"/>
                          <a:pt x="159" y="27"/>
                          <a:pt x="145" y="14"/>
                        </a:cubicBezTo>
                        <a:cubicBezTo>
                          <a:pt x="131" y="5"/>
                          <a:pt x="116" y="0"/>
                          <a:pt x="100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403" name="Google Shape;4782;p72">
                    <a:extLst>
                      <a:ext uri="{FF2B5EF4-FFF2-40B4-BE49-F238E27FC236}">
                        <a16:creationId xmlns:a16="http://schemas.microsoft.com/office/drawing/2014/main" id="{11A9B92A-249E-5928-9A2C-C391F44E7968}"/>
                      </a:ext>
                    </a:extLst>
                  </p:cNvPr>
                  <p:cNvSpPr/>
                  <p:nvPr/>
                </p:nvSpPr>
                <p:spPr>
                  <a:xfrm>
                    <a:off x="284000" y="2207325"/>
                    <a:ext cx="36675" cy="8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67" h="347" extrusionOk="0">
                        <a:moveTo>
                          <a:pt x="73" y="1"/>
                        </a:moveTo>
                        <a:cubicBezTo>
                          <a:pt x="31" y="1"/>
                          <a:pt x="1" y="37"/>
                          <a:pt x="1" y="83"/>
                        </a:cubicBezTo>
                        <a:cubicBezTo>
                          <a:pt x="1" y="122"/>
                          <a:pt x="40" y="162"/>
                          <a:pt x="80" y="162"/>
                        </a:cubicBezTo>
                        <a:cubicBezTo>
                          <a:pt x="516" y="188"/>
                          <a:pt x="938" y="254"/>
                          <a:pt x="1361" y="347"/>
                        </a:cubicBezTo>
                        <a:lnTo>
                          <a:pt x="1374" y="347"/>
                        </a:lnTo>
                        <a:cubicBezTo>
                          <a:pt x="1414" y="347"/>
                          <a:pt x="1453" y="320"/>
                          <a:pt x="1453" y="281"/>
                        </a:cubicBezTo>
                        <a:cubicBezTo>
                          <a:pt x="1467" y="241"/>
                          <a:pt x="1440" y="188"/>
                          <a:pt x="1401" y="188"/>
                        </a:cubicBezTo>
                        <a:cubicBezTo>
                          <a:pt x="965" y="83"/>
                          <a:pt x="529" y="30"/>
                          <a:pt x="93" y="3"/>
                        </a:cubicBezTo>
                        <a:cubicBezTo>
                          <a:pt x="86" y="2"/>
                          <a:pt x="79" y="1"/>
                          <a:pt x="73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8394" name="Google Shape;4783;p72">
                  <a:extLst>
                    <a:ext uri="{FF2B5EF4-FFF2-40B4-BE49-F238E27FC236}">
                      <a16:creationId xmlns:a16="http://schemas.microsoft.com/office/drawing/2014/main" id="{F287F920-D4FC-D84B-7A5E-443AE50208DA}"/>
                    </a:ext>
                  </a:extLst>
                </p:cNvPr>
                <p:cNvGrpSpPr/>
                <p:nvPr/>
              </p:nvGrpSpPr>
              <p:grpSpPr>
                <a:xfrm rot="-4370230">
                  <a:off x="6266131" y="1804291"/>
                  <a:ext cx="51665" cy="22375"/>
                  <a:chOff x="284000" y="2200125"/>
                  <a:chExt cx="36675" cy="15875"/>
                </a:xfrm>
              </p:grpSpPr>
              <p:sp>
                <p:nvSpPr>
                  <p:cNvPr id="8400" name="Google Shape;4784;p72">
                    <a:extLst>
                      <a:ext uri="{FF2B5EF4-FFF2-40B4-BE49-F238E27FC236}">
                        <a16:creationId xmlns:a16="http://schemas.microsoft.com/office/drawing/2014/main" id="{8900B2D1-39BE-F733-7BB9-DF7ADD237DDC}"/>
                      </a:ext>
                    </a:extLst>
                  </p:cNvPr>
                  <p:cNvSpPr/>
                  <p:nvPr/>
                </p:nvSpPr>
                <p:spPr>
                  <a:xfrm>
                    <a:off x="297550" y="2200125"/>
                    <a:ext cx="22475" cy="15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99" h="635" extrusionOk="0">
                        <a:moveTo>
                          <a:pt x="100" y="0"/>
                        </a:moveTo>
                        <a:cubicBezTo>
                          <a:pt x="72" y="0"/>
                          <a:pt x="44" y="15"/>
                          <a:pt x="27" y="41"/>
                        </a:cubicBezTo>
                        <a:cubicBezTo>
                          <a:pt x="0" y="80"/>
                          <a:pt x="13" y="133"/>
                          <a:pt x="53" y="159"/>
                        </a:cubicBezTo>
                        <a:cubicBezTo>
                          <a:pt x="53" y="159"/>
                          <a:pt x="462" y="397"/>
                          <a:pt x="740" y="608"/>
                        </a:cubicBezTo>
                        <a:cubicBezTo>
                          <a:pt x="753" y="622"/>
                          <a:pt x="766" y="635"/>
                          <a:pt x="793" y="635"/>
                        </a:cubicBezTo>
                        <a:cubicBezTo>
                          <a:pt x="872" y="635"/>
                          <a:pt x="898" y="529"/>
                          <a:pt x="832" y="476"/>
                        </a:cubicBezTo>
                        <a:cubicBezTo>
                          <a:pt x="555" y="265"/>
                          <a:pt x="159" y="27"/>
                          <a:pt x="145" y="14"/>
                        </a:cubicBezTo>
                        <a:cubicBezTo>
                          <a:pt x="131" y="5"/>
                          <a:pt x="116" y="0"/>
                          <a:pt x="100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401" name="Google Shape;4785;p72">
                    <a:extLst>
                      <a:ext uri="{FF2B5EF4-FFF2-40B4-BE49-F238E27FC236}">
                        <a16:creationId xmlns:a16="http://schemas.microsoft.com/office/drawing/2014/main" id="{01BF2131-D19E-F599-C8B8-4B4856D937C3}"/>
                      </a:ext>
                    </a:extLst>
                  </p:cNvPr>
                  <p:cNvSpPr/>
                  <p:nvPr/>
                </p:nvSpPr>
                <p:spPr>
                  <a:xfrm>
                    <a:off x="284000" y="2207325"/>
                    <a:ext cx="36675" cy="8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67" h="347" extrusionOk="0">
                        <a:moveTo>
                          <a:pt x="73" y="1"/>
                        </a:moveTo>
                        <a:cubicBezTo>
                          <a:pt x="31" y="1"/>
                          <a:pt x="1" y="37"/>
                          <a:pt x="1" y="83"/>
                        </a:cubicBezTo>
                        <a:cubicBezTo>
                          <a:pt x="1" y="122"/>
                          <a:pt x="40" y="162"/>
                          <a:pt x="80" y="162"/>
                        </a:cubicBezTo>
                        <a:cubicBezTo>
                          <a:pt x="516" y="188"/>
                          <a:pt x="938" y="254"/>
                          <a:pt x="1361" y="347"/>
                        </a:cubicBezTo>
                        <a:lnTo>
                          <a:pt x="1374" y="347"/>
                        </a:lnTo>
                        <a:cubicBezTo>
                          <a:pt x="1414" y="347"/>
                          <a:pt x="1453" y="320"/>
                          <a:pt x="1453" y="281"/>
                        </a:cubicBezTo>
                        <a:cubicBezTo>
                          <a:pt x="1467" y="241"/>
                          <a:pt x="1440" y="188"/>
                          <a:pt x="1401" y="188"/>
                        </a:cubicBezTo>
                        <a:cubicBezTo>
                          <a:pt x="965" y="83"/>
                          <a:pt x="529" y="30"/>
                          <a:pt x="93" y="3"/>
                        </a:cubicBezTo>
                        <a:cubicBezTo>
                          <a:pt x="86" y="2"/>
                          <a:pt x="79" y="1"/>
                          <a:pt x="73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8395" name="Google Shape;4786;p72">
                  <a:extLst>
                    <a:ext uri="{FF2B5EF4-FFF2-40B4-BE49-F238E27FC236}">
                      <a16:creationId xmlns:a16="http://schemas.microsoft.com/office/drawing/2014/main" id="{6BD7F3A4-381D-6C99-FFCA-1DC4CB24191C}"/>
                    </a:ext>
                  </a:extLst>
                </p:cNvPr>
                <p:cNvGrpSpPr/>
                <p:nvPr/>
              </p:nvGrpSpPr>
              <p:grpSpPr>
                <a:xfrm>
                  <a:off x="7287449" y="1453608"/>
                  <a:ext cx="107298" cy="367476"/>
                  <a:chOff x="7717000" y="1203400"/>
                  <a:chExt cx="148550" cy="497800"/>
                </a:xfrm>
              </p:grpSpPr>
              <p:sp>
                <p:nvSpPr>
                  <p:cNvPr id="8396" name="Google Shape;4787;p72">
                    <a:extLst>
                      <a:ext uri="{FF2B5EF4-FFF2-40B4-BE49-F238E27FC236}">
                        <a16:creationId xmlns:a16="http://schemas.microsoft.com/office/drawing/2014/main" id="{39FE72A4-D946-D316-53B6-83C1D8F8AC06}"/>
                      </a:ext>
                    </a:extLst>
                  </p:cNvPr>
                  <p:cNvSpPr/>
                  <p:nvPr/>
                </p:nvSpPr>
                <p:spPr>
                  <a:xfrm>
                    <a:off x="7722400" y="1425725"/>
                    <a:ext cx="141350" cy="2754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54" h="11019" extrusionOk="0">
                        <a:moveTo>
                          <a:pt x="685" y="11019"/>
                        </a:moveTo>
                        <a:cubicBezTo>
                          <a:pt x="1369" y="10443"/>
                          <a:pt x="5654" y="6950"/>
                          <a:pt x="4862" y="5546"/>
                        </a:cubicBezTo>
                        <a:cubicBezTo>
                          <a:pt x="4754" y="5294"/>
                          <a:pt x="4574" y="4934"/>
                          <a:pt x="4250" y="4321"/>
                        </a:cubicBezTo>
                        <a:cubicBezTo>
                          <a:pt x="3277" y="4069"/>
                          <a:pt x="2269" y="4105"/>
                          <a:pt x="1333" y="4502"/>
                        </a:cubicBezTo>
                        <a:cubicBezTo>
                          <a:pt x="1297" y="4105"/>
                          <a:pt x="1225" y="3745"/>
                          <a:pt x="1117" y="3385"/>
                        </a:cubicBezTo>
                        <a:lnTo>
                          <a:pt x="937" y="3025"/>
                        </a:lnTo>
                        <a:cubicBezTo>
                          <a:pt x="1081" y="2053"/>
                          <a:pt x="1117" y="1045"/>
                          <a:pt x="1009" y="73"/>
                        </a:cubicBezTo>
                        <a:cubicBezTo>
                          <a:pt x="829" y="1"/>
                          <a:pt x="613" y="73"/>
                          <a:pt x="505" y="253"/>
                        </a:cubicBezTo>
                        <a:cubicBezTo>
                          <a:pt x="361" y="1693"/>
                          <a:pt x="1" y="8714"/>
                          <a:pt x="1" y="8714"/>
                        </a:cubicBezTo>
                        <a:cubicBezTo>
                          <a:pt x="145" y="9470"/>
                          <a:pt x="361" y="10263"/>
                          <a:pt x="685" y="11019"/>
                        </a:cubicBezTo>
                        <a:close/>
                      </a:path>
                    </a:pathLst>
                  </a:custGeom>
                  <a:solidFill>
                    <a:srgbClr val="D77F6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397" name="Google Shape;4788;p72">
                    <a:extLst>
                      <a:ext uri="{FF2B5EF4-FFF2-40B4-BE49-F238E27FC236}">
                        <a16:creationId xmlns:a16="http://schemas.microsoft.com/office/drawing/2014/main" id="{5F086474-3A0A-D984-78C5-80552369C1EE}"/>
                      </a:ext>
                    </a:extLst>
                  </p:cNvPr>
                  <p:cNvSpPr/>
                  <p:nvPr/>
                </p:nvSpPr>
                <p:spPr>
                  <a:xfrm>
                    <a:off x="7735900" y="1203400"/>
                    <a:ext cx="41450" cy="828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58" h="3313" extrusionOk="0">
                        <a:moveTo>
                          <a:pt x="469" y="0"/>
                        </a:moveTo>
                        <a:cubicBezTo>
                          <a:pt x="217" y="0"/>
                          <a:pt x="1" y="216"/>
                          <a:pt x="1" y="432"/>
                        </a:cubicBezTo>
                        <a:lnTo>
                          <a:pt x="37" y="2881"/>
                        </a:lnTo>
                        <a:cubicBezTo>
                          <a:pt x="37" y="3097"/>
                          <a:pt x="217" y="3313"/>
                          <a:pt x="469" y="3313"/>
                        </a:cubicBezTo>
                        <a:lnTo>
                          <a:pt x="1189" y="3313"/>
                        </a:lnTo>
                        <a:cubicBezTo>
                          <a:pt x="1441" y="3313"/>
                          <a:pt x="1657" y="3097"/>
                          <a:pt x="1657" y="2845"/>
                        </a:cubicBezTo>
                        <a:lnTo>
                          <a:pt x="1621" y="432"/>
                        </a:lnTo>
                        <a:cubicBezTo>
                          <a:pt x="1621" y="180"/>
                          <a:pt x="1441" y="0"/>
                          <a:pt x="1189" y="0"/>
                        </a:cubicBez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398" name="Google Shape;4789;p72">
                    <a:extLst>
                      <a:ext uri="{FF2B5EF4-FFF2-40B4-BE49-F238E27FC236}">
                        <a16:creationId xmlns:a16="http://schemas.microsoft.com/office/drawing/2014/main" id="{F9CD4F7A-4359-D7FD-C203-B6865AFF5AC8}"/>
                      </a:ext>
                    </a:extLst>
                  </p:cNvPr>
                  <p:cNvSpPr/>
                  <p:nvPr/>
                </p:nvSpPr>
                <p:spPr>
                  <a:xfrm>
                    <a:off x="7736800" y="1287100"/>
                    <a:ext cx="41450" cy="408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58" h="16348" extrusionOk="0">
                        <a:moveTo>
                          <a:pt x="1225" y="16348"/>
                        </a:moveTo>
                        <a:lnTo>
                          <a:pt x="505" y="16348"/>
                        </a:lnTo>
                        <a:cubicBezTo>
                          <a:pt x="253" y="16348"/>
                          <a:pt x="73" y="16132"/>
                          <a:pt x="73" y="15880"/>
                        </a:cubicBezTo>
                        <a:lnTo>
                          <a:pt x="1" y="433"/>
                        </a:lnTo>
                        <a:cubicBezTo>
                          <a:pt x="1" y="181"/>
                          <a:pt x="181" y="1"/>
                          <a:pt x="433" y="1"/>
                        </a:cubicBezTo>
                        <a:lnTo>
                          <a:pt x="1153" y="1"/>
                        </a:lnTo>
                        <a:cubicBezTo>
                          <a:pt x="1405" y="1"/>
                          <a:pt x="1621" y="181"/>
                          <a:pt x="1621" y="433"/>
                        </a:cubicBezTo>
                        <a:lnTo>
                          <a:pt x="1657" y="15880"/>
                        </a:lnTo>
                        <a:cubicBezTo>
                          <a:pt x="1657" y="16132"/>
                          <a:pt x="1477" y="16312"/>
                          <a:pt x="1225" y="16348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399" name="Google Shape;4790;p72">
                    <a:extLst>
                      <a:ext uri="{FF2B5EF4-FFF2-40B4-BE49-F238E27FC236}">
                        <a16:creationId xmlns:a16="http://schemas.microsoft.com/office/drawing/2014/main" id="{E595F7FE-3CD6-9630-22FB-09F93F390B3C}"/>
                      </a:ext>
                    </a:extLst>
                  </p:cNvPr>
                  <p:cNvSpPr/>
                  <p:nvPr/>
                </p:nvSpPr>
                <p:spPr>
                  <a:xfrm>
                    <a:off x="7717000" y="1379825"/>
                    <a:ext cx="148550" cy="255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42" h="10227" extrusionOk="0">
                        <a:moveTo>
                          <a:pt x="2593" y="1261"/>
                        </a:moveTo>
                        <a:cubicBezTo>
                          <a:pt x="1333" y="2305"/>
                          <a:pt x="1" y="4069"/>
                          <a:pt x="361" y="4861"/>
                        </a:cubicBezTo>
                        <a:cubicBezTo>
                          <a:pt x="685" y="5689"/>
                          <a:pt x="1405" y="5005"/>
                          <a:pt x="1405" y="5005"/>
                        </a:cubicBezTo>
                        <a:cubicBezTo>
                          <a:pt x="1405" y="5005"/>
                          <a:pt x="397" y="6049"/>
                          <a:pt x="829" y="6626"/>
                        </a:cubicBezTo>
                        <a:cubicBezTo>
                          <a:pt x="1261" y="7202"/>
                          <a:pt x="2017" y="6554"/>
                          <a:pt x="2017" y="6554"/>
                        </a:cubicBezTo>
                        <a:cubicBezTo>
                          <a:pt x="2017" y="6554"/>
                          <a:pt x="469" y="7850"/>
                          <a:pt x="1153" y="8462"/>
                        </a:cubicBezTo>
                        <a:cubicBezTo>
                          <a:pt x="1513" y="8822"/>
                          <a:pt x="2053" y="8822"/>
                          <a:pt x="2377" y="8462"/>
                        </a:cubicBezTo>
                        <a:cubicBezTo>
                          <a:pt x="2377" y="8462"/>
                          <a:pt x="1189" y="9830"/>
                          <a:pt x="1801" y="10010"/>
                        </a:cubicBezTo>
                        <a:cubicBezTo>
                          <a:pt x="2413" y="10226"/>
                          <a:pt x="4934" y="8930"/>
                          <a:pt x="5438" y="7634"/>
                        </a:cubicBezTo>
                        <a:cubicBezTo>
                          <a:pt x="5942" y="6338"/>
                          <a:pt x="5042" y="6374"/>
                          <a:pt x="5042" y="6374"/>
                        </a:cubicBezTo>
                        <a:cubicBezTo>
                          <a:pt x="5042" y="6374"/>
                          <a:pt x="5726" y="5365"/>
                          <a:pt x="5114" y="4789"/>
                        </a:cubicBezTo>
                        <a:cubicBezTo>
                          <a:pt x="4538" y="4249"/>
                          <a:pt x="4213" y="4681"/>
                          <a:pt x="4213" y="4681"/>
                        </a:cubicBezTo>
                        <a:cubicBezTo>
                          <a:pt x="4213" y="4681"/>
                          <a:pt x="5294" y="3421"/>
                          <a:pt x="4826" y="3061"/>
                        </a:cubicBezTo>
                        <a:cubicBezTo>
                          <a:pt x="4466" y="2845"/>
                          <a:pt x="3997" y="2773"/>
                          <a:pt x="3565" y="2845"/>
                        </a:cubicBezTo>
                        <a:cubicBezTo>
                          <a:pt x="3565" y="2845"/>
                          <a:pt x="4610" y="0"/>
                          <a:pt x="2593" y="1261"/>
                        </a:cubicBezTo>
                        <a:close/>
                      </a:path>
                    </a:pathLst>
                  </a:custGeom>
                  <a:solidFill>
                    <a:srgbClr val="E6AD8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sp>
            <p:nvSpPr>
              <p:cNvPr id="43" name="Google Shape;4791;p72">
                <a:extLst>
                  <a:ext uri="{FF2B5EF4-FFF2-40B4-BE49-F238E27FC236}">
                    <a16:creationId xmlns:a16="http://schemas.microsoft.com/office/drawing/2014/main" id="{B171759B-1C97-AA13-3470-7CBE53EDC496}"/>
                  </a:ext>
                </a:extLst>
              </p:cNvPr>
              <p:cNvSpPr/>
              <p:nvPr/>
            </p:nvSpPr>
            <p:spPr>
              <a:xfrm rot="514881">
                <a:off x="5990569" y="2517899"/>
                <a:ext cx="161340" cy="62598"/>
              </a:xfrm>
              <a:custGeom>
                <a:avLst/>
                <a:gdLst/>
                <a:ahLst/>
                <a:cxnLst/>
                <a:rect l="l" t="t" r="r" b="b"/>
                <a:pathLst>
                  <a:path w="2985" h="1929" extrusionOk="0">
                    <a:moveTo>
                      <a:pt x="2774" y="1"/>
                    </a:moveTo>
                    <a:cubicBezTo>
                      <a:pt x="2774" y="1"/>
                      <a:pt x="872" y="1136"/>
                      <a:pt x="0" y="1467"/>
                    </a:cubicBezTo>
                    <a:lnTo>
                      <a:pt x="264" y="1929"/>
                    </a:lnTo>
                    <a:cubicBezTo>
                      <a:pt x="264" y="1929"/>
                      <a:pt x="1915" y="1176"/>
                      <a:pt x="2985" y="410"/>
                    </a:cubicBezTo>
                    <a:lnTo>
                      <a:pt x="277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4792;p72">
                <a:extLst>
                  <a:ext uri="{FF2B5EF4-FFF2-40B4-BE49-F238E27FC236}">
                    <a16:creationId xmlns:a16="http://schemas.microsoft.com/office/drawing/2014/main" id="{B500AC48-49F3-23C8-6DBF-4723ECB61C2E}"/>
                  </a:ext>
                </a:extLst>
              </p:cNvPr>
              <p:cNvSpPr/>
              <p:nvPr/>
            </p:nvSpPr>
            <p:spPr>
              <a:xfrm rot="2699792">
                <a:off x="6422756" y="2523097"/>
                <a:ext cx="87009" cy="52180"/>
              </a:xfrm>
              <a:custGeom>
                <a:avLst/>
                <a:gdLst/>
                <a:ahLst/>
                <a:cxnLst/>
                <a:rect l="l" t="t" r="r" b="b"/>
                <a:pathLst>
                  <a:path w="2985" h="1929" extrusionOk="0">
                    <a:moveTo>
                      <a:pt x="2774" y="1"/>
                    </a:moveTo>
                    <a:cubicBezTo>
                      <a:pt x="2774" y="1"/>
                      <a:pt x="872" y="1136"/>
                      <a:pt x="0" y="1467"/>
                    </a:cubicBezTo>
                    <a:lnTo>
                      <a:pt x="264" y="1929"/>
                    </a:lnTo>
                    <a:cubicBezTo>
                      <a:pt x="264" y="1929"/>
                      <a:pt x="1915" y="1176"/>
                      <a:pt x="2985" y="410"/>
                    </a:cubicBezTo>
                    <a:lnTo>
                      <a:pt x="277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1" name="Google Shape;4793;p72">
              <a:extLst>
                <a:ext uri="{FF2B5EF4-FFF2-40B4-BE49-F238E27FC236}">
                  <a16:creationId xmlns:a16="http://schemas.microsoft.com/office/drawing/2014/main" id="{571D2538-62BA-7C2E-5369-32F902B4BDB7}"/>
                </a:ext>
              </a:extLst>
            </p:cNvPr>
            <p:cNvSpPr/>
            <p:nvPr/>
          </p:nvSpPr>
          <p:spPr>
            <a:xfrm rot="10562100">
              <a:off x="6658205" y="3107372"/>
              <a:ext cx="498124" cy="43896"/>
            </a:xfrm>
            <a:custGeom>
              <a:avLst/>
              <a:gdLst/>
              <a:ahLst/>
              <a:cxnLst/>
              <a:rect l="l" t="t" r="r" b="b"/>
              <a:pathLst>
                <a:path w="20656" h="2765" extrusionOk="0">
                  <a:moveTo>
                    <a:pt x="119" y="0"/>
                  </a:moveTo>
                  <a:cubicBezTo>
                    <a:pt x="79" y="132"/>
                    <a:pt x="40" y="251"/>
                    <a:pt x="0" y="357"/>
                  </a:cubicBezTo>
                  <a:cubicBezTo>
                    <a:pt x="1783" y="1162"/>
                    <a:pt x="3658" y="1743"/>
                    <a:pt x="5586" y="2100"/>
                  </a:cubicBezTo>
                  <a:cubicBezTo>
                    <a:pt x="7620" y="2496"/>
                    <a:pt x="9694" y="2708"/>
                    <a:pt x="11767" y="2747"/>
                  </a:cubicBezTo>
                  <a:cubicBezTo>
                    <a:pt x="12194" y="2758"/>
                    <a:pt x="12625" y="2765"/>
                    <a:pt x="13061" y="2765"/>
                  </a:cubicBezTo>
                  <a:cubicBezTo>
                    <a:pt x="13677" y="2765"/>
                    <a:pt x="14302" y="2752"/>
                    <a:pt x="14937" y="2721"/>
                  </a:cubicBezTo>
                  <a:cubicBezTo>
                    <a:pt x="16852" y="2642"/>
                    <a:pt x="18767" y="2470"/>
                    <a:pt x="20655" y="2193"/>
                  </a:cubicBezTo>
                  <a:cubicBezTo>
                    <a:pt x="20655" y="2074"/>
                    <a:pt x="20642" y="1955"/>
                    <a:pt x="20629" y="1823"/>
                  </a:cubicBezTo>
                  <a:cubicBezTo>
                    <a:pt x="18740" y="2100"/>
                    <a:pt x="16825" y="2272"/>
                    <a:pt x="14923" y="2351"/>
                  </a:cubicBezTo>
                  <a:cubicBezTo>
                    <a:pt x="14307" y="2376"/>
                    <a:pt x="13662" y="2390"/>
                    <a:pt x="12995" y="2390"/>
                  </a:cubicBezTo>
                  <a:cubicBezTo>
                    <a:pt x="9006" y="2390"/>
                    <a:pt x="4237" y="1878"/>
                    <a:pt x="119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45FD825B-09B1-CD7C-A92B-DFAD8F006355}"/>
              </a:ext>
            </a:extLst>
          </p:cNvPr>
          <p:cNvSpPr txBox="1"/>
          <p:nvPr/>
        </p:nvSpPr>
        <p:spPr>
          <a:xfrm>
            <a:off x="2380500" y="1277614"/>
            <a:ext cx="6689827" cy="25759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TW" altLang="zh-TW" sz="1800" b="1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Open Sans"/>
              </a:rPr>
              <a:t>進修部課程在此方案目標一、二、三平均分數明顯進步最多</a:t>
            </a:r>
            <a:endParaRPr lang="en-US" altLang="zh-TW" sz="1800" b="1" dirty="0">
              <a:solidFill>
                <a:schemeClr val="accent5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  <a:sym typeface="Open Sans"/>
            </a:endParaRPr>
          </a:p>
          <a:p>
            <a:pPr algn="just">
              <a:lnSpc>
                <a:spcPct val="130000"/>
              </a:lnSpc>
            </a:pPr>
            <a:r>
              <a:rPr lang="zh-TW" altLang="zh-TW" sz="1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Open Sans"/>
              </a:rPr>
              <a:t>進修部同學</a:t>
            </a:r>
            <a:r>
              <a:rPr lang="zh-TW" altLang="zh-TW" sz="1800" b="1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Open Sans"/>
              </a:rPr>
              <a:t>平日均在業界上班，</a:t>
            </a:r>
            <a:r>
              <a:rPr lang="zh-TW" altLang="zh-TW" sz="1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Open Sans"/>
              </a:rPr>
              <a:t>具有豐富之實務經驗</a:t>
            </a:r>
            <a:endParaRPr lang="en-US" altLang="zh-TW" sz="1800" b="1" dirty="0">
              <a:solidFill>
                <a:schemeClr val="accent5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  <a:sym typeface="Open Sans"/>
            </a:endParaRPr>
          </a:p>
          <a:p>
            <a:pPr algn="just">
              <a:lnSpc>
                <a:spcPct val="130000"/>
              </a:lnSpc>
            </a:pPr>
            <a:r>
              <a:rPr lang="zh-TW" altLang="zh-TW" sz="1800" b="1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Open Sans"/>
              </a:rPr>
              <a:t>透過與入班演講之業師在實務上的交流可以激發出更多的火花</a:t>
            </a:r>
            <a:endParaRPr lang="en-US" altLang="zh-TW" sz="1800" b="1" dirty="0">
              <a:solidFill>
                <a:schemeClr val="accent5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  <a:sym typeface="Open Sans"/>
            </a:endParaRPr>
          </a:p>
          <a:p>
            <a:pPr algn="just">
              <a:lnSpc>
                <a:spcPct val="130000"/>
              </a:lnSpc>
            </a:pPr>
            <a:endParaRPr lang="en-US" altLang="zh-TW" sz="1800" b="1" dirty="0">
              <a:solidFill>
                <a:schemeClr val="accent5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  <a:sym typeface="Open Sans"/>
            </a:endParaRPr>
          </a:p>
          <a:p>
            <a:pPr marL="285750" indent="-2857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TW" altLang="zh-TW" sz="1800" b="1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Open Sans"/>
              </a:rPr>
              <a:t>日間部課程方面，在目標一、三、四、五、六、七進步最多</a:t>
            </a:r>
            <a:endParaRPr lang="en-US" altLang="zh-TW" sz="1800" b="1" dirty="0">
              <a:solidFill>
                <a:schemeClr val="accent5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  <a:sym typeface="Open Sans"/>
            </a:endParaRPr>
          </a:p>
          <a:p>
            <a:pPr algn="just">
              <a:lnSpc>
                <a:spcPct val="130000"/>
              </a:lnSpc>
            </a:pPr>
            <a:r>
              <a:rPr lang="zh-TW" altLang="zh-TW" sz="1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Open Sans"/>
              </a:rPr>
              <a:t>日間部同學</a:t>
            </a:r>
            <a:r>
              <a:rPr lang="zh-TW" altLang="zh-TW" sz="1800" b="1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Open Sans"/>
              </a:rPr>
              <a:t>透過不同領域的業師入班演講，了解現今業界概況與產業趨勢</a:t>
            </a:r>
            <a:r>
              <a:rPr lang="zh-TW" altLang="en-US" sz="1800" b="1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Open Sans"/>
              </a:rPr>
              <a:t>，</a:t>
            </a:r>
            <a:r>
              <a:rPr lang="zh-TW" altLang="zh-TW" sz="1800" b="1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Open Sans"/>
              </a:rPr>
              <a:t>恰好</a:t>
            </a:r>
            <a:r>
              <a:rPr lang="zh-TW" altLang="zh-TW" sz="1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Open Sans"/>
              </a:rPr>
              <a:t>補足理論不足之處</a:t>
            </a:r>
            <a:endParaRPr lang="zh-TW" altLang="en-US" sz="1800" b="1" dirty="0">
              <a:solidFill>
                <a:schemeClr val="accent5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2550084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900" decel="100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900" decel="1000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4" name="Google Shape;7214;p98"/>
          <p:cNvSpPr txBox="1">
            <a:spLocks noGrp="1"/>
          </p:cNvSpPr>
          <p:nvPr>
            <p:ph type="title"/>
          </p:nvPr>
        </p:nvSpPr>
        <p:spPr>
          <a:xfrm>
            <a:off x="720000" y="526625"/>
            <a:ext cx="77040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zh-TW" spc="3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創新課程總數</a:t>
            </a:r>
            <a:r>
              <a:rPr lang="zh-TW" altLang="en-US" spc="3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及</a:t>
            </a:r>
            <a:r>
              <a:rPr lang="zh-TW" altLang="zh-TW" spc="3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修課人次</a:t>
            </a:r>
            <a:endParaRPr spc="3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224" name="Google Shape;7224;p98"/>
          <p:cNvSpPr txBox="1"/>
          <p:nvPr/>
        </p:nvSpPr>
        <p:spPr>
          <a:xfrm>
            <a:off x="0" y="4562469"/>
            <a:ext cx="2592752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600" b="1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總修課人次之男女比例</a:t>
            </a:r>
            <a:endParaRPr lang="en-US" sz="1600" b="1" dirty="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pen Sans"/>
              <a:sym typeface="Open Sans"/>
            </a:endParaRPr>
          </a:p>
        </p:txBody>
      </p:sp>
      <p:sp>
        <p:nvSpPr>
          <p:cNvPr id="7229" name="Google Shape;7229;p98">
            <a:hlinkClick r:id="" action="ppaction://hlinkshowjump?jump=nextslide"/>
          </p:cNvPr>
          <p:cNvSpPr/>
          <p:nvPr/>
        </p:nvSpPr>
        <p:spPr>
          <a:xfrm>
            <a:off x="8271850" y="4451450"/>
            <a:ext cx="314100" cy="31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30" name="Google Shape;7230;p98">
            <a:hlinkClick r:id="" action="ppaction://hlinkshowjump?jump=nextslide"/>
          </p:cNvPr>
          <p:cNvSpPr/>
          <p:nvPr/>
        </p:nvSpPr>
        <p:spPr>
          <a:xfrm>
            <a:off x="8352525" y="4551800"/>
            <a:ext cx="152700" cy="113400"/>
          </a:xfrm>
          <a:prstGeom prst="rightArrow">
            <a:avLst>
              <a:gd name="adj1" fmla="val 46119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31" name="Google Shape;7231;p98">
            <a:hlinkClick r:id="" action="ppaction://hlinkshowjump?jump=previousslide"/>
          </p:cNvPr>
          <p:cNvSpPr/>
          <p:nvPr/>
        </p:nvSpPr>
        <p:spPr>
          <a:xfrm rot="10800000">
            <a:off x="7886275" y="4451450"/>
            <a:ext cx="314100" cy="31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32" name="Google Shape;7232;p98">
            <a:hlinkClick r:id="" action="ppaction://hlinkshowjump?jump=previousslide"/>
          </p:cNvPr>
          <p:cNvSpPr/>
          <p:nvPr/>
        </p:nvSpPr>
        <p:spPr>
          <a:xfrm rot="10800000">
            <a:off x="7967000" y="4551800"/>
            <a:ext cx="152700" cy="113400"/>
          </a:xfrm>
          <a:prstGeom prst="rightArrow">
            <a:avLst>
              <a:gd name="adj1" fmla="val 46119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098584DC-BDB3-FA0A-F3F7-4775A919D6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728" y="3017449"/>
            <a:ext cx="2592752" cy="159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19" name="Google Shape;7219;p98"/>
          <p:cNvSpPr txBox="1">
            <a:spLocks noGrp="1"/>
          </p:cNvSpPr>
          <p:nvPr>
            <p:ph type="title" idx="4294967295"/>
          </p:nvPr>
        </p:nvSpPr>
        <p:spPr>
          <a:xfrm>
            <a:off x="1137419" y="3358688"/>
            <a:ext cx="957532" cy="41881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34%</a:t>
            </a:r>
            <a:endParaRPr sz="2000" dirty="0"/>
          </a:p>
        </p:txBody>
      </p:sp>
      <p:sp>
        <p:nvSpPr>
          <p:cNvPr id="7220" name="Google Shape;7220;p98"/>
          <p:cNvSpPr txBox="1">
            <a:spLocks noGrp="1"/>
          </p:cNvSpPr>
          <p:nvPr>
            <p:ph type="title" idx="4294967295"/>
          </p:nvPr>
        </p:nvSpPr>
        <p:spPr>
          <a:xfrm>
            <a:off x="614620" y="3812556"/>
            <a:ext cx="820706" cy="41881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66%</a:t>
            </a:r>
            <a:endParaRPr sz="2000" dirty="0"/>
          </a:p>
        </p:txBody>
      </p:sp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5863EB8D-1F66-01F6-C7FF-6106B31623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9392712"/>
              </p:ext>
            </p:extLst>
          </p:nvPr>
        </p:nvGraphicFramePr>
        <p:xfrm>
          <a:off x="2287678" y="1030010"/>
          <a:ext cx="5337810" cy="3539736"/>
        </p:xfrm>
        <a:graphic>
          <a:graphicData uri="http://schemas.openxmlformats.org/drawingml/2006/table">
            <a:tbl>
              <a:tblPr firstRow="1" firstCol="1" bandRow="1">
                <a:tableStyleId>{46F890A9-2807-4EBB-B81D-B2AA78EC7F39}</a:tableStyleId>
              </a:tblPr>
              <a:tblGrid>
                <a:gridCol w="2293620">
                  <a:extLst>
                    <a:ext uri="{9D8B030D-6E8A-4147-A177-3AD203B41FA5}">
                      <a16:colId xmlns:a16="http://schemas.microsoft.com/office/drawing/2014/main" val="2064022548"/>
                    </a:ext>
                  </a:extLst>
                </a:gridCol>
                <a:gridCol w="1694180">
                  <a:extLst>
                    <a:ext uri="{9D8B030D-6E8A-4147-A177-3AD203B41FA5}">
                      <a16:colId xmlns:a16="http://schemas.microsoft.com/office/drawing/2014/main" val="3933304119"/>
                    </a:ext>
                  </a:extLst>
                </a:gridCol>
                <a:gridCol w="1350010">
                  <a:extLst>
                    <a:ext uri="{9D8B030D-6E8A-4147-A177-3AD203B41FA5}">
                      <a16:colId xmlns:a16="http://schemas.microsoft.com/office/drawing/2014/main" val="1509976586"/>
                    </a:ext>
                  </a:extLst>
                </a:gridCol>
              </a:tblGrid>
              <a:tr h="263247"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所屬單位</a:t>
                      </a:r>
                      <a:endParaRPr lang="zh-TW" sz="1200" kern="1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課程總數</a:t>
                      </a:r>
                      <a:endParaRPr lang="zh-TW" sz="1200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修課人次</a:t>
                      </a:r>
                      <a:endParaRPr lang="zh-TW" sz="1200" kern="1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6972395"/>
                  </a:ext>
                </a:extLst>
              </a:tr>
              <a:tr h="191018"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企業管理系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46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1,543</a:t>
                      </a:r>
                      <a:endParaRPr lang="zh-TW" sz="12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69815211"/>
                  </a:ext>
                </a:extLst>
              </a:tr>
              <a:tr h="220201"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會計資訊系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31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1,079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99484604"/>
                  </a:ext>
                </a:extLst>
              </a:tr>
              <a:tr h="191018"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通識教育中心</a:t>
                      </a:r>
                      <a:endParaRPr lang="zh-TW" sz="12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21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749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98804292"/>
                  </a:ext>
                </a:extLst>
              </a:tr>
              <a:tr h="191018"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資訊管理系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</a:t>
                      </a:r>
                      <a:endParaRPr lang="zh-TW" sz="12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610</a:t>
                      </a:r>
                      <a:endParaRPr lang="zh-TW" sz="12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65048387"/>
                  </a:ext>
                </a:extLst>
              </a:tr>
              <a:tr h="191018"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數位多媒體設計系</a:t>
                      </a:r>
                      <a:endParaRPr lang="zh-TW" sz="12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21</a:t>
                      </a:r>
                      <a:endParaRPr lang="zh-TW" sz="12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563</a:t>
                      </a:r>
                      <a:endParaRPr lang="zh-TW" sz="12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40986278"/>
                  </a:ext>
                </a:extLst>
              </a:tr>
              <a:tr h="191018"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創意科技與產品設計系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</a:t>
                      </a:r>
                      <a:endParaRPr lang="zh-TW" sz="12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285</a:t>
                      </a:r>
                      <a:endParaRPr lang="zh-TW" sz="12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92216026"/>
                  </a:ext>
                </a:extLst>
              </a:tr>
              <a:tr h="191018"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應用外語系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  <a:endParaRPr lang="zh-TW" sz="12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260</a:t>
                      </a:r>
                      <a:endParaRPr lang="zh-TW" sz="12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75741471"/>
                  </a:ext>
                </a:extLst>
              </a:tr>
              <a:tr h="191018"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財政稅務系</a:t>
                      </a:r>
                      <a:endParaRPr lang="zh-TW" sz="12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  <a:endParaRPr lang="zh-TW" sz="12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346</a:t>
                      </a:r>
                      <a:endParaRPr lang="zh-TW" sz="12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14483681"/>
                  </a:ext>
                </a:extLst>
              </a:tr>
              <a:tr h="191018"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商業設計管理系</a:t>
                      </a:r>
                      <a:endParaRPr lang="zh-TW" sz="12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298</a:t>
                      </a:r>
                      <a:endParaRPr lang="zh-TW" sz="12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60614960"/>
                  </a:ext>
                </a:extLst>
              </a:tr>
              <a:tr h="191018"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財務金融系</a:t>
                      </a:r>
                      <a:endParaRPr lang="zh-TW" sz="12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endParaRPr lang="zh-TW" sz="12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250</a:t>
                      </a:r>
                      <a:endParaRPr lang="zh-TW" sz="12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75637231"/>
                  </a:ext>
                </a:extLst>
              </a:tr>
              <a:tr h="191018"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國際商務系</a:t>
                      </a:r>
                      <a:endParaRPr lang="zh-TW" sz="12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126</a:t>
                      </a:r>
                      <a:endParaRPr lang="zh-TW" sz="12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37969059"/>
                  </a:ext>
                </a:extLst>
              </a:tr>
              <a:tr h="191018"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體育室</a:t>
                      </a:r>
                      <a:endParaRPr lang="zh-TW" sz="12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109</a:t>
                      </a:r>
                      <a:endParaRPr lang="zh-TW" sz="12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86666240"/>
                  </a:ext>
                </a:extLst>
              </a:tr>
              <a:tr h="191018"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資訊與決策科學研究所</a:t>
                      </a:r>
                      <a:endParaRPr lang="zh-TW" sz="12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</a:t>
                      </a:r>
                      <a:endParaRPr lang="zh-TW" sz="12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38200307"/>
                  </a:ext>
                </a:extLst>
              </a:tr>
              <a:tr h="191018"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創業設計與經營研究所</a:t>
                      </a:r>
                      <a:endParaRPr lang="zh-TW" sz="12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</a:t>
                      </a:r>
                      <a:endParaRPr lang="zh-TW" sz="12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28614457"/>
                  </a:ext>
                </a:extLst>
              </a:tr>
              <a:tr h="191018"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貿易實務法律暨談判學位學程</a:t>
                      </a:r>
                      <a:endParaRPr lang="zh-TW" sz="12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</a:t>
                      </a:r>
                      <a:endParaRPr lang="zh-TW" sz="12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47641040"/>
                  </a:ext>
                </a:extLst>
              </a:tr>
              <a:tr h="191018"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財經學院博士班</a:t>
                      </a:r>
                      <a:endParaRPr lang="zh-TW" sz="12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sz="12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97961420"/>
                  </a:ext>
                </a:extLst>
              </a:tr>
              <a:tr h="191018"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合計</a:t>
                      </a:r>
                      <a:endParaRPr lang="zh-TW" sz="12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</a:t>
                      </a:r>
                      <a:endParaRPr lang="zh-TW" sz="12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6,284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33145140"/>
                  </a:ext>
                </a:extLst>
              </a:tr>
            </a:tbl>
          </a:graphicData>
        </a:graphic>
      </p:graphicFrame>
      <p:sp>
        <p:nvSpPr>
          <p:cNvPr id="3" name="文字方塊 2">
            <a:extLst>
              <a:ext uri="{FF2B5EF4-FFF2-40B4-BE49-F238E27FC236}">
                <a16:creationId xmlns:a16="http://schemas.microsoft.com/office/drawing/2014/main" id="{0C398FD4-1912-5255-01F6-CE3FC76BBA15}"/>
              </a:ext>
            </a:extLst>
          </p:cNvPr>
          <p:cNvSpPr txBox="1"/>
          <p:nvPr/>
        </p:nvSpPr>
        <p:spPr>
          <a:xfrm>
            <a:off x="2628270" y="4663631"/>
            <a:ext cx="49972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</a:t>
            </a:r>
            <a:r>
              <a:rPr lang="zh-TW" altLang="zh-TW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課程總數為</a:t>
            </a:r>
            <a:r>
              <a:rPr lang="en-US" altLang="zh-TW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202</a:t>
            </a:r>
            <a:r>
              <a:rPr lang="zh-TW" altLang="zh-TW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門</a:t>
            </a:r>
            <a:r>
              <a:rPr lang="zh-TW" altLang="en-US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zh-TW" altLang="zh-TW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總修課人次為</a:t>
            </a:r>
            <a:r>
              <a:rPr lang="en-US" altLang="zh-TW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6,284</a:t>
            </a:r>
            <a:r>
              <a:rPr lang="zh-TW" altLang="zh-TW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人次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1" name="Google Shape;8441;p110"/>
          <p:cNvSpPr txBox="1">
            <a:spLocks noGrp="1"/>
          </p:cNvSpPr>
          <p:nvPr>
            <p:ph type="subTitle" idx="2"/>
          </p:nvPr>
        </p:nvSpPr>
        <p:spPr>
          <a:xfrm>
            <a:off x="-36195" y="3799809"/>
            <a:ext cx="2775340" cy="90631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zh-TW" sz="1800" b="1" dirty="0">
                <a:solidFill>
                  <a:schemeClr val="accent4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強化信息交流與反饋</a:t>
            </a:r>
            <a:endParaRPr lang="en-US" altLang="zh-TW" sz="1800" b="1" dirty="0">
              <a:solidFill>
                <a:schemeClr val="accent4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lvl="0" indent="0">
              <a:lnSpc>
                <a:spcPct val="150000"/>
              </a:lnSpc>
            </a:pPr>
            <a:r>
              <a:rPr lang="zh-TW" altLang="zh-TW" sz="1800" b="1" dirty="0">
                <a:solidFill>
                  <a:schemeClr val="accent4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提高學習自覺性和積極性</a:t>
            </a:r>
            <a:endParaRPr lang="en-US" sz="1800" b="1" dirty="0">
              <a:solidFill>
                <a:schemeClr val="accent4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8445" name="Google Shape;8445;p110"/>
          <p:cNvSpPr txBox="1">
            <a:spLocks noGrp="1"/>
          </p:cNvSpPr>
          <p:nvPr>
            <p:ph type="title"/>
          </p:nvPr>
        </p:nvSpPr>
        <p:spPr>
          <a:xfrm>
            <a:off x="720000" y="526625"/>
            <a:ext cx="77040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zh-TW" spc="3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結論與建議</a:t>
            </a:r>
            <a:endParaRPr spc="3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8459" name="Google Shape;8459;p110"/>
          <p:cNvGrpSpPr/>
          <p:nvPr/>
        </p:nvGrpSpPr>
        <p:grpSpPr>
          <a:xfrm>
            <a:off x="307018" y="2067100"/>
            <a:ext cx="1792563" cy="1145972"/>
            <a:chOff x="1637372" y="1439233"/>
            <a:chExt cx="1995950" cy="1275996"/>
          </a:xfrm>
        </p:grpSpPr>
        <p:grpSp>
          <p:nvGrpSpPr>
            <p:cNvPr id="8460" name="Google Shape;8460;p110"/>
            <p:cNvGrpSpPr/>
            <p:nvPr/>
          </p:nvGrpSpPr>
          <p:grpSpPr>
            <a:xfrm>
              <a:off x="1637372" y="1439233"/>
              <a:ext cx="1995950" cy="1275996"/>
              <a:chOff x="2413900" y="1707875"/>
              <a:chExt cx="835650" cy="534225"/>
            </a:xfrm>
          </p:grpSpPr>
          <p:sp>
            <p:nvSpPr>
              <p:cNvPr id="8461" name="Google Shape;8461;p110"/>
              <p:cNvSpPr/>
              <p:nvPr/>
            </p:nvSpPr>
            <p:spPr>
              <a:xfrm>
                <a:off x="2413900" y="2187925"/>
                <a:ext cx="835650" cy="54175"/>
              </a:xfrm>
              <a:custGeom>
                <a:avLst/>
                <a:gdLst/>
                <a:ahLst/>
                <a:cxnLst/>
                <a:rect l="l" t="t" r="r" b="b"/>
                <a:pathLst>
                  <a:path w="33426" h="2167" extrusionOk="0">
                    <a:moveTo>
                      <a:pt x="0" y="0"/>
                    </a:moveTo>
                    <a:lnTo>
                      <a:pt x="0" y="621"/>
                    </a:lnTo>
                    <a:lnTo>
                      <a:pt x="33426" y="2166"/>
                    </a:lnTo>
                    <a:lnTo>
                      <a:pt x="3342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2" name="Google Shape;8462;p110"/>
              <p:cNvSpPr/>
              <p:nvPr/>
            </p:nvSpPr>
            <p:spPr>
              <a:xfrm>
                <a:off x="2413900" y="1707875"/>
                <a:ext cx="835650" cy="501850"/>
              </a:xfrm>
              <a:custGeom>
                <a:avLst/>
                <a:gdLst/>
                <a:ahLst/>
                <a:cxnLst/>
                <a:rect l="l" t="t" r="r" b="b"/>
                <a:pathLst>
                  <a:path w="33426" h="20074" extrusionOk="0">
                    <a:moveTo>
                      <a:pt x="0" y="0"/>
                    </a:moveTo>
                    <a:lnTo>
                      <a:pt x="0" y="19625"/>
                    </a:lnTo>
                    <a:lnTo>
                      <a:pt x="33426" y="20074"/>
                    </a:lnTo>
                    <a:lnTo>
                      <a:pt x="3342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3" name="Google Shape;8463;p110"/>
              <p:cNvSpPr/>
              <p:nvPr/>
            </p:nvSpPr>
            <p:spPr>
              <a:xfrm>
                <a:off x="3231050" y="1720075"/>
                <a:ext cx="5300" cy="466875"/>
              </a:xfrm>
              <a:custGeom>
                <a:avLst/>
                <a:gdLst/>
                <a:ahLst/>
                <a:cxnLst/>
                <a:rect l="l" t="t" r="r" b="b"/>
                <a:pathLst>
                  <a:path w="212" h="18675" extrusionOk="0">
                    <a:moveTo>
                      <a:pt x="212" y="1"/>
                    </a:moveTo>
                    <a:lnTo>
                      <a:pt x="0" y="318"/>
                    </a:lnTo>
                    <a:lnTo>
                      <a:pt x="0" y="18529"/>
                    </a:lnTo>
                    <a:lnTo>
                      <a:pt x="212" y="18675"/>
                    </a:lnTo>
                    <a:lnTo>
                      <a:pt x="21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4" name="Google Shape;8464;p110"/>
              <p:cNvSpPr/>
              <p:nvPr/>
            </p:nvSpPr>
            <p:spPr>
              <a:xfrm>
                <a:off x="2427100" y="1720075"/>
                <a:ext cx="809250" cy="7950"/>
              </a:xfrm>
              <a:custGeom>
                <a:avLst/>
                <a:gdLst/>
                <a:ahLst/>
                <a:cxnLst/>
                <a:rect l="l" t="t" r="r" b="b"/>
                <a:pathLst>
                  <a:path w="32370" h="318" extrusionOk="0">
                    <a:moveTo>
                      <a:pt x="32370" y="1"/>
                    </a:moveTo>
                    <a:lnTo>
                      <a:pt x="0" y="159"/>
                    </a:lnTo>
                    <a:lnTo>
                      <a:pt x="0" y="318"/>
                    </a:lnTo>
                    <a:lnTo>
                      <a:pt x="32158" y="318"/>
                    </a:lnTo>
                    <a:lnTo>
                      <a:pt x="32370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5" name="Google Shape;8465;p110"/>
              <p:cNvSpPr/>
              <p:nvPr/>
            </p:nvSpPr>
            <p:spPr>
              <a:xfrm>
                <a:off x="2427100" y="1724050"/>
                <a:ext cx="5300" cy="463900"/>
              </a:xfrm>
              <a:custGeom>
                <a:avLst/>
                <a:gdLst/>
                <a:ahLst/>
                <a:cxnLst/>
                <a:rect l="l" t="t" r="r" b="b"/>
                <a:pathLst>
                  <a:path w="212" h="18556" extrusionOk="0">
                    <a:moveTo>
                      <a:pt x="0" y="0"/>
                    </a:moveTo>
                    <a:lnTo>
                      <a:pt x="0" y="18555"/>
                    </a:lnTo>
                    <a:lnTo>
                      <a:pt x="212" y="18185"/>
                    </a:lnTo>
                    <a:lnTo>
                      <a:pt x="212" y="15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6" name="Google Shape;8466;p110"/>
              <p:cNvSpPr/>
              <p:nvPr/>
            </p:nvSpPr>
            <p:spPr>
              <a:xfrm>
                <a:off x="2427100" y="2173050"/>
                <a:ext cx="809250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32370" h="596" extrusionOk="0">
                    <a:moveTo>
                      <a:pt x="32158" y="1"/>
                    </a:moveTo>
                    <a:lnTo>
                      <a:pt x="291" y="93"/>
                    </a:lnTo>
                    <a:lnTo>
                      <a:pt x="0" y="595"/>
                    </a:lnTo>
                    <a:lnTo>
                      <a:pt x="32370" y="556"/>
                    </a:lnTo>
                    <a:lnTo>
                      <a:pt x="3215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7" name="Google Shape;8467;p110"/>
              <p:cNvSpPr/>
              <p:nvPr/>
            </p:nvSpPr>
            <p:spPr>
              <a:xfrm>
                <a:off x="2432375" y="1728000"/>
                <a:ext cx="798700" cy="455325"/>
              </a:xfrm>
              <a:custGeom>
                <a:avLst/>
                <a:gdLst/>
                <a:ahLst/>
                <a:cxnLst/>
                <a:rect l="l" t="t" r="r" b="b"/>
                <a:pathLst>
                  <a:path w="31948" h="18213" extrusionOk="0">
                    <a:moveTo>
                      <a:pt x="1" y="1"/>
                    </a:moveTo>
                    <a:lnTo>
                      <a:pt x="1" y="18027"/>
                    </a:lnTo>
                    <a:lnTo>
                      <a:pt x="31947" y="18212"/>
                    </a:lnTo>
                    <a:lnTo>
                      <a:pt x="3194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</p:grpSp>
        <p:sp>
          <p:nvSpPr>
            <p:cNvPr id="8468" name="Google Shape;8468;p110"/>
            <p:cNvSpPr/>
            <p:nvPr/>
          </p:nvSpPr>
          <p:spPr>
            <a:xfrm>
              <a:off x="1845669" y="1646344"/>
              <a:ext cx="1579093" cy="781792"/>
            </a:xfrm>
            <a:custGeom>
              <a:avLst/>
              <a:gdLst/>
              <a:ahLst/>
              <a:cxnLst/>
              <a:rect l="l" t="t" r="r" b="b"/>
              <a:pathLst>
                <a:path w="29425" h="14568" extrusionOk="0">
                  <a:moveTo>
                    <a:pt x="1678" y="1"/>
                  </a:moveTo>
                  <a:lnTo>
                    <a:pt x="0" y="3923"/>
                  </a:lnTo>
                  <a:lnTo>
                    <a:pt x="11543" y="7224"/>
                  </a:lnTo>
                  <a:lnTo>
                    <a:pt x="885" y="12877"/>
                  </a:lnTo>
                  <a:lnTo>
                    <a:pt x="0" y="14567"/>
                  </a:lnTo>
                  <a:lnTo>
                    <a:pt x="29425" y="9245"/>
                  </a:lnTo>
                  <a:lnTo>
                    <a:pt x="16495" y="4874"/>
                  </a:lnTo>
                  <a:lnTo>
                    <a:pt x="29226" y="2391"/>
                  </a:lnTo>
                  <a:lnTo>
                    <a:pt x="29425" y="1546"/>
                  </a:lnTo>
                  <a:lnTo>
                    <a:pt x="167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22" name="Google Shape;8522;p110"/>
          <p:cNvGrpSpPr/>
          <p:nvPr/>
        </p:nvGrpSpPr>
        <p:grpSpPr>
          <a:xfrm>
            <a:off x="939177" y="2378361"/>
            <a:ext cx="528332" cy="523449"/>
            <a:chOff x="2406473" y="1137454"/>
            <a:chExt cx="438559" cy="434505"/>
          </a:xfrm>
        </p:grpSpPr>
        <p:sp>
          <p:nvSpPr>
            <p:cNvPr id="8523" name="Google Shape;8523;p110"/>
            <p:cNvSpPr/>
            <p:nvPr/>
          </p:nvSpPr>
          <p:spPr>
            <a:xfrm>
              <a:off x="2406473" y="1137454"/>
              <a:ext cx="437259" cy="434505"/>
            </a:xfrm>
            <a:custGeom>
              <a:avLst/>
              <a:gdLst/>
              <a:ahLst/>
              <a:cxnLst/>
              <a:rect l="l" t="t" r="r" b="b"/>
              <a:pathLst>
                <a:path w="16829" h="16723" extrusionOk="0">
                  <a:moveTo>
                    <a:pt x="3765" y="0"/>
                  </a:moveTo>
                  <a:cubicBezTo>
                    <a:pt x="3622" y="0"/>
                    <a:pt x="3479" y="55"/>
                    <a:pt x="3371" y="163"/>
                  </a:cubicBezTo>
                  <a:lnTo>
                    <a:pt x="218" y="3316"/>
                  </a:lnTo>
                  <a:cubicBezTo>
                    <a:pt x="1" y="3536"/>
                    <a:pt x="1" y="3889"/>
                    <a:pt x="218" y="4105"/>
                  </a:cubicBezTo>
                  <a:lnTo>
                    <a:pt x="12669" y="16560"/>
                  </a:lnTo>
                  <a:cubicBezTo>
                    <a:pt x="12778" y="16668"/>
                    <a:pt x="12920" y="16722"/>
                    <a:pt x="13063" y="16722"/>
                  </a:cubicBezTo>
                  <a:cubicBezTo>
                    <a:pt x="13206" y="16722"/>
                    <a:pt x="13349" y="16668"/>
                    <a:pt x="13458" y="16560"/>
                  </a:cubicBezTo>
                  <a:lnTo>
                    <a:pt x="16612" y="13406"/>
                  </a:lnTo>
                  <a:cubicBezTo>
                    <a:pt x="16829" y="13187"/>
                    <a:pt x="16829" y="12834"/>
                    <a:pt x="16612" y="12617"/>
                  </a:cubicBezTo>
                  <a:lnTo>
                    <a:pt x="15295" y="11301"/>
                  </a:lnTo>
                  <a:lnTo>
                    <a:pt x="14992" y="11248"/>
                  </a:lnTo>
                  <a:lnTo>
                    <a:pt x="14937" y="10943"/>
                  </a:lnTo>
                  <a:lnTo>
                    <a:pt x="14112" y="10117"/>
                  </a:lnTo>
                  <a:lnTo>
                    <a:pt x="13832" y="10052"/>
                  </a:lnTo>
                  <a:lnTo>
                    <a:pt x="13756" y="9762"/>
                  </a:lnTo>
                  <a:lnTo>
                    <a:pt x="12931" y="8936"/>
                  </a:lnTo>
                  <a:lnTo>
                    <a:pt x="12646" y="8840"/>
                  </a:lnTo>
                  <a:lnTo>
                    <a:pt x="12573" y="8578"/>
                  </a:lnTo>
                  <a:lnTo>
                    <a:pt x="8199" y="4205"/>
                  </a:lnTo>
                  <a:lnTo>
                    <a:pt x="7943" y="4126"/>
                  </a:lnTo>
                  <a:lnTo>
                    <a:pt x="7844" y="3849"/>
                  </a:lnTo>
                  <a:lnTo>
                    <a:pt x="7018" y="3024"/>
                  </a:lnTo>
                  <a:lnTo>
                    <a:pt x="6741" y="2925"/>
                  </a:lnTo>
                  <a:lnTo>
                    <a:pt x="6660" y="2666"/>
                  </a:lnTo>
                  <a:lnTo>
                    <a:pt x="5835" y="1840"/>
                  </a:lnTo>
                  <a:lnTo>
                    <a:pt x="5545" y="1717"/>
                  </a:lnTo>
                  <a:lnTo>
                    <a:pt x="5477" y="1482"/>
                  </a:lnTo>
                  <a:lnTo>
                    <a:pt x="4160" y="163"/>
                  </a:lnTo>
                  <a:cubicBezTo>
                    <a:pt x="4050" y="55"/>
                    <a:pt x="3907" y="0"/>
                    <a:pt x="37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4" name="Google Shape;8524;p110"/>
            <p:cNvSpPr/>
            <p:nvPr/>
          </p:nvSpPr>
          <p:spPr>
            <a:xfrm>
              <a:off x="2487746" y="1217376"/>
              <a:ext cx="28996" cy="28945"/>
            </a:xfrm>
            <a:custGeom>
              <a:avLst/>
              <a:gdLst/>
              <a:ahLst/>
              <a:cxnLst/>
              <a:rect l="l" t="t" r="r" b="b"/>
              <a:pathLst>
                <a:path w="1116" h="1114" extrusionOk="0">
                  <a:moveTo>
                    <a:pt x="557" y="0"/>
                  </a:moveTo>
                  <a:cubicBezTo>
                    <a:pt x="251" y="0"/>
                    <a:pt x="0" y="248"/>
                    <a:pt x="0" y="557"/>
                  </a:cubicBezTo>
                  <a:cubicBezTo>
                    <a:pt x="0" y="865"/>
                    <a:pt x="251" y="1113"/>
                    <a:pt x="557" y="1113"/>
                  </a:cubicBezTo>
                  <a:cubicBezTo>
                    <a:pt x="865" y="1113"/>
                    <a:pt x="1116" y="865"/>
                    <a:pt x="1116" y="557"/>
                  </a:cubicBezTo>
                  <a:cubicBezTo>
                    <a:pt x="1116" y="248"/>
                    <a:pt x="865" y="0"/>
                    <a:pt x="5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5" name="Google Shape;8525;p110"/>
            <p:cNvSpPr/>
            <p:nvPr/>
          </p:nvSpPr>
          <p:spPr>
            <a:xfrm>
              <a:off x="2628181" y="1419884"/>
              <a:ext cx="96343" cy="95044"/>
            </a:xfrm>
            <a:custGeom>
              <a:avLst/>
              <a:gdLst/>
              <a:ahLst/>
              <a:cxnLst/>
              <a:rect l="l" t="t" r="r" b="b"/>
              <a:pathLst>
                <a:path w="3708" h="3658" extrusionOk="0">
                  <a:moveTo>
                    <a:pt x="276" y="0"/>
                  </a:moveTo>
                  <a:cubicBezTo>
                    <a:pt x="212" y="0"/>
                    <a:pt x="147" y="24"/>
                    <a:pt x="97" y="73"/>
                  </a:cubicBezTo>
                  <a:cubicBezTo>
                    <a:pt x="1" y="172"/>
                    <a:pt x="1" y="331"/>
                    <a:pt x="97" y="431"/>
                  </a:cubicBezTo>
                  <a:lnTo>
                    <a:pt x="3251" y="3584"/>
                  </a:lnTo>
                  <a:cubicBezTo>
                    <a:pt x="3300" y="3634"/>
                    <a:pt x="3366" y="3657"/>
                    <a:pt x="3431" y="3657"/>
                  </a:cubicBezTo>
                  <a:cubicBezTo>
                    <a:pt x="3494" y="3657"/>
                    <a:pt x="3559" y="3634"/>
                    <a:pt x="3609" y="3584"/>
                  </a:cubicBezTo>
                  <a:cubicBezTo>
                    <a:pt x="3708" y="3485"/>
                    <a:pt x="3708" y="3325"/>
                    <a:pt x="3609" y="3226"/>
                  </a:cubicBezTo>
                  <a:lnTo>
                    <a:pt x="455" y="73"/>
                  </a:lnTo>
                  <a:cubicBezTo>
                    <a:pt x="406" y="24"/>
                    <a:pt x="341" y="0"/>
                    <a:pt x="2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6" name="Google Shape;8526;p110"/>
            <p:cNvSpPr/>
            <p:nvPr/>
          </p:nvSpPr>
          <p:spPr>
            <a:xfrm>
              <a:off x="2464310" y="1256012"/>
              <a:ext cx="96369" cy="95044"/>
            </a:xfrm>
            <a:custGeom>
              <a:avLst/>
              <a:gdLst/>
              <a:ahLst/>
              <a:cxnLst/>
              <a:rect l="l" t="t" r="r" b="b"/>
              <a:pathLst>
                <a:path w="3709" h="3658" extrusionOk="0">
                  <a:moveTo>
                    <a:pt x="276" y="0"/>
                  </a:moveTo>
                  <a:cubicBezTo>
                    <a:pt x="212" y="0"/>
                    <a:pt x="147" y="24"/>
                    <a:pt x="97" y="73"/>
                  </a:cubicBezTo>
                  <a:cubicBezTo>
                    <a:pt x="1" y="172"/>
                    <a:pt x="1" y="331"/>
                    <a:pt x="97" y="431"/>
                  </a:cubicBezTo>
                  <a:lnTo>
                    <a:pt x="3251" y="3584"/>
                  </a:lnTo>
                  <a:cubicBezTo>
                    <a:pt x="3300" y="3634"/>
                    <a:pt x="3366" y="3657"/>
                    <a:pt x="3431" y="3657"/>
                  </a:cubicBezTo>
                  <a:cubicBezTo>
                    <a:pt x="3494" y="3657"/>
                    <a:pt x="3559" y="3634"/>
                    <a:pt x="3609" y="3584"/>
                  </a:cubicBezTo>
                  <a:cubicBezTo>
                    <a:pt x="3708" y="3485"/>
                    <a:pt x="3708" y="3326"/>
                    <a:pt x="3609" y="3226"/>
                  </a:cubicBezTo>
                  <a:lnTo>
                    <a:pt x="455" y="73"/>
                  </a:lnTo>
                  <a:cubicBezTo>
                    <a:pt x="406" y="24"/>
                    <a:pt x="341" y="0"/>
                    <a:pt x="2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7" name="Google Shape;8527;p110"/>
            <p:cNvSpPr/>
            <p:nvPr/>
          </p:nvSpPr>
          <p:spPr>
            <a:xfrm>
              <a:off x="2494242" y="1137454"/>
              <a:ext cx="349491" cy="434505"/>
            </a:xfrm>
            <a:custGeom>
              <a:avLst/>
              <a:gdLst/>
              <a:ahLst/>
              <a:cxnLst/>
              <a:rect l="l" t="t" r="r" b="b"/>
              <a:pathLst>
                <a:path w="13451" h="16723" extrusionOk="0">
                  <a:moveTo>
                    <a:pt x="386" y="1"/>
                  </a:moveTo>
                  <a:cubicBezTo>
                    <a:pt x="247" y="1"/>
                    <a:pt x="108" y="53"/>
                    <a:pt x="1" y="158"/>
                  </a:cubicBezTo>
                  <a:cubicBezTo>
                    <a:pt x="3" y="160"/>
                    <a:pt x="6" y="163"/>
                    <a:pt x="6" y="166"/>
                  </a:cubicBezTo>
                  <a:lnTo>
                    <a:pt x="12461" y="12617"/>
                  </a:lnTo>
                  <a:cubicBezTo>
                    <a:pt x="12677" y="12834"/>
                    <a:pt x="12677" y="13187"/>
                    <a:pt x="12461" y="13406"/>
                  </a:cubicBezTo>
                  <a:lnTo>
                    <a:pt x="9307" y="16560"/>
                  </a:lnTo>
                  <a:cubicBezTo>
                    <a:pt x="9304" y="16560"/>
                    <a:pt x="9302" y="16562"/>
                    <a:pt x="9299" y="16565"/>
                  </a:cubicBezTo>
                  <a:cubicBezTo>
                    <a:pt x="9407" y="16670"/>
                    <a:pt x="9546" y="16722"/>
                    <a:pt x="9686" y="16722"/>
                  </a:cubicBezTo>
                  <a:cubicBezTo>
                    <a:pt x="9828" y="16722"/>
                    <a:pt x="9971" y="16668"/>
                    <a:pt x="10080" y="16560"/>
                  </a:cubicBezTo>
                  <a:lnTo>
                    <a:pt x="13234" y="13406"/>
                  </a:lnTo>
                  <a:cubicBezTo>
                    <a:pt x="13451" y="13187"/>
                    <a:pt x="13451" y="12834"/>
                    <a:pt x="13234" y="12617"/>
                  </a:cubicBezTo>
                  <a:lnTo>
                    <a:pt x="11917" y="11301"/>
                  </a:lnTo>
                  <a:lnTo>
                    <a:pt x="11614" y="11248"/>
                  </a:lnTo>
                  <a:lnTo>
                    <a:pt x="11559" y="10943"/>
                  </a:lnTo>
                  <a:lnTo>
                    <a:pt x="10734" y="10117"/>
                  </a:lnTo>
                  <a:lnTo>
                    <a:pt x="10454" y="10052"/>
                  </a:lnTo>
                  <a:lnTo>
                    <a:pt x="10378" y="9762"/>
                  </a:lnTo>
                  <a:lnTo>
                    <a:pt x="9553" y="8936"/>
                  </a:lnTo>
                  <a:lnTo>
                    <a:pt x="9268" y="8840"/>
                  </a:lnTo>
                  <a:lnTo>
                    <a:pt x="9195" y="8578"/>
                  </a:lnTo>
                  <a:lnTo>
                    <a:pt x="4821" y="4205"/>
                  </a:lnTo>
                  <a:lnTo>
                    <a:pt x="4565" y="4126"/>
                  </a:lnTo>
                  <a:lnTo>
                    <a:pt x="4466" y="3849"/>
                  </a:lnTo>
                  <a:lnTo>
                    <a:pt x="3640" y="3024"/>
                  </a:lnTo>
                  <a:lnTo>
                    <a:pt x="3363" y="2925"/>
                  </a:lnTo>
                  <a:lnTo>
                    <a:pt x="3282" y="2666"/>
                  </a:lnTo>
                  <a:lnTo>
                    <a:pt x="2457" y="1840"/>
                  </a:lnTo>
                  <a:lnTo>
                    <a:pt x="2167" y="1717"/>
                  </a:lnTo>
                  <a:lnTo>
                    <a:pt x="2099" y="1482"/>
                  </a:lnTo>
                  <a:lnTo>
                    <a:pt x="782" y="166"/>
                  </a:lnTo>
                  <a:cubicBezTo>
                    <a:pt x="672" y="56"/>
                    <a:pt x="529" y="1"/>
                    <a:pt x="3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8" name="Google Shape;8528;p110"/>
            <p:cNvSpPr/>
            <p:nvPr/>
          </p:nvSpPr>
          <p:spPr>
            <a:xfrm>
              <a:off x="2535996" y="1175960"/>
              <a:ext cx="22085" cy="21462"/>
            </a:xfrm>
            <a:custGeom>
              <a:avLst/>
              <a:gdLst/>
              <a:ahLst/>
              <a:cxnLst/>
              <a:rect l="l" t="t" r="r" b="b"/>
              <a:pathLst>
                <a:path w="850" h="826" extrusionOk="0">
                  <a:moveTo>
                    <a:pt x="492" y="0"/>
                  </a:moveTo>
                  <a:lnTo>
                    <a:pt x="100" y="395"/>
                  </a:lnTo>
                  <a:cubicBezTo>
                    <a:pt x="1" y="494"/>
                    <a:pt x="1" y="654"/>
                    <a:pt x="100" y="753"/>
                  </a:cubicBezTo>
                  <a:cubicBezTo>
                    <a:pt x="147" y="802"/>
                    <a:pt x="212" y="826"/>
                    <a:pt x="278" y="826"/>
                  </a:cubicBezTo>
                  <a:cubicBezTo>
                    <a:pt x="343" y="826"/>
                    <a:pt x="406" y="802"/>
                    <a:pt x="455" y="753"/>
                  </a:cubicBezTo>
                  <a:lnTo>
                    <a:pt x="850" y="358"/>
                  </a:lnTo>
                  <a:lnTo>
                    <a:pt x="4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9" name="Google Shape;8529;p110"/>
            <p:cNvSpPr/>
            <p:nvPr/>
          </p:nvSpPr>
          <p:spPr>
            <a:xfrm>
              <a:off x="2566681" y="1206698"/>
              <a:ext cx="22163" cy="21488"/>
            </a:xfrm>
            <a:custGeom>
              <a:avLst/>
              <a:gdLst/>
              <a:ahLst/>
              <a:cxnLst/>
              <a:rect l="l" t="t" r="r" b="b"/>
              <a:pathLst>
                <a:path w="853" h="827" extrusionOk="0">
                  <a:moveTo>
                    <a:pt x="494" y="1"/>
                  </a:moveTo>
                  <a:lnTo>
                    <a:pt x="100" y="395"/>
                  </a:lnTo>
                  <a:cubicBezTo>
                    <a:pt x="1" y="495"/>
                    <a:pt x="1" y="654"/>
                    <a:pt x="100" y="751"/>
                  </a:cubicBezTo>
                  <a:cubicBezTo>
                    <a:pt x="149" y="800"/>
                    <a:pt x="215" y="826"/>
                    <a:pt x="278" y="826"/>
                  </a:cubicBezTo>
                  <a:cubicBezTo>
                    <a:pt x="343" y="826"/>
                    <a:pt x="408" y="800"/>
                    <a:pt x="458" y="751"/>
                  </a:cubicBezTo>
                  <a:lnTo>
                    <a:pt x="852" y="359"/>
                  </a:lnTo>
                  <a:lnTo>
                    <a:pt x="49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0" name="Google Shape;8530;p110"/>
            <p:cNvSpPr/>
            <p:nvPr/>
          </p:nvSpPr>
          <p:spPr>
            <a:xfrm>
              <a:off x="2597444" y="1237461"/>
              <a:ext cx="22085" cy="21410"/>
            </a:xfrm>
            <a:custGeom>
              <a:avLst/>
              <a:gdLst/>
              <a:ahLst/>
              <a:cxnLst/>
              <a:rect l="l" t="t" r="r" b="b"/>
              <a:pathLst>
                <a:path w="850" h="824" extrusionOk="0">
                  <a:moveTo>
                    <a:pt x="494" y="0"/>
                  </a:moveTo>
                  <a:lnTo>
                    <a:pt x="99" y="395"/>
                  </a:lnTo>
                  <a:cubicBezTo>
                    <a:pt x="0" y="492"/>
                    <a:pt x="0" y="651"/>
                    <a:pt x="99" y="750"/>
                  </a:cubicBezTo>
                  <a:cubicBezTo>
                    <a:pt x="149" y="800"/>
                    <a:pt x="212" y="823"/>
                    <a:pt x="277" y="823"/>
                  </a:cubicBezTo>
                  <a:cubicBezTo>
                    <a:pt x="342" y="823"/>
                    <a:pt x="408" y="800"/>
                    <a:pt x="455" y="750"/>
                  </a:cubicBezTo>
                  <a:lnTo>
                    <a:pt x="849" y="356"/>
                  </a:lnTo>
                  <a:lnTo>
                    <a:pt x="4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1" name="Google Shape;8531;p110"/>
            <p:cNvSpPr/>
            <p:nvPr/>
          </p:nvSpPr>
          <p:spPr>
            <a:xfrm>
              <a:off x="2720289" y="1360332"/>
              <a:ext cx="22163" cy="21462"/>
            </a:xfrm>
            <a:custGeom>
              <a:avLst/>
              <a:gdLst/>
              <a:ahLst/>
              <a:cxnLst/>
              <a:rect l="l" t="t" r="r" b="b"/>
              <a:pathLst>
                <a:path w="853" h="826" extrusionOk="0">
                  <a:moveTo>
                    <a:pt x="495" y="0"/>
                  </a:moveTo>
                  <a:lnTo>
                    <a:pt x="100" y="395"/>
                  </a:lnTo>
                  <a:cubicBezTo>
                    <a:pt x="1" y="494"/>
                    <a:pt x="1" y="653"/>
                    <a:pt x="100" y="753"/>
                  </a:cubicBezTo>
                  <a:cubicBezTo>
                    <a:pt x="150" y="800"/>
                    <a:pt x="215" y="826"/>
                    <a:pt x="278" y="826"/>
                  </a:cubicBezTo>
                  <a:cubicBezTo>
                    <a:pt x="343" y="826"/>
                    <a:pt x="409" y="800"/>
                    <a:pt x="458" y="753"/>
                  </a:cubicBezTo>
                  <a:lnTo>
                    <a:pt x="853" y="358"/>
                  </a:lnTo>
                  <a:lnTo>
                    <a:pt x="4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2" name="Google Shape;8532;p110"/>
            <p:cNvSpPr/>
            <p:nvPr/>
          </p:nvSpPr>
          <p:spPr>
            <a:xfrm>
              <a:off x="2751053" y="1391069"/>
              <a:ext cx="22085" cy="21410"/>
            </a:xfrm>
            <a:custGeom>
              <a:avLst/>
              <a:gdLst/>
              <a:ahLst/>
              <a:cxnLst/>
              <a:rect l="l" t="t" r="r" b="b"/>
              <a:pathLst>
                <a:path w="850" h="824" extrusionOk="0">
                  <a:moveTo>
                    <a:pt x="494" y="1"/>
                  </a:moveTo>
                  <a:lnTo>
                    <a:pt x="100" y="395"/>
                  </a:lnTo>
                  <a:cubicBezTo>
                    <a:pt x="1" y="492"/>
                    <a:pt x="1" y="651"/>
                    <a:pt x="100" y="751"/>
                  </a:cubicBezTo>
                  <a:cubicBezTo>
                    <a:pt x="149" y="800"/>
                    <a:pt x="212" y="824"/>
                    <a:pt x="277" y="824"/>
                  </a:cubicBezTo>
                  <a:cubicBezTo>
                    <a:pt x="343" y="824"/>
                    <a:pt x="408" y="800"/>
                    <a:pt x="455" y="751"/>
                  </a:cubicBezTo>
                  <a:lnTo>
                    <a:pt x="850" y="356"/>
                  </a:lnTo>
                  <a:lnTo>
                    <a:pt x="49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3" name="Google Shape;8533;p110"/>
            <p:cNvSpPr/>
            <p:nvPr/>
          </p:nvSpPr>
          <p:spPr>
            <a:xfrm>
              <a:off x="2781816" y="1421755"/>
              <a:ext cx="22085" cy="21488"/>
            </a:xfrm>
            <a:custGeom>
              <a:avLst/>
              <a:gdLst/>
              <a:ahLst/>
              <a:cxnLst/>
              <a:rect l="l" t="t" r="r" b="b"/>
              <a:pathLst>
                <a:path w="850" h="827" extrusionOk="0">
                  <a:moveTo>
                    <a:pt x="491" y="1"/>
                  </a:moveTo>
                  <a:lnTo>
                    <a:pt x="99" y="395"/>
                  </a:lnTo>
                  <a:cubicBezTo>
                    <a:pt x="0" y="494"/>
                    <a:pt x="0" y="654"/>
                    <a:pt x="99" y="753"/>
                  </a:cubicBezTo>
                  <a:cubicBezTo>
                    <a:pt x="146" y="803"/>
                    <a:pt x="212" y="826"/>
                    <a:pt x="277" y="826"/>
                  </a:cubicBezTo>
                  <a:cubicBezTo>
                    <a:pt x="342" y="826"/>
                    <a:pt x="405" y="803"/>
                    <a:pt x="455" y="753"/>
                  </a:cubicBezTo>
                  <a:lnTo>
                    <a:pt x="849" y="359"/>
                  </a:lnTo>
                  <a:lnTo>
                    <a:pt x="4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4" name="Google Shape;8534;p110"/>
            <p:cNvSpPr/>
            <p:nvPr/>
          </p:nvSpPr>
          <p:spPr>
            <a:xfrm>
              <a:off x="2433417" y="1228081"/>
              <a:ext cx="320572" cy="318338"/>
            </a:xfrm>
            <a:custGeom>
              <a:avLst/>
              <a:gdLst/>
              <a:ahLst/>
              <a:cxnLst/>
              <a:rect l="l" t="t" r="r" b="b"/>
              <a:pathLst>
                <a:path w="12338" h="12252" extrusionOk="0">
                  <a:moveTo>
                    <a:pt x="12338" y="1"/>
                  </a:moveTo>
                  <a:lnTo>
                    <a:pt x="8560" y="539"/>
                  </a:lnTo>
                  <a:lnTo>
                    <a:pt x="1" y="9098"/>
                  </a:lnTo>
                  <a:lnTo>
                    <a:pt x="3154" y="12251"/>
                  </a:lnTo>
                  <a:lnTo>
                    <a:pt x="11713" y="3692"/>
                  </a:lnTo>
                  <a:lnTo>
                    <a:pt x="1233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5" name="Google Shape;8535;p110"/>
            <p:cNvSpPr/>
            <p:nvPr/>
          </p:nvSpPr>
          <p:spPr>
            <a:xfrm>
              <a:off x="2505102" y="1299377"/>
              <a:ext cx="236882" cy="247042"/>
            </a:xfrm>
            <a:custGeom>
              <a:avLst/>
              <a:gdLst/>
              <a:ahLst/>
              <a:cxnLst/>
              <a:rect l="l" t="t" r="r" b="b"/>
              <a:pathLst>
                <a:path w="9117" h="9508" extrusionOk="0">
                  <a:moveTo>
                    <a:pt x="9116" y="0"/>
                  </a:moveTo>
                  <a:lnTo>
                    <a:pt x="1" y="9113"/>
                  </a:lnTo>
                  <a:lnTo>
                    <a:pt x="395" y="9507"/>
                  </a:lnTo>
                  <a:lnTo>
                    <a:pt x="8954" y="948"/>
                  </a:lnTo>
                  <a:lnTo>
                    <a:pt x="91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6" name="Google Shape;8536;p110"/>
            <p:cNvSpPr/>
            <p:nvPr/>
          </p:nvSpPr>
          <p:spPr>
            <a:xfrm>
              <a:off x="2486993" y="1276461"/>
              <a:ext cx="217032" cy="215785"/>
            </a:xfrm>
            <a:custGeom>
              <a:avLst/>
              <a:gdLst/>
              <a:ahLst/>
              <a:cxnLst/>
              <a:rect l="l" t="t" r="r" b="b"/>
              <a:pathLst>
                <a:path w="8353" h="8305" extrusionOk="0">
                  <a:moveTo>
                    <a:pt x="8076" y="0"/>
                  </a:moveTo>
                  <a:cubicBezTo>
                    <a:pt x="8011" y="0"/>
                    <a:pt x="7947" y="25"/>
                    <a:pt x="7898" y="75"/>
                  </a:cubicBezTo>
                  <a:lnTo>
                    <a:pt x="97" y="7874"/>
                  </a:lnTo>
                  <a:cubicBezTo>
                    <a:pt x="0" y="7973"/>
                    <a:pt x="0" y="8132"/>
                    <a:pt x="97" y="8231"/>
                  </a:cubicBezTo>
                  <a:cubicBezTo>
                    <a:pt x="147" y="8281"/>
                    <a:pt x="212" y="8305"/>
                    <a:pt x="277" y="8305"/>
                  </a:cubicBezTo>
                  <a:cubicBezTo>
                    <a:pt x="340" y="8305"/>
                    <a:pt x="405" y="8281"/>
                    <a:pt x="455" y="8231"/>
                  </a:cubicBezTo>
                  <a:lnTo>
                    <a:pt x="8254" y="433"/>
                  </a:lnTo>
                  <a:cubicBezTo>
                    <a:pt x="8353" y="333"/>
                    <a:pt x="8353" y="174"/>
                    <a:pt x="8254" y="75"/>
                  </a:cubicBezTo>
                  <a:cubicBezTo>
                    <a:pt x="8205" y="25"/>
                    <a:pt x="8141" y="0"/>
                    <a:pt x="80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7" name="Google Shape;8537;p110"/>
            <p:cNvSpPr/>
            <p:nvPr/>
          </p:nvSpPr>
          <p:spPr>
            <a:xfrm>
              <a:off x="2720991" y="1137714"/>
              <a:ext cx="124040" cy="121156"/>
            </a:xfrm>
            <a:custGeom>
              <a:avLst/>
              <a:gdLst/>
              <a:ahLst/>
              <a:cxnLst/>
              <a:rect l="l" t="t" r="r" b="b"/>
              <a:pathLst>
                <a:path w="4774" h="4663" extrusionOk="0">
                  <a:moveTo>
                    <a:pt x="1973" y="0"/>
                  </a:moveTo>
                  <a:cubicBezTo>
                    <a:pt x="1687" y="0"/>
                    <a:pt x="1402" y="109"/>
                    <a:pt x="1184" y="325"/>
                  </a:cubicBezTo>
                  <a:lnTo>
                    <a:pt x="0" y="1509"/>
                  </a:lnTo>
                  <a:lnTo>
                    <a:pt x="789" y="3873"/>
                  </a:lnTo>
                  <a:lnTo>
                    <a:pt x="3154" y="4662"/>
                  </a:lnTo>
                  <a:lnTo>
                    <a:pt x="4337" y="3479"/>
                  </a:lnTo>
                  <a:cubicBezTo>
                    <a:pt x="4773" y="3045"/>
                    <a:pt x="4773" y="2337"/>
                    <a:pt x="4337" y="1903"/>
                  </a:cubicBezTo>
                  <a:lnTo>
                    <a:pt x="2762" y="325"/>
                  </a:lnTo>
                  <a:cubicBezTo>
                    <a:pt x="2544" y="109"/>
                    <a:pt x="2258" y="0"/>
                    <a:pt x="19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8" name="Google Shape;8538;p110"/>
            <p:cNvSpPr/>
            <p:nvPr/>
          </p:nvSpPr>
          <p:spPr>
            <a:xfrm>
              <a:off x="2762173" y="1137714"/>
              <a:ext cx="82858" cy="121156"/>
            </a:xfrm>
            <a:custGeom>
              <a:avLst/>
              <a:gdLst/>
              <a:ahLst/>
              <a:cxnLst/>
              <a:rect l="l" t="t" r="r" b="b"/>
              <a:pathLst>
                <a:path w="3189" h="4663" extrusionOk="0">
                  <a:moveTo>
                    <a:pt x="388" y="0"/>
                  </a:moveTo>
                  <a:cubicBezTo>
                    <a:pt x="256" y="0"/>
                    <a:pt x="125" y="23"/>
                    <a:pt x="1" y="69"/>
                  </a:cubicBezTo>
                  <a:cubicBezTo>
                    <a:pt x="147" y="124"/>
                    <a:pt x="283" y="208"/>
                    <a:pt x="401" y="325"/>
                  </a:cubicBezTo>
                  <a:lnTo>
                    <a:pt x="1979" y="1903"/>
                  </a:lnTo>
                  <a:cubicBezTo>
                    <a:pt x="2412" y="2337"/>
                    <a:pt x="2412" y="3045"/>
                    <a:pt x="1979" y="3479"/>
                  </a:cubicBezTo>
                  <a:lnTo>
                    <a:pt x="989" y="4469"/>
                  </a:lnTo>
                  <a:lnTo>
                    <a:pt x="1569" y="4662"/>
                  </a:lnTo>
                  <a:lnTo>
                    <a:pt x="2752" y="3479"/>
                  </a:lnTo>
                  <a:cubicBezTo>
                    <a:pt x="3188" y="3045"/>
                    <a:pt x="3188" y="2337"/>
                    <a:pt x="2752" y="1903"/>
                  </a:cubicBezTo>
                  <a:lnTo>
                    <a:pt x="1177" y="325"/>
                  </a:lnTo>
                  <a:cubicBezTo>
                    <a:pt x="958" y="109"/>
                    <a:pt x="673" y="0"/>
                    <a:pt x="3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9" name="Google Shape;8539;p110"/>
            <p:cNvSpPr/>
            <p:nvPr/>
          </p:nvSpPr>
          <p:spPr>
            <a:xfrm>
              <a:off x="2655801" y="1197396"/>
              <a:ext cx="126717" cy="126639"/>
            </a:xfrm>
            <a:custGeom>
              <a:avLst/>
              <a:gdLst/>
              <a:ahLst/>
              <a:cxnLst/>
              <a:rect l="l" t="t" r="r" b="b"/>
              <a:pathLst>
                <a:path w="4877" h="4874" extrusionOk="0">
                  <a:moveTo>
                    <a:pt x="1723" y="1"/>
                  </a:moveTo>
                  <a:lnTo>
                    <a:pt x="1" y="1720"/>
                  </a:lnTo>
                  <a:lnTo>
                    <a:pt x="3154" y="4873"/>
                  </a:lnTo>
                  <a:lnTo>
                    <a:pt x="4876" y="3154"/>
                  </a:lnTo>
                  <a:lnTo>
                    <a:pt x="3779" y="1182"/>
                  </a:lnTo>
                  <a:lnTo>
                    <a:pt x="17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0" name="Google Shape;8540;p110"/>
            <p:cNvSpPr/>
            <p:nvPr/>
          </p:nvSpPr>
          <p:spPr>
            <a:xfrm>
              <a:off x="2727565" y="1266172"/>
              <a:ext cx="54953" cy="57863"/>
            </a:xfrm>
            <a:custGeom>
              <a:avLst/>
              <a:gdLst/>
              <a:ahLst/>
              <a:cxnLst/>
              <a:rect l="l" t="t" r="r" b="b"/>
              <a:pathLst>
                <a:path w="2115" h="2227" extrusionOk="0">
                  <a:moveTo>
                    <a:pt x="1832" y="1"/>
                  </a:moveTo>
                  <a:lnTo>
                    <a:pt x="1" y="1832"/>
                  </a:lnTo>
                  <a:lnTo>
                    <a:pt x="392" y="2226"/>
                  </a:lnTo>
                  <a:lnTo>
                    <a:pt x="2114" y="507"/>
                  </a:lnTo>
                  <a:lnTo>
                    <a:pt x="183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1" name="Google Shape;8541;p110"/>
            <p:cNvSpPr/>
            <p:nvPr/>
          </p:nvSpPr>
          <p:spPr>
            <a:xfrm>
              <a:off x="2671702" y="1211297"/>
              <a:ext cx="56512" cy="55914"/>
            </a:xfrm>
            <a:custGeom>
              <a:avLst/>
              <a:gdLst/>
              <a:ahLst/>
              <a:cxnLst/>
              <a:rect l="l" t="t" r="r" b="b"/>
              <a:pathLst>
                <a:path w="2175" h="2152" extrusionOk="0">
                  <a:moveTo>
                    <a:pt x="1898" y="0"/>
                  </a:moveTo>
                  <a:cubicBezTo>
                    <a:pt x="1834" y="0"/>
                    <a:pt x="1769" y="25"/>
                    <a:pt x="1719" y="75"/>
                  </a:cubicBezTo>
                  <a:lnTo>
                    <a:pt x="0" y="1794"/>
                  </a:lnTo>
                  <a:lnTo>
                    <a:pt x="358" y="2152"/>
                  </a:lnTo>
                  <a:lnTo>
                    <a:pt x="2077" y="433"/>
                  </a:lnTo>
                  <a:cubicBezTo>
                    <a:pt x="2174" y="333"/>
                    <a:pt x="2174" y="174"/>
                    <a:pt x="2077" y="75"/>
                  </a:cubicBezTo>
                  <a:cubicBezTo>
                    <a:pt x="2028" y="25"/>
                    <a:pt x="1963" y="0"/>
                    <a:pt x="18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2" name="Google Shape;8542;p110"/>
            <p:cNvSpPr/>
            <p:nvPr/>
          </p:nvSpPr>
          <p:spPr>
            <a:xfrm>
              <a:off x="2692202" y="1231797"/>
              <a:ext cx="56512" cy="55914"/>
            </a:xfrm>
            <a:custGeom>
              <a:avLst/>
              <a:gdLst/>
              <a:ahLst/>
              <a:cxnLst/>
              <a:rect l="l" t="t" r="r" b="b"/>
              <a:pathLst>
                <a:path w="2175" h="2152" extrusionOk="0">
                  <a:moveTo>
                    <a:pt x="1897" y="0"/>
                  </a:moveTo>
                  <a:cubicBezTo>
                    <a:pt x="1832" y="0"/>
                    <a:pt x="1768" y="25"/>
                    <a:pt x="1719" y="75"/>
                  </a:cubicBezTo>
                  <a:lnTo>
                    <a:pt x="0" y="1794"/>
                  </a:lnTo>
                  <a:lnTo>
                    <a:pt x="356" y="2152"/>
                  </a:lnTo>
                  <a:lnTo>
                    <a:pt x="2075" y="430"/>
                  </a:lnTo>
                  <a:cubicBezTo>
                    <a:pt x="2174" y="333"/>
                    <a:pt x="2174" y="174"/>
                    <a:pt x="2075" y="75"/>
                  </a:cubicBezTo>
                  <a:cubicBezTo>
                    <a:pt x="2026" y="25"/>
                    <a:pt x="1962" y="0"/>
                    <a:pt x="18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3" name="Google Shape;8543;p110"/>
            <p:cNvSpPr/>
            <p:nvPr/>
          </p:nvSpPr>
          <p:spPr>
            <a:xfrm>
              <a:off x="2712625" y="1252297"/>
              <a:ext cx="56590" cy="55862"/>
            </a:xfrm>
            <a:custGeom>
              <a:avLst/>
              <a:gdLst/>
              <a:ahLst/>
              <a:cxnLst/>
              <a:rect l="l" t="t" r="r" b="b"/>
              <a:pathLst>
                <a:path w="2178" h="2150" extrusionOk="0">
                  <a:moveTo>
                    <a:pt x="1899" y="0"/>
                  </a:moveTo>
                  <a:cubicBezTo>
                    <a:pt x="1835" y="0"/>
                    <a:pt x="1771" y="25"/>
                    <a:pt x="1722" y="75"/>
                  </a:cubicBezTo>
                  <a:lnTo>
                    <a:pt x="1" y="1794"/>
                  </a:lnTo>
                  <a:lnTo>
                    <a:pt x="359" y="2149"/>
                  </a:lnTo>
                  <a:lnTo>
                    <a:pt x="2078" y="430"/>
                  </a:lnTo>
                  <a:cubicBezTo>
                    <a:pt x="2177" y="331"/>
                    <a:pt x="2177" y="171"/>
                    <a:pt x="2078" y="75"/>
                  </a:cubicBezTo>
                  <a:cubicBezTo>
                    <a:pt x="2028" y="25"/>
                    <a:pt x="1963" y="0"/>
                    <a:pt x="18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4" name="Google Shape;8544;p110"/>
            <p:cNvSpPr/>
            <p:nvPr/>
          </p:nvSpPr>
          <p:spPr>
            <a:xfrm>
              <a:off x="2694853" y="1172687"/>
              <a:ext cx="113803" cy="110919"/>
            </a:xfrm>
            <a:custGeom>
              <a:avLst/>
              <a:gdLst/>
              <a:ahLst/>
              <a:cxnLst/>
              <a:rect l="l" t="t" r="r" b="b"/>
              <a:pathLst>
                <a:path w="4380" h="4269" extrusionOk="0">
                  <a:moveTo>
                    <a:pt x="613" y="0"/>
                  </a:moveTo>
                  <a:cubicBezTo>
                    <a:pt x="471" y="0"/>
                    <a:pt x="328" y="55"/>
                    <a:pt x="220" y="163"/>
                  </a:cubicBezTo>
                  <a:cubicBezTo>
                    <a:pt x="0" y="380"/>
                    <a:pt x="0" y="732"/>
                    <a:pt x="220" y="952"/>
                  </a:cubicBezTo>
                  <a:lnTo>
                    <a:pt x="3373" y="4105"/>
                  </a:lnTo>
                  <a:cubicBezTo>
                    <a:pt x="3482" y="4214"/>
                    <a:pt x="3624" y="4268"/>
                    <a:pt x="3766" y="4268"/>
                  </a:cubicBezTo>
                  <a:cubicBezTo>
                    <a:pt x="3909" y="4268"/>
                    <a:pt x="4051" y="4214"/>
                    <a:pt x="4160" y="4105"/>
                  </a:cubicBezTo>
                  <a:cubicBezTo>
                    <a:pt x="4379" y="3886"/>
                    <a:pt x="4379" y="3533"/>
                    <a:pt x="4160" y="3316"/>
                  </a:cubicBezTo>
                  <a:lnTo>
                    <a:pt x="1006" y="163"/>
                  </a:lnTo>
                  <a:cubicBezTo>
                    <a:pt x="898" y="55"/>
                    <a:pt x="755" y="0"/>
                    <a:pt x="6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5" name="Google Shape;8545;p110"/>
            <p:cNvSpPr/>
            <p:nvPr/>
          </p:nvSpPr>
          <p:spPr>
            <a:xfrm>
              <a:off x="2700673" y="1172687"/>
              <a:ext cx="107983" cy="110893"/>
            </a:xfrm>
            <a:custGeom>
              <a:avLst/>
              <a:gdLst/>
              <a:ahLst/>
              <a:cxnLst/>
              <a:rect l="l" t="t" r="r" b="b"/>
              <a:pathLst>
                <a:path w="4156" h="4268" extrusionOk="0">
                  <a:moveTo>
                    <a:pt x="388" y="0"/>
                  </a:moveTo>
                  <a:cubicBezTo>
                    <a:pt x="249" y="0"/>
                    <a:pt x="109" y="52"/>
                    <a:pt x="1" y="155"/>
                  </a:cubicBezTo>
                  <a:cubicBezTo>
                    <a:pt x="4" y="158"/>
                    <a:pt x="6" y="160"/>
                    <a:pt x="9" y="163"/>
                  </a:cubicBezTo>
                  <a:lnTo>
                    <a:pt x="3162" y="3316"/>
                  </a:lnTo>
                  <a:cubicBezTo>
                    <a:pt x="3382" y="3533"/>
                    <a:pt x="3382" y="3886"/>
                    <a:pt x="3162" y="4105"/>
                  </a:cubicBezTo>
                  <a:cubicBezTo>
                    <a:pt x="3160" y="4108"/>
                    <a:pt x="3157" y="4108"/>
                    <a:pt x="3154" y="4111"/>
                  </a:cubicBezTo>
                  <a:cubicBezTo>
                    <a:pt x="3263" y="4215"/>
                    <a:pt x="3403" y="4268"/>
                    <a:pt x="3543" y="4268"/>
                  </a:cubicBezTo>
                  <a:cubicBezTo>
                    <a:pt x="3685" y="4268"/>
                    <a:pt x="3827" y="4213"/>
                    <a:pt x="3936" y="4105"/>
                  </a:cubicBezTo>
                  <a:cubicBezTo>
                    <a:pt x="4155" y="3886"/>
                    <a:pt x="4155" y="3533"/>
                    <a:pt x="3936" y="3316"/>
                  </a:cubicBezTo>
                  <a:lnTo>
                    <a:pt x="782" y="163"/>
                  </a:lnTo>
                  <a:cubicBezTo>
                    <a:pt x="674" y="54"/>
                    <a:pt x="531" y="0"/>
                    <a:pt x="38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6" name="Google Shape;8546;p110"/>
            <p:cNvSpPr/>
            <p:nvPr/>
          </p:nvSpPr>
          <p:spPr>
            <a:xfrm>
              <a:off x="2425492" y="1464470"/>
              <a:ext cx="89899" cy="89899"/>
            </a:xfrm>
            <a:custGeom>
              <a:avLst/>
              <a:gdLst/>
              <a:ahLst/>
              <a:cxnLst/>
              <a:rect l="l" t="t" r="r" b="b"/>
              <a:pathLst>
                <a:path w="3460" h="3460" extrusionOk="0">
                  <a:moveTo>
                    <a:pt x="306" y="0"/>
                  </a:moveTo>
                  <a:cubicBezTo>
                    <a:pt x="262" y="44"/>
                    <a:pt x="233" y="105"/>
                    <a:pt x="225" y="167"/>
                  </a:cubicBezTo>
                  <a:lnTo>
                    <a:pt x="0" y="2197"/>
                  </a:lnTo>
                  <a:lnTo>
                    <a:pt x="275" y="3153"/>
                  </a:lnTo>
                  <a:lnTo>
                    <a:pt x="1262" y="3459"/>
                  </a:lnTo>
                  <a:lnTo>
                    <a:pt x="3292" y="3234"/>
                  </a:lnTo>
                  <a:cubicBezTo>
                    <a:pt x="3355" y="3227"/>
                    <a:pt x="3415" y="3198"/>
                    <a:pt x="3459" y="3153"/>
                  </a:cubicBezTo>
                  <a:lnTo>
                    <a:pt x="2710" y="925"/>
                  </a:lnTo>
                  <a:cubicBezTo>
                    <a:pt x="2683" y="841"/>
                    <a:pt x="2618" y="776"/>
                    <a:pt x="2535" y="750"/>
                  </a:cubicBezTo>
                  <a:lnTo>
                    <a:pt x="30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7" name="Google Shape;8547;p110"/>
            <p:cNvSpPr/>
            <p:nvPr/>
          </p:nvSpPr>
          <p:spPr>
            <a:xfrm>
              <a:off x="2452852" y="1531063"/>
              <a:ext cx="62540" cy="23306"/>
            </a:xfrm>
            <a:custGeom>
              <a:avLst/>
              <a:gdLst/>
              <a:ahLst/>
              <a:cxnLst/>
              <a:rect l="l" t="t" r="r" b="b"/>
              <a:pathLst>
                <a:path w="2407" h="897" extrusionOk="0">
                  <a:moveTo>
                    <a:pt x="2208" y="0"/>
                  </a:moveTo>
                  <a:lnTo>
                    <a:pt x="1617" y="590"/>
                  </a:lnTo>
                  <a:cubicBezTo>
                    <a:pt x="1573" y="635"/>
                    <a:pt x="1513" y="664"/>
                    <a:pt x="1450" y="671"/>
                  </a:cubicBezTo>
                  <a:lnTo>
                    <a:pt x="0" y="833"/>
                  </a:lnTo>
                  <a:lnTo>
                    <a:pt x="209" y="896"/>
                  </a:lnTo>
                  <a:lnTo>
                    <a:pt x="2239" y="671"/>
                  </a:lnTo>
                  <a:cubicBezTo>
                    <a:pt x="2302" y="664"/>
                    <a:pt x="2362" y="635"/>
                    <a:pt x="2406" y="590"/>
                  </a:cubicBezTo>
                  <a:lnTo>
                    <a:pt x="220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8" name="Google Shape;8548;p110"/>
            <p:cNvSpPr/>
            <p:nvPr/>
          </p:nvSpPr>
          <p:spPr>
            <a:xfrm>
              <a:off x="2421906" y="1521606"/>
              <a:ext cx="36401" cy="35908"/>
            </a:xfrm>
            <a:custGeom>
              <a:avLst/>
              <a:gdLst/>
              <a:ahLst/>
              <a:cxnLst/>
              <a:rect l="l" t="t" r="r" b="b"/>
              <a:pathLst>
                <a:path w="1401" h="1382" extrusionOk="0">
                  <a:moveTo>
                    <a:pt x="138" y="1"/>
                  </a:moveTo>
                  <a:lnTo>
                    <a:pt x="18" y="1072"/>
                  </a:lnTo>
                  <a:cubicBezTo>
                    <a:pt x="1" y="1240"/>
                    <a:pt x="133" y="1382"/>
                    <a:pt x="297" y="1382"/>
                  </a:cubicBezTo>
                  <a:cubicBezTo>
                    <a:pt x="307" y="1382"/>
                    <a:pt x="316" y="1381"/>
                    <a:pt x="326" y="1380"/>
                  </a:cubicBezTo>
                  <a:lnTo>
                    <a:pt x="1400" y="1260"/>
                  </a:lnTo>
                  <a:lnTo>
                    <a:pt x="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9" name="Google Shape;8549;p110"/>
            <p:cNvSpPr/>
            <p:nvPr/>
          </p:nvSpPr>
          <p:spPr>
            <a:xfrm>
              <a:off x="2424946" y="1552291"/>
              <a:ext cx="33362" cy="5222"/>
            </a:xfrm>
            <a:custGeom>
              <a:avLst/>
              <a:gdLst/>
              <a:ahLst/>
              <a:cxnLst/>
              <a:rect l="l" t="t" r="r" b="b"/>
              <a:pathLst>
                <a:path w="1284" h="201" extrusionOk="0">
                  <a:moveTo>
                    <a:pt x="1205" y="1"/>
                  </a:moveTo>
                  <a:lnTo>
                    <a:pt x="0" y="134"/>
                  </a:lnTo>
                  <a:cubicBezTo>
                    <a:pt x="49" y="175"/>
                    <a:pt x="113" y="201"/>
                    <a:pt x="182" y="201"/>
                  </a:cubicBezTo>
                  <a:cubicBezTo>
                    <a:pt x="191" y="201"/>
                    <a:pt x="200" y="200"/>
                    <a:pt x="209" y="199"/>
                  </a:cubicBezTo>
                  <a:lnTo>
                    <a:pt x="1283" y="79"/>
                  </a:lnTo>
                  <a:lnTo>
                    <a:pt x="12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Google Shape;7245;p99">
            <a:extLst>
              <a:ext uri="{FF2B5EF4-FFF2-40B4-BE49-F238E27FC236}">
                <a16:creationId xmlns:a16="http://schemas.microsoft.com/office/drawing/2014/main" id="{7E886335-4D7B-D419-56EF-4DBEFFCE61F6}"/>
              </a:ext>
            </a:extLst>
          </p:cNvPr>
          <p:cNvSpPr/>
          <p:nvPr/>
        </p:nvSpPr>
        <p:spPr>
          <a:xfrm>
            <a:off x="276181" y="3303849"/>
            <a:ext cx="1798933" cy="4095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zh-TW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參與式教學</a:t>
            </a:r>
            <a:endParaRPr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2" name="Google Shape;4731;p72">
            <a:extLst>
              <a:ext uri="{FF2B5EF4-FFF2-40B4-BE49-F238E27FC236}">
                <a16:creationId xmlns:a16="http://schemas.microsoft.com/office/drawing/2014/main" id="{0368743B-F4D1-070F-36A4-6F43FF4F5D1C}"/>
              </a:ext>
            </a:extLst>
          </p:cNvPr>
          <p:cNvGrpSpPr/>
          <p:nvPr/>
        </p:nvGrpSpPr>
        <p:grpSpPr>
          <a:xfrm>
            <a:off x="7720141" y="4088583"/>
            <a:ext cx="1389668" cy="3390518"/>
            <a:chOff x="6291140" y="1353498"/>
            <a:chExt cx="1298270" cy="3167524"/>
          </a:xfrm>
        </p:grpSpPr>
        <p:grpSp>
          <p:nvGrpSpPr>
            <p:cNvPr id="13" name="Google Shape;4732;p72">
              <a:extLst>
                <a:ext uri="{FF2B5EF4-FFF2-40B4-BE49-F238E27FC236}">
                  <a16:creationId xmlns:a16="http://schemas.microsoft.com/office/drawing/2014/main" id="{9CB7F0FD-944E-C637-D2DF-CF78CBCE73D7}"/>
                </a:ext>
              </a:extLst>
            </p:cNvPr>
            <p:cNvGrpSpPr/>
            <p:nvPr/>
          </p:nvGrpSpPr>
          <p:grpSpPr>
            <a:xfrm>
              <a:off x="6291140" y="1353498"/>
              <a:ext cx="1298270" cy="3167524"/>
              <a:chOff x="5619603" y="1386523"/>
              <a:chExt cx="1298270" cy="3167524"/>
            </a:xfrm>
          </p:grpSpPr>
          <p:grpSp>
            <p:nvGrpSpPr>
              <p:cNvPr id="15" name="Google Shape;4733;p72">
                <a:extLst>
                  <a:ext uri="{FF2B5EF4-FFF2-40B4-BE49-F238E27FC236}">
                    <a16:creationId xmlns:a16="http://schemas.microsoft.com/office/drawing/2014/main" id="{64D6367E-B930-509E-38D3-290F046E75C7}"/>
                  </a:ext>
                </a:extLst>
              </p:cNvPr>
              <p:cNvGrpSpPr/>
              <p:nvPr/>
            </p:nvGrpSpPr>
            <p:grpSpPr>
              <a:xfrm>
                <a:off x="5619603" y="1386523"/>
                <a:ext cx="1298270" cy="3167524"/>
                <a:chOff x="6096478" y="1164423"/>
                <a:chExt cx="1298270" cy="3167524"/>
              </a:xfrm>
            </p:grpSpPr>
            <p:sp>
              <p:nvSpPr>
                <p:cNvPr id="18" name="Google Shape;4734;p72">
                  <a:extLst>
                    <a:ext uri="{FF2B5EF4-FFF2-40B4-BE49-F238E27FC236}">
                      <a16:creationId xmlns:a16="http://schemas.microsoft.com/office/drawing/2014/main" id="{C88253F2-D579-3E54-3429-72604B58537C}"/>
                    </a:ext>
                  </a:extLst>
                </p:cNvPr>
                <p:cNvSpPr/>
                <p:nvPr/>
              </p:nvSpPr>
              <p:spPr>
                <a:xfrm>
                  <a:off x="6159150" y="4075747"/>
                  <a:ext cx="1078800" cy="2562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" name="Google Shape;4735;p72">
                  <a:extLst>
                    <a:ext uri="{FF2B5EF4-FFF2-40B4-BE49-F238E27FC236}">
                      <a16:creationId xmlns:a16="http://schemas.microsoft.com/office/drawing/2014/main" id="{26FB790C-2CC1-6A47-CDAE-48C92D829F66}"/>
                    </a:ext>
                  </a:extLst>
                </p:cNvPr>
                <p:cNvSpPr/>
                <p:nvPr/>
              </p:nvSpPr>
              <p:spPr>
                <a:xfrm>
                  <a:off x="6808752" y="1706603"/>
                  <a:ext cx="95524" cy="1861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4" h="11019" extrusionOk="0">
                      <a:moveTo>
                        <a:pt x="685" y="11019"/>
                      </a:moveTo>
                      <a:cubicBezTo>
                        <a:pt x="1369" y="10443"/>
                        <a:pt x="5654" y="6950"/>
                        <a:pt x="4862" y="5546"/>
                      </a:cubicBezTo>
                      <a:cubicBezTo>
                        <a:pt x="4754" y="5294"/>
                        <a:pt x="4574" y="4934"/>
                        <a:pt x="4250" y="4321"/>
                      </a:cubicBezTo>
                      <a:cubicBezTo>
                        <a:pt x="3277" y="4069"/>
                        <a:pt x="2269" y="4105"/>
                        <a:pt x="1333" y="4502"/>
                      </a:cubicBezTo>
                      <a:cubicBezTo>
                        <a:pt x="1297" y="4105"/>
                        <a:pt x="1225" y="3745"/>
                        <a:pt x="1117" y="3385"/>
                      </a:cubicBezTo>
                      <a:lnTo>
                        <a:pt x="937" y="3025"/>
                      </a:lnTo>
                      <a:cubicBezTo>
                        <a:pt x="1081" y="2053"/>
                        <a:pt x="1117" y="1045"/>
                        <a:pt x="1009" y="73"/>
                      </a:cubicBezTo>
                      <a:cubicBezTo>
                        <a:pt x="829" y="1"/>
                        <a:pt x="613" y="73"/>
                        <a:pt x="505" y="253"/>
                      </a:cubicBezTo>
                      <a:cubicBezTo>
                        <a:pt x="361" y="1693"/>
                        <a:pt x="1" y="8714"/>
                        <a:pt x="1" y="8714"/>
                      </a:cubicBezTo>
                      <a:cubicBezTo>
                        <a:pt x="145" y="9470"/>
                        <a:pt x="361" y="10263"/>
                        <a:pt x="685" y="11019"/>
                      </a:cubicBezTo>
                      <a:close/>
                    </a:path>
                  </a:pathLst>
                </a:custGeom>
                <a:solidFill>
                  <a:srgbClr val="D77F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" name="Google Shape;4736;p72">
                  <a:extLst>
                    <a:ext uri="{FF2B5EF4-FFF2-40B4-BE49-F238E27FC236}">
                      <a16:creationId xmlns:a16="http://schemas.microsoft.com/office/drawing/2014/main" id="{89966521-643D-6509-628E-062CD803D2BE}"/>
                    </a:ext>
                  </a:extLst>
                </p:cNvPr>
                <p:cNvSpPr/>
                <p:nvPr/>
              </p:nvSpPr>
              <p:spPr>
                <a:xfrm>
                  <a:off x="6805103" y="1675585"/>
                  <a:ext cx="100390" cy="1727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42" h="10227" extrusionOk="0">
                      <a:moveTo>
                        <a:pt x="2593" y="1261"/>
                      </a:moveTo>
                      <a:cubicBezTo>
                        <a:pt x="1333" y="2305"/>
                        <a:pt x="1" y="4069"/>
                        <a:pt x="361" y="4861"/>
                      </a:cubicBezTo>
                      <a:cubicBezTo>
                        <a:pt x="685" y="5689"/>
                        <a:pt x="1405" y="5005"/>
                        <a:pt x="1405" y="5005"/>
                      </a:cubicBezTo>
                      <a:cubicBezTo>
                        <a:pt x="1405" y="5005"/>
                        <a:pt x="397" y="6049"/>
                        <a:pt x="829" y="6626"/>
                      </a:cubicBezTo>
                      <a:cubicBezTo>
                        <a:pt x="1261" y="7202"/>
                        <a:pt x="2017" y="6554"/>
                        <a:pt x="2017" y="6554"/>
                      </a:cubicBezTo>
                      <a:cubicBezTo>
                        <a:pt x="2017" y="6554"/>
                        <a:pt x="469" y="7850"/>
                        <a:pt x="1153" y="8462"/>
                      </a:cubicBezTo>
                      <a:cubicBezTo>
                        <a:pt x="1513" y="8822"/>
                        <a:pt x="2053" y="8822"/>
                        <a:pt x="2377" y="8462"/>
                      </a:cubicBezTo>
                      <a:cubicBezTo>
                        <a:pt x="2377" y="8462"/>
                        <a:pt x="1189" y="9830"/>
                        <a:pt x="1801" y="10010"/>
                      </a:cubicBezTo>
                      <a:cubicBezTo>
                        <a:pt x="2413" y="10226"/>
                        <a:pt x="4934" y="8930"/>
                        <a:pt x="5438" y="7634"/>
                      </a:cubicBezTo>
                      <a:cubicBezTo>
                        <a:pt x="5942" y="6338"/>
                        <a:pt x="5042" y="6374"/>
                        <a:pt x="5042" y="6374"/>
                      </a:cubicBezTo>
                      <a:cubicBezTo>
                        <a:pt x="5042" y="6374"/>
                        <a:pt x="5726" y="5365"/>
                        <a:pt x="5114" y="4789"/>
                      </a:cubicBezTo>
                      <a:cubicBezTo>
                        <a:pt x="4538" y="4249"/>
                        <a:pt x="4213" y="4681"/>
                        <a:pt x="4213" y="4681"/>
                      </a:cubicBezTo>
                      <a:cubicBezTo>
                        <a:pt x="4213" y="4681"/>
                        <a:pt x="5294" y="3421"/>
                        <a:pt x="4826" y="3061"/>
                      </a:cubicBezTo>
                      <a:cubicBezTo>
                        <a:pt x="4466" y="2845"/>
                        <a:pt x="3997" y="2773"/>
                        <a:pt x="3565" y="2845"/>
                      </a:cubicBezTo>
                      <a:cubicBezTo>
                        <a:pt x="3565" y="2845"/>
                        <a:pt x="4610" y="0"/>
                        <a:pt x="2593" y="1261"/>
                      </a:cubicBezTo>
                      <a:close/>
                    </a:path>
                  </a:pathLst>
                </a:custGeom>
                <a:solidFill>
                  <a:srgbClr val="E6AD8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" name="Google Shape;4737;p72">
                  <a:extLst>
                    <a:ext uri="{FF2B5EF4-FFF2-40B4-BE49-F238E27FC236}">
                      <a16:creationId xmlns:a16="http://schemas.microsoft.com/office/drawing/2014/main" id="{31B72479-B994-E3BB-D60D-4E89DAAF4E72}"/>
                    </a:ext>
                  </a:extLst>
                </p:cNvPr>
                <p:cNvSpPr/>
                <p:nvPr/>
              </p:nvSpPr>
              <p:spPr>
                <a:xfrm>
                  <a:off x="6417065" y="2064420"/>
                  <a:ext cx="556640" cy="1020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947" h="60420" extrusionOk="0">
                      <a:moveTo>
                        <a:pt x="29598" y="10694"/>
                      </a:moveTo>
                      <a:cubicBezTo>
                        <a:pt x="31686" y="25421"/>
                        <a:pt x="32802" y="40256"/>
                        <a:pt x="32946" y="55127"/>
                      </a:cubicBezTo>
                      <a:cubicBezTo>
                        <a:pt x="32910" y="55487"/>
                        <a:pt x="32622" y="55811"/>
                        <a:pt x="32262" y="55847"/>
                      </a:cubicBezTo>
                      <a:cubicBezTo>
                        <a:pt x="31614" y="55991"/>
                        <a:pt x="17211" y="60420"/>
                        <a:pt x="1728" y="55595"/>
                      </a:cubicBezTo>
                      <a:cubicBezTo>
                        <a:pt x="1728" y="55595"/>
                        <a:pt x="1188" y="55451"/>
                        <a:pt x="1116" y="54298"/>
                      </a:cubicBezTo>
                      <a:cubicBezTo>
                        <a:pt x="1008" y="53182"/>
                        <a:pt x="1584" y="48429"/>
                        <a:pt x="1476" y="43640"/>
                      </a:cubicBezTo>
                      <a:cubicBezTo>
                        <a:pt x="1332" y="38888"/>
                        <a:pt x="0" y="22108"/>
                        <a:pt x="5473" y="11054"/>
                      </a:cubicBezTo>
                      <a:cubicBezTo>
                        <a:pt x="10982" y="0"/>
                        <a:pt x="29598" y="10694"/>
                        <a:pt x="29598" y="10694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" name="Google Shape;4738;p72">
                  <a:extLst>
                    <a:ext uri="{FF2B5EF4-FFF2-40B4-BE49-F238E27FC236}">
                      <a16:creationId xmlns:a16="http://schemas.microsoft.com/office/drawing/2014/main" id="{9626F273-9AB9-0AF6-F4A1-A2EE65664885}"/>
                    </a:ext>
                  </a:extLst>
                </p:cNvPr>
                <p:cNvSpPr/>
                <p:nvPr/>
              </p:nvSpPr>
              <p:spPr>
                <a:xfrm>
                  <a:off x="7223686" y="1611837"/>
                  <a:ext cx="158779" cy="2342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98" h="13863" extrusionOk="0">
                      <a:moveTo>
                        <a:pt x="3673" y="0"/>
                      </a:moveTo>
                      <a:cubicBezTo>
                        <a:pt x="3385" y="0"/>
                        <a:pt x="3313" y="1477"/>
                        <a:pt x="2845" y="2593"/>
                      </a:cubicBezTo>
                      <a:cubicBezTo>
                        <a:pt x="2341" y="3817"/>
                        <a:pt x="1440" y="4645"/>
                        <a:pt x="1332" y="5221"/>
                      </a:cubicBezTo>
                      <a:cubicBezTo>
                        <a:pt x="1044" y="6770"/>
                        <a:pt x="720" y="8282"/>
                        <a:pt x="288" y="9758"/>
                      </a:cubicBezTo>
                      <a:cubicBezTo>
                        <a:pt x="0" y="10478"/>
                        <a:pt x="1764" y="11991"/>
                        <a:pt x="2701" y="12315"/>
                      </a:cubicBezTo>
                      <a:cubicBezTo>
                        <a:pt x="2737" y="12783"/>
                        <a:pt x="2809" y="13323"/>
                        <a:pt x="2917" y="13863"/>
                      </a:cubicBezTo>
                      <a:cubicBezTo>
                        <a:pt x="5149" y="11523"/>
                        <a:pt x="8498" y="9938"/>
                        <a:pt x="8930" y="8462"/>
                      </a:cubicBezTo>
                      <a:cubicBezTo>
                        <a:pt x="9398" y="7022"/>
                        <a:pt x="7850" y="6013"/>
                        <a:pt x="7850" y="6013"/>
                      </a:cubicBezTo>
                      <a:cubicBezTo>
                        <a:pt x="6877" y="5725"/>
                        <a:pt x="5833" y="5761"/>
                        <a:pt x="4861" y="6158"/>
                      </a:cubicBezTo>
                      <a:cubicBezTo>
                        <a:pt x="4825" y="5761"/>
                        <a:pt x="4753" y="5401"/>
                        <a:pt x="4645" y="5041"/>
                      </a:cubicBezTo>
                      <a:lnTo>
                        <a:pt x="4501" y="4681"/>
                      </a:lnTo>
                      <a:cubicBezTo>
                        <a:pt x="4537" y="4681"/>
                        <a:pt x="5005" y="0"/>
                        <a:pt x="3673" y="0"/>
                      </a:cubicBezTo>
                      <a:close/>
                    </a:path>
                  </a:pathLst>
                </a:custGeom>
                <a:solidFill>
                  <a:srgbClr val="E6AD8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" name="Google Shape;4739;p72">
                  <a:extLst>
                    <a:ext uri="{FF2B5EF4-FFF2-40B4-BE49-F238E27FC236}">
                      <a16:creationId xmlns:a16="http://schemas.microsoft.com/office/drawing/2014/main" id="{BF2E585D-EA91-7AA2-E803-22D97BA5D742}"/>
                    </a:ext>
                  </a:extLst>
                </p:cNvPr>
                <p:cNvSpPr/>
                <p:nvPr/>
              </p:nvSpPr>
              <p:spPr>
                <a:xfrm>
                  <a:off x="6207186" y="1467052"/>
                  <a:ext cx="107689" cy="1040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74" h="6158" extrusionOk="0">
                      <a:moveTo>
                        <a:pt x="3601" y="1"/>
                      </a:moveTo>
                      <a:lnTo>
                        <a:pt x="577" y="973"/>
                      </a:lnTo>
                      <a:lnTo>
                        <a:pt x="1" y="5726"/>
                      </a:lnTo>
                      <a:lnTo>
                        <a:pt x="5762" y="6158"/>
                      </a:lnTo>
                      <a:lnTo>
                        <a:pt x="6302" y="5474"/>
                      </a:lnTo>
                      <a:cubicBezTo>
                        <a:pt x="6050" y="4322"/>
                        <a:pt x="6014" y="3133"/>
                        <a:pt x="6122" y="1945"/>
                      </a:cubicBezTo>
                      <a:cubicBezTo>
                        <a:pt x="6374" y="361"/>
                        <a:pt x="3601" y="1"/>
                        <a:pt x="3601" y="1"/>
                      </a:cubicBezTo>
                      <a:close/>
                    </a:path>
                  </a:pathLst>
                </a:custGeom>
                <a:solidFill>
                  <a:srgbClr val="D77F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" name="Google Shape;4740;p72">
                  <a:extLst>
                    <a:ext uri="{FF2B5EF4-FFF2-40B4-BE49-F238E27FC236}">
                      <a16:creationId xmlns:a16="http://schemas.microsoft.com/office/drawing/2014/main" id="{5DE14804-47EB-82E0-D297-494B99055E8C}"/>
                    </a:ext>
                  </a:extLst>
                </p:cNvPr>
                <p:cNvSpPr/>
                <p:nvPr/>
              </p:nvSpPr>
              <p:spPr>
                <a:xfrm>
                  <a:off x="6799688" y="1610012"/>
                  <a:ext cx="523796" cy="5000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03" h="29598" extrusionOk="0">
                      <a:moveTo>
                        <a:pt x="25529" y="8498"/>
                      </a:moveTo>
                      <a:cubicBezTo>
                        <a:pt x="25529" y="8498"/>
                        <a:pt x="28698" y="9866"/>
                        <a:pt x="30966" y="14655"/>
                      </a:cubicBezTo>
                      <a:cubicBezTo>
                        <a:pt x="31002" y="14943"/>
                        <a:pt x="30930" y="15231"/>
                        <a:pt x="30750" y="15447"/>
                      </a:cubicBezTo>
                      <a:cubicBezTo>
                        <a:pt x="30426" y="15879"/>
                        <a:pt x="17680" y="26825"/>
                        <a:pt x="17680" y="26825"/>
                      </a:cubicBezTo>
                      <a:cubicBezTo>
                        <a:pt x="12675" y="29598"/>
                        <a:pt x="7850" y="21928"/>
                        <a:pt x="6085" y="18112"/>
                      </a:cubicBezTo>
                      <a:cubicBezTo>
                        <a:pt x="4537" y="14763"/>
                        <a:pt x="3097" y="6698"/>
                        <a:pt x="0" y="0"/>
                      </a:cubicBezTo>
                      <a:cubicBezTo>
                        <a:pt x="8210" y="1909"/>
                        <a:pt x="6770" y="360"/>
                        <a:pt x="10622" y="7742"/>
                      </a:cubicBezTo>
                      <a:lnTo>
                        <a:pt x="15915" y="17896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" name="Google Shape;4741;p72">
                  <a:extLst>
                    <a:ext uri="{FF2B5EF4-FFF2-40B4-BE49-F238E27FC236}">
                      <a16:creationId xmlns:a16="http://schemas.microsoft.com/office/drawing/2014/main" id="{CE3A97AD-74B0-CF37-6360-162B99AA2DB4}"/>
                    </a:ext>
                  </a:extLst>
                </p:cNvPr>
                <p:cNvSpPr/>
                <p:nvPr/>
              </p:nvSpPr>
              <p:spPr>
                <a:xfrm>
                  <a:off x="6523927" y="1169083"/>
                  <a:ext cx="329907" cy="2109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74" h="17104" extrusionOk="0">
                      <a:moveTo>
                        <a:pt x="1693" y="14943"/>
                      </a:moveTo>
                      <a:lnTo>
                        <a:pt x="1117" y="13647"/>
                      </a:lnTo>
                      <a:cubicBezTo>
                        <a:pt x="1117" y="13647"/>
                        <a:pt x="1" y="8606"/>
                        <a:pt x="2449" y="5005"/>
                      </a:cubicBezTo>
                      <a:cubicBezTo>
                        <a:pt x="4934" y="1405"/>
                        <a:pt x="11163" y="1"/>
                        <a:pt x="14332" y="1"/>
                      </a:cubicBezTo>
                      <a:cubicBezTo>
                        <a:pt x="17464" y="1"/>
                        <a:pt x="18652" y="3205"/>
                        <a:pt x="18941" y="3997"/>
                      </a:cubicBezTo>
                      <a:cubicBezTo>
                        <a:pt x="19265" y="4753"/>
                        <a:pt x="21965" y="5330"/>
                        <a:pt x="22469" y="7526"/>
                      </a:cubicBezTo>
                      <a:cubicBezTo>
                        <a:pt x="22973" y="9722"/>
                        <a:pt x="20705" y="17104"/>
                        <a:pt x="20705" y="17104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" name="Google Shape;4742;p72">
                  <a:extLst>
                    <a:ext uri="{FF2B5EF4-FFF2-40B4-BE49-F238E27FC236}">
                      <a16:creationId xmlns:a16="http://schemas.microsoft.com/office/drawing/2014/main" id="{70A30F79-A74F-52FA-2B81-DD88FEA6FDD6}"/>
                    </a:ext>
                  </a:extLst>
                </p:cNvPr>
                <p:cNvSpPr/>
                <p:nvPr/>
              </p:nvSpPr>
              <p:spPr>
                <a:xfrm>
                  <a:off x="6481523" y="1397111"/>
                  <a:ext cx="338681" cy="2673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85" h="18617" extrusionOk="0">
                      <a:moveTo>
                        <a:pt x="4105" y="1"/>
                      </a:moveTo>
                      <a:cubicBezTo>
                        <a:pt x="4105" y="1"/>
                        <a:pt x="5401" y="2413"/>
                        <a:pt x="2701" y="7706"/>
                      </a:cubicBezTo>
                      <a:cubicBezTo>
                        <a:pt x="0" y="13035"/>
                        <a:pt x="973" y="16024"/>
                        <a:pt x="6482" y="17320"/>
                      </a:cubicBezTo>
                      <a:cubicBezTo>
                        <a:pt x="11991" y="18616"/>
                        <a:pt x="17968" y="17068"/>
                        <a:pt x="20128" y="14764"/>
                      </a:cubicBezTo>
                      <a:cubicBezTo>
                        <a:pt x="22289" y="12459"/>
                        <a:pt x="23585" y="8102"/>
                        <a:pt x="19732" y="4574"/>
                      </a:cubicBezTo>
                      <a:cubicBezTo>
                        <a:pt x="15879" y="1045"/>
                        <a:pt x="4105" y="1"/>
                        <a:pt x="410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" name="Google Shape;4743;p72">
                  <a:extLst>
                    <a:ext uri="{FF2B5EF4-FFF2-40B4-BE49-F238E27FC236}">
                      <a16:creationId xmlns:a16="http://schemas.microsoft.com/office/drawing/2014/main" id="{9FE1B70E-F5F8-FE54-6792-BCCE96D0D0BA}"/>
                    </a:ext>
                  </a:extLst>
                </p:cNvPr>
                <p:cNvSpPr/>
                <p:nvPr/>
              </p:nvSpPr>
              <p:spPr>
                <a:xfrm>
                  <a:off x="6429229" y="2976276"/>
                  <a:ext cx="254287" cy="1188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51" h="70322" extrusionOk="0">
                      <a:moveTo>
                        <a:pt x="13935" y="7742"/>
                      </a:moveTo>
                      <a:cubicBezTo>
                        <a:pt x="14259" y="5761"/>
                        <a:pt x="14655" y="2989"/>
                        <a:pt x="15051" y="0"/>
                      </a:cubicBezTo>
                      <a:lnTo>
                        <a:pt x="3493" y="0"/>
                      </a:lnTo>
                      <a:cubicBezTo>
                        <a:pt x="3889" y="3313"/>
                        <a:pt x="4177" y="6086"/>
                        <a:pt x="4105" y="6590"/>
                      </a:cubicBezTo>
                      <a:cubicBezTo>
                        <a:pt x="684" y="25565"/>
                        <a:pt x="2773" y="49258"/>
                        <a:pt x="2053" y="58079"/>
                      </a:cubicBezTo>
                      <a:cubicBezTo>
                        <a:pt x="1981" y="58907"/>
                        <a:pt x="684" y="65713"/>
                        <a:pt x="684" y="65713"/>
                      </a:cubicBezTo>
                      <a:lnTo>
                        <a:pt x="0" y="68485"/>
                      </a:lnTo>
                      <a:lnTo>
                        <a:pt x="108" y="69601"/>
                      </a:lnTo>
                      <a:lnTo>
                        <a:pt x="3205" y="70322"/>
                      </a:lnTo>
                      <a:lnTo>
                        <a:pt x="6121" y="68233"/>
                      </a:lnTo>
                      <a:cubicBezTo>
                        <a:pt x="6121" y="68233"/>
                        <a:pt x="6769" y="60996"/>
                        <a:pt x="6625" y="59628"/>
                      </a:cubicBezTo>
                      <a:cubicBezTo>
                        <a:pt x="6553" y="58907"/>
                        <a:pt x="6409" y="58187"/>
                        <a:pt x="6229" y="57467"/>
                      </a:cubicBezTo>
                      <a:lnTo>
                        <a:pt x="6013" y="57107"/>
                      </a:lnTo>
                      <a:cubicBezTo>
                        <a:pt x="8498" y="40796"/>
                        <a:pt x="11306" y="24197"/>
                        <a:pt x="13935" y="7742"/>
                      </a:cubicBezTo>
                      <a:close/>
                    </a:path>
                  </a:pathLst>
                </a:custGeom>
                <a:solidFill>
                  <a:srgbClr val="E6AD8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" name="Google Shape;4744;p72">
                  <a:extLst>
                    <a:ext uri="{FF2B5EF4-FFF2-40B4-BE49-F238E27FC236}">
                      <a16:creationId xmlns:a16="http://schemas.microsoft.com/office/drawing/2014/main" id="{1957E4C1-A68F-F5A9-3EF2-ABB5AD1F2F98}"/>
                    </a:ext>
                  </a:extLst>
                </p:cNvPr>
                <p:cNvSpPr/>
                <p:nvPr/>
              </p:nvSpPr>
              <p:spPr>
                <a:xfrm>
                  <a:off x="6483355" y="2976268"/>
                  <a:ext cx="208698" cy="596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59" h="6914" extrusionOk="0">
                      <a:moveTo>
                        <a:pt x="10623" y="6770"/>
                      </a:moveTo>
                      <a:cubicBezTo>
                        <a:pt x="10911" y="4897"/>
                        <a:pt x="11235" y="2521"/>
                        <a:pt x="11559" y="0"/>
                      </a:cubicBezTo>
                      <a:lnTo>
                        <a:pt x="1" y="0"/>
                      </a:lnTo>
                      <a:cubicBezTo>
                        <a:pt x="361" y="3025"/>
                        <a:pt x="649" y="5545"/>
                        <a:pt x="613" y="6374"/>
                      </a:cubicBezTo>
                      <a:cubicBezTo>
                        <a:pt x="3926" y="6806"/>
                        <a:pt x="7274" y="6914"/>
                        <a:pt x="10623" y="6770"/>
                      </a:cubicBezTo>
                      <a:close/>
                    </a:path>
                  </a:pathLst>
                </a:custGeom>
                <a:solidFill>
                  <a:srgbClr val="D77F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" name="Google Shape;4745;p72">
                  <a:extLst>
                    <a:ext uri="{FF2B5EF4-FFF2-40B4-BE49-F238E27FC236}">
                      <a16:creationId xmlns:a16="http://schemas.microsoft.com/office/drawing/2014/main" id="{A3E54D21-4CB7-C0C0-6E89-27A2B55ED995}"/>
                    </a:ext>
                  </a:extLst>
                </p:cNvPr>
                <p:cNvSpPr/>
                <p:nvPr/>
              </p:nvSpPr>
              <p:spPr>
                <a:xfrm>
                  <a:off x="6723039" y="2976276"/>
                  <a:ext cx="218402" cy="11771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27" h="69674" extrusionOk="0">
                      <a:moveTo>
                        <a:pt x="11811" y="8390"/>
                      </a:moveTo>
                      <a:cubicBezTo>
                        <a:pt x="11955" y="6302"/>
                        <a:pt x="12099" y="3241"/>
                        <a:pt x="12243" y="0"/>
                      </a:cubicBezTo>
                      <a:lnTo>
                        <a:pt x="1693" y="0"/>
                      </a:lnTo>
                      <a:cubicBezTo>
                        <a:pt x="2449" y="3853"/>
                        <a:pt x="3025" y="7274"/>
                        <a:pt x="2917" y="7850"/>
                      </a:cubicBezTo>
                      <a:cubicBezTo>
                        <a:pt x="0" y="23693"/>
                        <a:pt x="4105" y="42344"/>
                        <a:pt x="4393" y="55379"/>
                      </a:cubicBezTo>
                      <a:cubicBezTo>
                        <a:pt x="4321" y="55631"/>
                        <a:pt x="4249" y="55883"/>
                        <a:pt x="4177" y="56171"/>
                      </a:cubicBezTo>
                      <a:lnTo>
                        <a:pt x="3385" y="60564"/>
                      </a:lnTo>
                      <a:lnTo>
                        <a:pt x="9146" y="69385"/>
                      </a:lnTo>
                      <a:lnTo>
                        <a:pt x="11631" y="69673"/>
                      </a:lnTo>
                      <a:lnTo>
                        <a:pt x="12819" y="68449"/>
                      </a:lnTo>
                      <a:cubicBezTo>
                        <a:pt x="12819" y="68449"/>
                        <a:pt x="12927" y="67909"/>
                        <a:pt x="12099" y="67873"/>
                      </a:cubicBezTo>
                      <a:lnTo>
                        <a:pt x="11199" y="67585"/>
                      </a:lnTo>
                      <a:cubicBezTo>
                        <a:pt x="11199" y="67585"/>
                        <a:pt x="10442" y="67405"/>
                        <a:pt x="9686" y="65137"/>
                      </a:cubicBezTo>
                      <a:cubicBezTo>
                        <a:pt x="9218" y="63804"/>
                        <a:pt x="9470" y="59051"/>
                        <a:pt x="9470" y="55343"/>
                      </a:cubicBezTo>
                      <a:cubicBezTo>
                        <a:pt x="9542" y="39968"/>
                        <a:pt x="10766" y="23765"/>
                        <a:pt x="11811" y="8390"/>
                      </a:cubicBezTo>
                      <a:close/>
                    </a:path>
                  </a:pathLst>
                </a:custGeom>
                <a:solidFill>
                  <a:srgbClr val="E6AD8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" name="Google Shape;4746;p72">
                  <a:extLst>
                    <a:ext uri="{FF2B5EF4-FFF2-40B4-BE49-F238E27FC236}">
                      <a16:creationId xmlns:a16="http://schemas.microsoft.com/office/drawing/2014/main" id="{670E5986-31F4-4BC2-61B1-16F93F8AF3DC}"/>
                    </a:ext>
                  </a:extLst>
                </p:cNvPr>
                <p:cNvSpPr/>
                <p:nvPr/>
              </p:nvSpPr>
              <p:spPr>
                <a:xfrm>
                  <a:off x="6741915" y="2976268"/>
                  <a:ext cx="190024" cy="559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51" h="6194" extrusionOk="0">
                      <a:moveTo>
                        <a:pt x="10371" y="4213"/>
                      </a:moveTo>
                      <a:cubicBezTo>
                        <a:pt x="10407" y="2881"/>
                        <a:pt x="10479" y="1477"/>
                        <a:pt x="10551" y="0"/>
                      </a:cubicBezTo>
                      <a:lnTo>
                        <a:pt x="1" y="0"/>
                      </a:lnTo>
                      <a:cubicBezTo>
                        <a:pt x="469" y="2449"/>
                        <a:pt x="865" y="4717"/>
                        <a:pt x="1081" y="6194"/>
                      </a:cubicBezTo>
                      <a:cubicBezTo>
                        <a:pt x="4214" y="5725"/>
                        <a:pt x="7310" y="5077"/>
                        <a:pt x="10371" y="4213"/>
                      </a:cubicBezTo>
                      <a:close/>
                    </a:path>
                  </a:pathLst>
                </a:custGeom>
                <a:solidFill>
                  <a:srgbClr val="D77F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" name="Google Shape;4747;p72">
                  <a:extLst>
                    <a:ext uri="{FF2B5EF4-FFF2-40B4-BE49-F238E27FC236}">
                      <a16:creationId xmlns:a16="http://schemas.microsoft.com/office/drawing/2014/main" id="{E606912D-DCDD-62BA-F508-B9C72F07CD88}"/>
                    </a:ext>
                  </a:extLst>
                </p:cNvPr>
                <p:cNvSpPr/>
                <p:nvPr/>
              </p:nvSpPr>
              <p:spPr>
                <a:xfrm>
                  <a:off x="6745542" y="3973297"/>
                  <a:ext cx="57815" cy="2159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22" h="12783" extrusionOk="0">
                      <a:moveTo>
                        <a:pt x="685" y="0"/>
                      </a:moveTo>
                      <a:cubicBezTo>
                        <a:pt x="685" y="0"/>
                        <a:pt x="1" y="216"/>
                        <a:pt x="217" y="1657"/>
                      </a:cubicBezTo>
                      <a:cubicBezTo>
                        <a:pt x="469" y="3061"/>
                        <a:pt x="1513" y="3997"/>
                        <a:pt x="1513" y="6806"/>
                      </a:cubicBezTo>
                      <a:lnTo>
                        <a:pt x="1513" y="12171"/>
                      </a:lnTo>
                      <a:cubicBezTo>
                        <a:pt x="1513" y="12171"/>
                        <a:pt x="1477" y="12783"/>
                        <a:pt x="1873" y="12783"/>
                      </a:cubicBezTo>
                      <a:lnTo>
                        <a:pt x="2089" y="12783"/>
                      </a:lnTo>
                      <a:cubicBezTo>
                        <a:pt x="2269" y="12783"/>
                        <a:pt x="2377" y="12639"/>
                        <a:pt x="2377" y="12171"/>
                      </a:cubicBezTo>
                      <a:lnTo>
                        <a:pt x="2377" y="6194"/>
                      </a:lnTo>
                      <a:cubicBezTo>
                        <a:pt x="2377" y="5293"/>
                        <a:pt x="2737" y="3565"/>
                        <a:pt x="3097" y="3241"/>
                      </a:cubicBezTo>
                      <a:cubicBezTo>
                        <a:pt x="3421" y="2917"/>
                        <a:pt x="685" y="0"/>
                        <a:pt x="68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" name="Google Shape;4748;p72">
                  <a:extLst>
                    <a:ext uri="{FF2B5EF4-FFF2-40B4-BE49-F238E27FC236}">
                      <a16:creationId xmlns:a16="http://schemas.microsoft.com/office/drawing/2014/main" id="{096E1CFD-95A6-070D-7BE7-26C3EC8AB921}"/>
                    </a:ext>
                  </a:extLst>
                </p:cNvPr>
                <p:cNvSpPr/>
                <p:nvPr/>
              </p:nvSpPr>
              <p:spPr>
                <a:xfrm>
                  <a:off x="6744326" y="3925232"/>
                  <a:ext cx="266468" cy="2640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72" h="15628" extrusionOk="0">
                      <a:moveTo>
                        <a:pt x="2917" y="1"/>
                      </a:moveTo>
                      <a:cubicBezTo>
                        <a:pt x="1693" y="685"/>
                        <a:pt x="721" y="1729"/>
                        <a:pt x="73" y="2989"/>
                      </a:cubicBezTo>
                      <a:cubicBezTo>
                        <a:pt x="1" y="3278"/>
                        <a:pt x="109" y="3566"/>
                        <a:pt x="325" y="3710"/>
                      </a:cubicBezTo>
                      <a:cubicBezTo>
                        <a:pt x="721" y="3998"/>
                        <a:pt x="3277" y="6302"/>
                        <a:pt x="3781" y="7814"/>
                      </a:cubicBezTo>
                      <a:cubicBezTo>
                        <a:pt x="4286" y="9291"/>
                        <a:pt x="5078" y="12243"/>
                        <a:pt x="5438" y="13395"/>
                      </a:cubicBezTo>
                      <a:cubicBezTo>
                        <a:pt x="5762" y="14548"/>
                        <a:pt x="6518" y="15628"/>
                        <a:pt x="7814" y="15628"/>
                      </a:cubicBezTo>
                      <a:lnTo>
                        <a:pt x="14475" y="15628"/>
                      </a:lnTo>
                      <a:cubicBezTo>
                        <a:pt x="15772" y="15628"/>
                        <a:pt x="15340" y="14476"/>
                        <a:pt x="14403" y="13863"/>
                      </a:cubicBezTo>
                      <a:cubicBezTo>
                        <a:pt x="13503" y="13287"/>
                        <a:pt x="11487" y="11811"/>
                        <a:pt x="11199" y="11703"/>
                      </a:cubicBezTo>
                      <a:cubicBezTo>
                        <a:pt x="10947" y="11595"/>
                        <a:pt x="10839" y="11703"/>
                        <a:pt x="10839" y="11703"/>
                      </a:cubicBezTo>
                      <a:cubicBezTo>
                        <a:pt x="10839" y="11703"/>
                        <a:pt x="11127" y="11847"/>
                        <a:pt x="11019" y="12099"/>
                      </a:cubicBezTo>
                      <a:cubicBezTo>
                        <a:pt x="10947" y="12315"/>
                        <a:pt x="10263" y="12207"/>
                        <a:pt x="9579" y="12207"/>
                      </a:cubicBezTo>
                      <a:cubicBezTo>
                        <a:pt x="8606" y="12171"/>
                        <a:pt x="7742" y="11559"/>
                        <a:pt x="7382" y="10695"/>
                      </a:cubicBezTo>
                      <a:cubicBezTo>
                        <a:pt x="6878" y="9543"/>
                        <a:pt x="4898" y="3566"/>
                        <a:pt x="4718" y="3025"/>
                      </a:cubicBezTo>
                      <a:cubicBezTo>
                        <a:pt x="4502" y="2521"/>
                        <a:pt x="3205" y="1297"/>
                        <a:pt x="291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" name="Google Shape;4749;p72">
                  <a:extLst>
                    <a:ext uri="{FF2B5EF4-FFF2-40B4-BE49-F238E27FC236}">
                      <a16:creationId xmlns:a16="http://schemas.microsoft.com/office/drawing/2014/main" id="{9430E106-9D90-6AD6-9564-1C3303FAFC89}"/>
                    </a:ext>
                  </a:extLst>
                </p:cNvPr>
                <p:cNvSpPr/>
                <p:nvPr/>
              </p:nvSpPr>
              <p:spPr>
                <a:xfrm>
                  <a:off x="6387246" y="3941062"/>
                  <a:ext cx="172177" cy="2482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91" h="14691" extrusionOk="0">
                      <a:moveTo>
                        <a:pt x="3205" y="8606"/>
                      </a:moveTo>
                      <a:cubicBezTo>
                        <a:pt x="2917" y="9326"/>
                        <a:pt x="2629" y="10046"/>
                        <a:pt x="2269" y="10730"/>
                      </a:cubicBezTo>
                      <a:cubicBezTo>
                        <a:pt x="1945" y="11126"/>
                        <a:pt x="757" y="12494"/>
                        <a:pt x="541" y="12926"/>
                      </a:cubicBezTo>
                      <a:cubicBezTo>
                        <a:pt x="361" y="13359"/>
                        <a:pt x="1" y="14691"/>
                        <a:pt x="1441" y="14691"/>
                      </a:cubicBezTo>
                      <a:lnTo>
                        <a:pt x="6626" y="14691"/>
                      </a:lnTo>
                      <a:cubicBezTo>
                        <a:pt x="8030" y="14691"/>
                        <a:pt x="9182" y="14259"/>
                        <a:pt x="9218" y="12962"/>
                      </a:cubicBezTo>
                      <a:cubicBezTo>
                        <a:pt x="9218" y="11702"/>
                        <a:pt x="9326" y="7129"/>
                        <a:pt x="9506" y="6121"/>
                      </a:cubicBezTo>
                      <a:cubicBezTo>
                        <a:pt x="9687" y="5149"/>
                        <a:pt x="10191" y="4033"/>
                        <a:pt x="9939" y="3061"/>
                      </a:cubicBezTo>
                      <a:cubicBezTo>
                        <a:pt x="9687" y="2088"/>
                        <a:pt x="9290" y="1116"/>
                        <a:pt x="8786" y="216"/>
                      </a:cubicBezTo>
                      <a:cubicBezTo>
                        <a:pt x="8714" y="144"/>
                        <a:pt x="8606" y="72"/>
                        <a:pt x="8498" y="0"/>
                      </a:cubicBezTo>
                      <a:lnTo>
                        <a:pt x="8642" y="864"/>
                      </a:lnTo>
                      <a:cubicBezTo>
                        <a:pt x="8714" y="1080"/>
                        <a:pt x="8750" y="1260"/>
                        <a:pt x="8750" y="1476"/>
                      </a:cubicBezTo>
                      <a:cubicBezTo>
                        <a:pt x="8894" y="2917"/>
                        <a:pt x="8354" y="9326"/>
                        <a:pt x="8354" y="9866"/>
                      </a:cubicBezTo>
                      <a:cubicBezTo>
                        <a:pt x="8354" y="10406"/>
                        <a:pt x="7778" y="10766"/>
                        <a:pt x="6770" y="11018"/>
                      </a:cubicBezTo>
                      <a:cubicBezTo>
                        <a:pt x="5726" y="11306"/>
                        <a:pt x="3601" y="11558"/>
                        <a:pt x="2809" y="10802"/>
                      </a:cubicBezTo>
                      <a:cubicBezTo>
                        <a:pt x="2737" y="10694"/>
                        <a:pt x="2701" y="10550"/>
                        <a:pt x="2773" y="10406"/>
                      </a:cubicBezTo>
                      <a:cubicBezTo>
                        <a:pt x="2809" y="10118"/>
                        <a:pt x="3205" y="8606"/>
                        <a:pt x="3205" y="8606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" name="Google Shape;4750;p72">
                  <a:extLst>
                    <a:ext uri="{FF2B5EF4-FFF2-40B4-BE49-F238E27FC236}">
                      <a16:creationId xmlns:a16="http://schemas.microsoft.com/office/drawing/2014/main" id="{CD5646DD-DAF7-C2AA-D22C-FFC9FDCD4ACD}"/>
                    </a:ext>
                  </a:extLst>
                </p:cNvPr>
                <p:cNvSpPr/>
                <p:nvPr/>
              </p:nvSpPr>
              <p:spPr>
                <a:xfrm>
                  <a:off x="6454165" y="1600889"/>
                  <a:ext cx="501292" cy="7050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671" h="41733" extrusionOk="0">
                      <a:moveTo>
                        <a:pt x="22145" y="1332"/>
                      </a:moveTo>
                      <a:cubicBezTo>
                        <a:pt x="22145" y="1332"/>
                        <a:pt x="26249" y="7382"/>
                        <a:pt x="26718" y="8246"/>
                      </a:cubicBezTo>
                      <a:cubicBezTo>
                        <a:pt x="27150" y="9110"/>
                        <a:pt x="28914" y="12891"/>
                        <a:pt x="29274" y="14799"/>
                      </a:cubicBezTo>
                      <a:cubicBezTo>
                        <a:pt x="29670" y="16707"/>
                        <a:pt x="28914" y="19408"/>
                        <a:pt x="28194" y="20848"/>
                      </a:cubicBezTo>
                      <a:lnTo>
                        <a:pt x="28194" y="39752"/>
                      </a:lnTo>
                      <a:cubicBezTo>
                        <a:pt x="20992" y="41732"/>
                        <a:pt x="12027" y="41048"/>
                        <a:pt x="4789" y="39752"/>
                      </a:cubicBezTo>
                      <a:lnTo>
                        <a:pt x="5978" y="31866"/>
                      </a:lnTo>
                      <a:lnTo>
                        <a:pt x="0" y="2917"/>
                      </a:lnTo>
                      <a:lnTo>
                        <a:pt x="8786" y="72"/>
                      </a:lnTo>
                      <a:lnTo>
                        <a:pt x="14655" y="1585"/>
                      </a:lnTo>
                      <a:lnTo>
                        <a:pt x="17032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" name="Google Shape;4751;p72">
                  <a:extLst>
                    <a:ext uri="{FF2B5EF4-FFF2-40B4-BE49-F238E27FC236}">
                      <a16:creationId xmlns:a16="http://schemas.microsoft.com/office/drawing/2014/main" id="{60E686C8-24E3-5211-1C61-5F2C2B757E71}"/>
                    </a:ext>
                  </a:extLst>
                </p:cNvPr>
                <p:cNvSpPr/>
                <p:nvPr/>
              </p:nvSpPr>
              <p:spPr>
                <a:xfrm>
                  <a:off x="6612349" y="1479350"/>
                  <a:ext cx="125360" cy="1651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46" h="9146" extrusionOk="0">
                      <a:moveTo>
                        <a:pt x="0" y="0"/>
                      </a:moveTo>
                      <a:lnTo>
                        <a:pt x="8246" y="0"/>
                      </a:lnTo>
                      <a:lnTo>
                        <a:pt x="8246" y="9146"/>
                      </a:lnTo>
                      <a:lnTo>
                        <a:pt x="4969" y="9146"/>
                      </a:lnTo>
                      <a:lnTo>
                        <a:pt x="0" y="7201"/>
                      </a:lnTo>
                      <a:close/>
                    </a:path>
                  </a:pathLst>
                </a:custGeom>
                <a:solidFill>
                  <a:srgbClr val="D77F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" name="Google Shape;4752;p72">
                  <a:extLst>
                    <a:ext uri="{FF2B5EF4-FFF2-40B4-BE49-F238E27FC236}">
                      <a16:creationId xmlns:a16="http://schemas.microsoft.com/office/drawing/2014/main" id="{B2875F23-0E47-CE0F-DE41-E02852D6EF95}"/>
                    </a:ext>
                  </a:extLst>
                </p:cNvPr>
                <p:cNvSpPr/>
                <p:nvPr/>
              </p:nvSpPr>
              <p:spPr>
                <a:xfrm>
                  <a:off x="6587985" y="1579602"/>
                  <a:ext cx="115004" cy="1295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07" h="7670" extrusionOk="0">
                      <a:moveTo>
                        <a:pt x="829" y="0"/>
                      </a:moveTo>
                      <a:lnTo>
                        <a:pt x="6806" y="3889"/>
                      </a:lnTo>
                      <a:lnTo>
                        <a:pt x="3962" y="7669"/>
                      </a:lnTo>
                      <a:lnTo>
                        <a:pt x="1" y="16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" name="Google Shape;4753;p72">
                  <a:extLst>
                    <a:ext uri="{FF2B5EF4-FFF2-40B4-BE49-F238E27FC236}">
                      <a16:creationId xmlns:a16="http://schemas.microsoft.com/office/drawing/2014/main" id="{DC0B3D2D-9B0B-CB8E-A665-1890EC154AA7}"/>
                    </a:ext>
                  </a:extLst>
                </p:cNvPr>
                <p:cNvSpPr/>
                <p:nvPr/>
              </p:nvSpPr>
              <p:spPr>
                <a:xfrm>
                  <a:off x="6702968" y="1580819"/>
                  <a:ext cx="65096" cy="1289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53" h="7634" extrusionOk="0">
                      <a:moveTo>
                        <a:pt x="0" y="3817"/>
                      </a:moveTo>
                      <a:lnTo>
                        <a:pt x="2305" y="0"/>
                      </a:lnTo>
                      <a:lnTo>
                        <a:pt x="3457" y="1476"/>
                      </a:lnTo>
                      <a:lnTo>
                        <a:pt x="3853" y="7633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" name="Google Shape;4754;p72">
                  <a:extLst>
                    <a:ext uri="{FF2B5EF4-FFF2-40B4-BE49-F238E27FC236}">
                      <a16:creationId xmlns:a16="http://schemas.microsoft.com/office/drawing/2014/main" id="{B7AA141A-3532-580A-D6EB-F163A39DB655}"/>
                    </a:ext>
                  </a:extLst>
                </p:cNvPr>
                <p:cNvSpPr/>
                <p:nvPr/>
              </p:nvSpPr>
              <p:spPr>
                <a:xfrm>
                  <a:off x="6742659" y="1357303"/>
                  <a:ext cx="99816" cy="811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51" h="5654" extrusionOk="0">
                      <a:moveTo>
                        <a:pt x="4070" y="36"/>
                      </a:moveTo>
                      <a:lnTo>
                        <a:pt x="4250" y="72"/>
                      </a:lnTo>
                      <a:lnTo>
                        <a:pt x="4250" y="72"/>
                      </a:lnTo>
                      <a:cubicBezTo>
                        <a:pt x="6914" y="649"/>
                        <a:pt x="6950" y="4429"/>
                        <a:pt x="4286" y="5041"/>
                      </a:cubicBezTo>
                      <a:cubicBezTo>
                        <a:pt x="1621" y="5653"/>
                        <a:pt x="1" y="2269"/>
                        <a:pt x="2125" y="541"/>
                      </a:cubicBezTo>
                      <a:cubicBezTo>
                        <a:pt x="2053" y="1297"/>
                        <a:pt x="2161" y="2233"/>
                        <a:pt x="3133" y="2341"/>
                      </a:cubicBezTo>
                      <a:lnTo>
                        <a:pt x="3133" y="901"/>
                      </a:lnTo>
                      <a:cubicBezTo>
                        <a:pt x="3133" y="397"/>
                        <a:pt x="3565" y="0"/>
                        <a:pt x="4070" y="36"/>
                      </a:cubicBezTo>
                      <a:close/>
                    </a:path>
                  </a:pathLst>
                </a:custGeom>
                <a:solidFill>
                  <a:srgbClr val="E6AD8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19" name="Google Shape;4755;p72">
                  <a:extLst>
                    <a:ext uri="{FF2B5EF4-FFF2-40B4-BE49-F238E27FC236}">
                      <a16:creationId xmlns:a16="http://schemas.microsoft.com/office/drawing/2014/main" id="{EC0B8EC9-6DEB-75CD-B026-7B87A2D1A2AA}"/>
                    </a:ext>
                  </a:extLst>
                </p:cNvPr>
                <p:cNvSpPr/>
                <p:nvPr/>
              </p:nvSpPr>
              <p:spPr>
                <a:xfrm>
                  <a:off x="6516680" y="1356786"/>
                  <a:ext cx="100333" cy="82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7" h="5726" extrusionOk="0">
                      <a:moveTo>
                        <a:pt x="2953" y="72"/>
                      </a:moveTo>
                      <a:lnTo>
                        <a:pt x="2773" y="72"/>
                      </a:lnTo>
                      <a:lnTo>
                        <a:pt x="2773" y="72"/>
                      </a:lnTo>
                      <a:cubicBezTo>
                        <a:pt x="109" y="613"/>
                        <a:pt x="1" y="4429"/>
                        <a:pt x="2665" y="5077"/>
                      </a:cubicBezTo>
                      <a:cubicBezTo>
                        <a:pt x="5294" y="5726"/>
                        <a:pt x="6986" y="2341"/>
                        <a:pt x="4898" y="613"/>
                      </a:cubicBezTo>
                      <a:cubicBezTo>
                        <a:pt x="4970" y="1369"/>
                        <a:pt x="4826" y="2305"/>
                        <a:pt x="3854" y="2377"/>
                      </a:cubicBezTo>
                      <a:lnTo>
                        <a:pt x="3890" y="901"/>
                      </a:lnTo>
                      <a:cubicBezTo>
                        <a:pt x="3890" y="397"/>
                        <a:pt x="3458" y="0"/>
                        <a:pt x="2953" y="72"/>
                      </a:cubicBezTo>
                      <a:close/>
                    </a:path>
                  </a:pathLst>
                </a:custGeom>
                <a:solidFill>
                  <a:srgbClr val="E6AD8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20" name="Google Shape;4756;p72">
                  <a:extLst>
                    <a:ext uri="{FF2B5EF4-FFF2-40B4-BE49-F238E27FC236}">
                      <a16:creationId xmlns:a16="http://schemas.microsoft.com/office/drawing/2014/main" id="{895E8000-A678-E315-C863-C72DC3FF2E61}"/>
                    </a:ext>
                  </a:extLst>
                </p:cNvPr>
                <p:cNvSpPr/>
                <p:nvPr/>
              </p:nvSpPr>
              <p:spPr>
                <a:xfrm>
                  <a:off x="6554436" y="1175811"/>
                  <a:ext cx="250783" cy="3655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64" h="25457" extrusionOk="0">
                      <a:moveTo>
                        <a:pt x="8714" y="25457"/>
                      </a:moveTo>
                      <a:cubicBezTo>
                        <a:pt x="3961" y="25457"/>
                        <a:pt x="0" y="19588"/>
                        <a:pt x="0" y="14943"/>
                      </a:cubicBezTo>
                      <a:lnTo>
                        <a:pt x="0" y="8750"/>
                      </a:lnTo>
                      <a:cubicBezTo>
                        <a:pt x="0" y="3925"/>
                        <a:pt x="3925" y="36"/>
                        <a:pt x="8714" y="0"/>
                      </a:cubicBezTo>
                      <a:lnTo>
                        <a:pt x="8714" y="0"/>
                      </a:lnTo>
                      <a:cubicBezTo>
                        <a:pt x="13539" y="36"/>
                        <a:pt x="17464" y="3925"/>
                        <a:pt x="17464" y="8750"/>
                      </a:cubicBezTo>
                      <a:lnTo>
                        <a:pt x="17464" y="14799"/>
                      </a:lnTo>
                      <a:cubicBezTo>
                        <a:pt x="17464" y="19876"/>
                        <a:pt x="14007" y="25457"/>
                        <a:pt x="8714" y="25457"/>
                      </a:cubicBezTo>
                      <a:close/>
                    </a:path>
                  </a:pathLst>
                </a:custGeom>
                <a:solidFill>
                  <a:srgbClr val="E6AD8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21" name="Google Shape;4757;p72">
                  <a:extLst>
                    <a:ext uri="{FF2B5EF4-FFF2-40B4-BE49-F238E27FC236}">
                      <a16:creationId xmlns:a16="http://schemas.microsoft.com/office/drawing/2014/main" id="{89CB7DAB-062B-5F47-BF6E-1B9961BE9CA7}"/>
                    </a:ext>
                  </a:extLst>
                </p:cNvPr>
                <p:cNvSpPr/>
                <p:nvPr/>
              </p:nvSpPr>
              <p:spPr>
                <a:xfrm>
                  <a:off x="6591139" y="1317994"/>
                  <a:ext cx="50700" cy="329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30" h="1442" extrusionOk="0">
                      <a:moveTo>
                        <a:pt x="3277" y="397"/>
                      </a:moveTo>
                      <a:cubicBezTo>
                        <a:pt x="3457" y="469"/>
                        <a:pt x="3529" y="685"/>
                        <a:pt x="3457" y="901"/>
                      </a:cubicBezTo>
                      <a:cubicBezTo>
                        <a:pt x="3385" y="1081"/>
                        <a:pt x="3169" y="1153"/>
                        <a:pt x="2953" y="1081"/>
                      </a:cubicBezTo>
                      <a:cubicBezTo>
                        <a:pt x="2269" y="757"/>
                        <a:pt x="1477" y="829"/>
                        <a:pt x="793" y="1225"/>
                      </a:cubicBezTo>
                      <a:cubicBezTo>
                        <a:pt x="397" y="1441"/>
                        <a:pt x="1" y="829"/>
                        <a:pt x="433" y="577"/>
                      </a:cubicBezTo>
                      <a:cubicBezTo>
                        <a:pt x="1297" y="73"/>
                        <a:pt x="2341" y="1"/>
                        <a:pt x="3277" y="39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04" name="Google Shape;4758;p72">
                  <a:extLst>
                    <a:ext uri="{FF2B5EF4-FFF2-40B4-BE49-F238E27FC236}">
                      <a16:creationId xmlns:a16="http://schemas.microsoft.com/office/drawing/2014/main" id="{2CC261C4-09D6-11ED-76E9-ECB317BC6110}"/>
                    </a:ext>
                  </a:extLst>
                </p:cNvPr>
                <p:cNvSpPr/>
                <p:nvPr/>
              </p:nvSpPr>
              <p:spPr>
                <a:xfrm>
                  <a:off x="6715258" y="1319637"/>
                  <a:ext cx="53285" cy="31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10" h="1370" extrusionOk="0">
                      <a:moveTo>
                        <a:pt x="3277" y="505"/>
                      </a:moveTo>
                      <a:cubicBezTo>
                        <a:pt x="3709" y="721"/>
                        <a:pt x="3349" y="1369"/>
                        <a:pt x="2917" y="1117"/>
                      </a:cubicBezTo>
                      <a:cubicBezTo>
                        <a:pt x="2233" y="793"/>
                        <a:pt x="1441" y="757"/>
                        <a:pt x="757" y="1081"/>
                      </a:cubicBezTo>
                      <a:cubicBezTo>
                        <a:pt x="325" y="1297"/>
                        <a:pt x="0" y="685"/>
                        <a:pt x="433" y="433"/>
                      </a:cubicBezTo>
                      <a:cubicBezTo>
                        <a:pt x="1333" y="1"/>
                        <a:pt x="2377" y="1"/>
                        <a:pt x="3277" y="505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05" name="Google Shape;4759;p72">
                  <a:extLst>
                    <a:ext uri="{FF2B5EF4-FFF2-40B4-BE49-F238E27FC236}">
                      <a16:creationId xmlns:a16="http://schemas.microsoft.com/office/drawing/2014/main" id="{24D3DD8B-CC1F-226F-DC91-287165A03DA7}"/>
                    </a:ext>
                  </a:extLst>
                </p:cNvPr>
                <p:cNvSpPr/>
                <p:nvPr/>
              </p:nvSpPr>
              <p:spPr>
                <a:xfrm>
                  <a:off x="6398194" y="1605147"/>
                  <a:ext cx="336430" cy="9709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13" h="57467" extrusionOk="0">
                      <a:moveTo>
                        <a:pt x="2197" y="1909"/>
                      </a:moveTo>
                      <a:cubicBezTo>
                        <a:pt x="2197" y="1909"/>
                        <a:pt x="9327" y="0"/>
                        <a:pt x="9543" y="0"/>
                      </a:cubicBezTo>
                      <a:cubicBezTo>
                        <a:pt x="9831" y="108"/>
                        <a:pt x="10083" y="216"/>
                        <a:pt x="10299" y="396"/>
                      </a:cubicBezTo>
                      <a:cubicBezTo>
                        <a:pt x="19913" y="26141"/>
                        <a:pt x="18976" y="25637"/>
                        <a:pt x="14079" y="53110"/>
                      </a:cubicBezTo>
                      <a:cubicBezTo>
                        <a:pt x="14079" y="53110"/>
                        <a:pt x="13971" y="53866"/>
                        <a:pt x="12819" y="54226"/>
                      </a:cubicBezTo>
                      <a:cubicBezTo>
                        <a:pt x="11703" y="54550"/>
                        <a:pt x="721" y="57215"/>
                        <a:pt x="721" y="57215"/>
                      </a:cubicBezTo>
                      <a:cubicBezTo>
                        <a:pt x="721" y="57215"/>
                        <a:pt x="1" y="57467"/>
                        <a:pt x="217" y="56243"/>
                      </a:cubicBezTo>
                      <a:cubicBezTo>
                        <a:pt x="433" y="55019"/>
                        <a:pt x="6158" y="28950"/>
                        <a:pt x="6158" y="28950"/>
                      </a:cubicBezTo>
                      <a:lnTo>
                        <a:pt x="3746" y="14403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06" name="Google Shape;4760;p72">
                  <a:extLst>
                    <a:ext uri="{FF2B5EF4-FFF2-40B4-BE49-F238E27FC236}">
                      <a16:creationId xmlns:a16="http://schemas.microsoft.com/office/drawing/2014/main" id="{0F4FAE06-929E-1B01-A0DE-02AF4BBAD4C8}"/>
                    </a:ext>
                  </a:extLst>
                </p:cNvPr>
                <p:cNvSpPr/>
                <p:nvPr/>
              </p:nvSpPr>
              <p:spPr>
                <a:xfrm>
                  <a:off x="6791174" y="1609404"/>
                  <a:ext cx="194681" cy="9283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3" h="54947" extrusionOk="0">
                      <a:moveTo>
                        <a:pt x="0" y="180"/>
                      </a:moveTo>
                      <a:cubicBezTo>
                        <a:pt x="0" y="180"/>
                        <a:pt x="4573" y="13359"/>
                        <a:pt x="4933" y="14547"/>
                      </a:cubicBezTo>
                      <a:cubicBezTo>
                        <a:pt x="5329" y="15735"/>
                        <a:pt x="5545" y="16743"/>
                        <a:pt x="5077" y="19408"/>
                      </a:cubicBezTo>
                      <a:cubicBezTo>
                        <a:pt x="4969" y="19840"/>
                        <a:pt x="4933" y="20272"/>
                        <a:pt x="4933" y="20740"/>
                      </a:cubicBezTo>
                      <a:cubicBezTo>
                        <a:pt x="4933" y="21712"/>
                        <a:pt x="5041" y="26933"/>
                        <a:pt x="5041" y="26933"/>
                      </a:cubicBezTo>
                      <a:lnTo>
                        <a:pt x="5581" y="51634"/>
                      </a:lnTo>
                      <a:cubicBezTo>
                        <a:pt x="5689" y="52174"/>
                        <a:pt x="6049" y="52678"/>
                        <a:pt x="6589" y="52894"/>
                      </a:cubicBezTo>
                      <a:cubicBezTo>
                        <a:pt x="7454" y="53218"/>
                        <a:pt x="10982" y="54839"/>
                        <a:pt x="10982" y="54839"/>
                      </a:cubicBezTo>
                      <a:cubicBezTo>
                        <a:pt x="10982" y="54839"/>
                        <a:pt x="11522" y="54947"/>
                        <a:pt x="11522" y="54298"/>
                      </a:cubicBezTo>
                      <a:cubicBezTo>
                        <a:pt x="11522" y="53614"/>
                        <a:pt x="9002" y="29814"/>
                        <a:pt x="9002" y="29814"/>
                      </a:cubicBezTo>
                      <a:lnTo>
                        <a:pt x="8534" y="21136"/>
                      </a:lnTo>
                      <a:cubicBezTo>
                        <a:pt x="9974" y="15627"/>
                        <a:pt x="11522" y="14115"/>
                        <a:pt x="8390" y="8894"/>
                      </a:cubicBezTo>
                      <a:cubicBezTo>
                        <a:pt x="7886" y="8066"/>
                        <a:pt x="7202" y="6878"/>
                        <a:pt x="6517" y="5689"/>
                      </a:cubicBezTo>
                      <a:cubicBezTo>
                        <a:pt x="4537" y="2161"/>
                        <a:pt x="5905" y="1297"/>
                        <a:pt x="3709" y="612"/>
                      </a:cubicBezTo>
                      <a:lnTo>
                        <a:pt x="360" y="0"/>
                      </a:lnTo>
                      <a:cubicBezTo>
                        <a:pt x="216" y="0"/>
                        <a:pt x="72" y="72"/>
                        <a:pt x="0" y="18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07" name="Google Shape;4761;p72">
                  <a:extLst>
                    <a:ext uri="{FF2B5EF4-FFF2-40B4-BE49-F238E27FC236}">
                      <a16:creationId xmlns:a16="http://schemas.microsoft.com/office/drawing/2014/main" id="{7D775F89-BEAB-5756-275D-917F0A226752}"/>
                    </a:ext>
                  </a:extLst>
                </p:cNvPr>
                <p:cNvSpPr/>
                <p:nvPr/>
              </p:nvSpPr>
              <p:spPr>
                <a:xfrm>
                  <a:off x="6747829" y="1209932"/>
                  <a:ext cx="93096" cy="1783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12423" extrusionOk="0">
                      <a:moveTo>
                        <a:pt x="3998" y="12423"/>
                      </a:moveTo>
                      <a:lnTo>
                        <a:pt x="3061" y="8570"/>
                      </a:lnTo>
                      <a:cubicBezTo>
                        <a:pt x="3061" y="8570"/>
                        <a:pt x="1" y="6302"/>
                        <a:pt x="1081" y="3169"/>
                      </a:cubicBezTo>
                      <a:cubicBezTo>
                        <a:pt x="2161" y="1"/>
                        <a:pt x="2377" y="325"/>
                        <a:pt x="2377" y="325"/>
                      </a:cubicBezTo>
                      <a:cubicBezTo>
                        <a:pt x="2377" y="325"/>
                        <a:pt x="6482" y="2197"/>
                        <a:pt x="4646" y="10478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08" name="Google Shape;4762;p72">
                  <a:extLst>
                    <a:ext uri="{FF2B5EF4-FFF2-40B4-BE49-F238E27FC236}">
                      <a16:creationId xmlns:a16="http://schemas.microsoft.com/office/drawing/2014/main" id="{52434B7D-B3EC-5414-4A0E-C1CFD8A3438B}"/>
                    </a:ext>
                  </a:extLst>
                </p:cNvPr>
                <p:cNvSpPr/>
                <p:nvPr/>
              </p:nvSpPr>
              <p:spPr>
                <a:xfrm>
                  <a:off x="6518748" y="1209932"/>
                  <a:ext cx="93096" cy="1783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12423" extrusionOk="0">
                      <a:moveTo>
                        <a:pt x="2485" y="12423"/>
                      </a:moveTo>
                      <a:lnTo>
                        <a:pt x="3422" y="8570"/>
                      </a:lnTo>
                      <a:cubicBezTo>
                        <a:pt x="3422" y="8570"/>
                        <a:pt x="6482" y="6302"/>
                        <a:pt x="5402" y="3169"/>
                      </a:cubicBezTo>
                      <a:cubicBezTo>
                        <a:pt x="4322" y="1"/>
                        <a:pt x="4106" y="325"/>
                        <a:pt x="4106" y="325"/>
                      </a:cubicBezTo>
                      <a:cubicBezTo>
                        <a:pt x="4106" y="325"/>
                        <a:pt x="1" y="2197"/>
                        <a:pt x="1837" y="10478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09" name="Google Shape;4763;p72">
                  <a:extLst>
                    <a:ext uri="{FF2B5EF4-FFF2-40B4-BE49-F238E27FC236}">
                      <a16:creationId xmlns:a16="http://schemas.microsoft.com/office/drawing/2014/main" id="{45063BAD-6766-E0FF-4812-B727745E9DB1}"/>
                    </a:ext>
                  </a:extLst>
                </p:cNvPr>
                <p:cNvSpPr/>
                <p:nvPr/>
              </p:nvSpPr>
              <p:spPr>
                <a:xfrm>
                  <a:off x="6510993" y="1164423"/>
                  <a:ext cx="281298" cy="1706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89" h="11884" extrusionOk="0">
                      <a:moveTo>
                        <a:pt x="19588" y="11883"/>
                      </a:moveTo>
                      <a:cubicBezTo>
                        <a:pt x="19588" y="11883"/>
                        <a:pt x="17284" y="11163"/>
                        <a:pt x="15484" y="6626"/>
                      </a:cubicBezTo>
                      <a:cubicBezTo>
                        <a:pt x="13647" y="2089"/>
                        <a:pt x="9831" y="10263"/>
                        <a:pt x="4898" y="9615"/>
                      </a:cubicBezTo>
                      <a:cubicBezTo>
                        <a:pt x="1" y="8967"/>
                        <a:pt x="3926" y="1801"/>
                        <a:pt x="9723" y="685"/>
                      </a:cubicBezTo>
                      <a:cubicBezTo>
                        <a:pt x="13143" y="1"/>
                        <a:pt x="16636" y="1117"/>
                        <a:pt x="19048" y="3638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10" name="Google Shape;4764;p72">
                  <a:extLst>
                    <a:ext uri="{FF2B5EF4-FFF2-40B4-BE49-F238E27FC236}">
                      <a16:creationId xmlns:a16="http://schemas.microsoft.com/office/drawing/2014/main" id="{BF3D6115-C7D7-9740-0EBC-23A250145A82}"/>
                    </a:ext>
                  </a:extLst>
                </p:cNvPr>
                <p:cNvSpPr/>
                <p:nvPr/>
              </p:nvSpPr>
              <p:spPr>
                <a:xfrm>
                  <a:off x="6096478" y="1530321"/>
                  <a:ext cx="402118" cy="5073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01" h="30031" extrusionOk="0">
                      <a:moveTo>
                        <a:pt x="20056" y="6374"/>
                      </a:moveTo>
                      <a:cubicBezTo>
                        <a:pt x="19660" y="6482"/>
                        <a:pt x="19264" y="6662"/>
                        <a:pt x="18940" y="6878"/>
                      </a:cubicBezTo>
                      <a:cubicBezTo>
                        <a:pt x="17212" y="8066"/>
                        <a:pt x="12243" y="15663"/>
                        <a:pt x="12243" y="15663"/>
                      </a:cubicBezTo>
                      <a:cubicBezTo>
                        <a:pt x="12279" y="14331"/>
                        <a:pt x="14115" y="973"/>
                        <a:pt x="13035" y="613"/>
                      </a:cubicBezTo>
                      <a:cubicBezTo>
                        <a:pt x="13035" y="613"/>
                        <a:pt x="8822" y="1153"/>
                        <a:pt x="6194" y="0"/>
                      </a:cubicBezTo>
                      <a:cubicBezTo>
                        <a:pt x="5762" y="289"/>
                        <a:pt x="5473" y="793"/>
                        <a:pt x="5401" y="1297"/>
                      </a:cubicBezTo>
                      <a:cubicBezTo>
                        <a:pt x="4609" y="5654"/>
                        <a:pt x="0" y="26969"/>
                        <a:pt x="6302" y="28662"/>
                      </a:cubicBezTo>
                      <a:cubicBezTo>
                        <a:pt x="11343" y="30030"/>
                        <a:pt x="20056" y="21100"/>
                        <a:pt x="22613" y="18904"/>
                      </a:cubicBezTo>
                      <a:cubicBezTo>
                        <a:pt x="23801" y="16672"/>
                        <a:pt x="22433" y="5618"/>
                        <a:pt x="20056" y="6374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11" name="Google Shape;4765;p72">
                  <a:extLst>
                    <a:ext uri="{FF2B5EF4-FFF2-40B4-BE49-F238E27FC236}">
                      <a16:creationId xmlns:a16="http://schemas.microsoft.com/office/drawing/2014/main" id="{B27E6307-EE95-B5C0-EDCA-AAF1107BB3C4}"/>
                    </a:ext>
                  </a:extLst>
                </p:cNvPr>
                <p:cNvSpPr/>
                <p:nvPr/>
              </p:nvSpPr>
              <p:spPr>
                <a:xfrm>
                  <a:off x="6173735" y="1238336"/>
                  <a:ext cx="221443" cy="2889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07" h="17104" extrusionOk="0">
                      <a:moveTo>
                        <a:pt x="10154" y="13215"/>
                      </a:moveTo>
                      <a:cubicBezTo>
                        <a:pt x="10730" y="12279"/>
                        <a:pt x="11522" y="11522"/>
                        <a:pt x="12531" y="11054"/>
                      </a:cubicBezTo>
                      <a:cubicBezTo>
                        <a:pt x="13107" y="10766"/>
                        <a:pt x="11739" y="8606"/>
                        <a:pt x="10154" y="10406"/>
                      </a:cubicBezTo>
                      <a:cubicBezTo>
                        <a:pt x="10154" y="10406"/>
                        <a:pt x="9146" y="10910"/>
                        <a:pt x="8894" y="10478"/>
                      </a:cubicBezTo>
                      <a:cubicBezTo>
                        <a:pt x="8606" y="10082"/>
                        <a:pt x="10586" y="3421"/>
                        <a:pt x="10802" y="2701"/>
                      </a:cubicBezTo>
                      <a:cubicBezTo>
                        <a:pt x="10982" y="2161"/>
                        <a:pt x="10586" y="1621"/>
                        <a:pt x="10046" y="1657"/>
                      </a:cubicBezTo>
                      <a:cubicBezTo>
                        <a:pt x="9758" y="1765"/>
                        <a:pt x="9470" y="2809"/>
                        <a:pt x="9002" y="4105"/>
                      </a:cubicBezTo>
                      <a:cubicBezTo>
                        <a:pt x="8534" y="5437"/>
                        <a:pt x="7994" y="6878"/>
                        <a:pt x="7850" y="6986"/>
                      </a:cubicBezTo>
                      <a:cubicBezTo>
                        <a:pt x="7706" y="7058"/>
                        <a:pt x="7418" y="6914"/>
                        <a:pt x="7418" y="6085"/>
                      </a:cubicBezTo>
                      <a:cubicBezTo>
                        <a:pt x="7418" y="5221"/>
                        <a:pt x="7598" y="684"/>
                        <a:pt x="7382" y="324"/>
                      </a:cubicBezTo>
                      <a:cubicBezTo>
                        <a:pt x="7130" y="0"/>
                        <a:pt x="6410" y="72"/>
                        <a:pt x="6229" y="756"/>
                      </a:cubicBezTo>
                      <a:cubicBezTo>
                        <a:pt x="6013" y="1404"/>
                        <a:pt x="5977" y="6013"/>
                        <a:pt x="5833" y="6589"/>
                      </a:cubicBezTo>
                      <a:cubicBezTo>
                        <a:pt x="5653" y="7166"/>
                        <a:pt x="5149" y="6914"/>
                        <a:pt x="5041" y="6481"/>
                      </a:cubicBezTo>
                      <a:cubicBezTo>
                        <a:pt x="4969" y="6085"/>
                        <a:pt x="4321" y="1080"/>
                        <a:pt x="4141" y="756"/>
                      </a:cubicBezTo>
                      <a:cubicBezTo>
                        <a:pt x="3925" y="396"/>
                        <a:pt x="3205" y="504"/>
                        <a:pt x="3133" y="1260"/>
                      </a:cubicBezTo>
                      <a:cubicBezTo>
                        <a:pt x="3097" y="2017"/>
                        <a:pt x="3493" y="6842"/>
                        <a:pt x="3349" y="7166"/>
                      </a:cubicBezTo>
                      <a:cubicBezTo>
                        <a:pt x="3205" y="7490"/>
                        <a:pt x="2737" y="7526"/>
                        <a:pt x="2305" y="6697"/>
                      </a:cubicBezTo>
                      <a:cubicBezTo>
                        <a:pt x="1873" y="5905"/>
                        <a:pt x="1117" y="4069"/>
                        <a:pt x="900" y="3961"/>
                      </a:cubicBezTo>
                      <a:cubicBezTo>
                        <a:pt x="648" y="3817"/>
                        <a:pt x="0" y="4465"/>
                        <a:pt x="324" y="5401"/>
                      </a:cubicBezTo>
                      <a:cubicBezTo>
                        <a:pt x="648" y="6337"/>
                        <a:pt x="1333" y="8678"/>
                        <a:pt x="1405" y="9002"/>
                      </a:cubicBezTo>
                      <a:cubicBezTo>
                        <a:pt x="1729" y="10910"/>
                        <a:pt x="1549" y="12747"/>
                        <a:pt x="2017" y="14187"/>
                      </a:cubicBezTo>
                      <a:cubicBezTo>
                        <a:pt x="2161" y="14691"/>
                        <a:pt x="2449" y="15195"/>
                        <a:pt x="2845" y="15591"/>
                      </a:cubicBezTo>
                      <a:cubicBezTo>
                        <a:pt x="3745" y="16563"/>
                        <a:pt x="5041" y="17103"/>
                        <a:pt x="6410" y="17067"/>
                      </a:cubicBezTo>
                      <a:cubicBezTo>
                        <a:pt x="8642" y="16923"/>
                        <a:pt x="9002" y="15051"/>
                        <a:pt x="10154" y="13215"/>
                      </a:cubicBezTo>
                      <a:close/>
                    </a:path>
                  </a:pathLst>
                </a:custGeom>
                <a:solidFill>
                  <a:srgbClr val="E6AD8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12" name="Google Shape;4766;p72">
                  <a:extLst>
                    <a:ext uri="{FF2B5EF4-FFF2-40B4-BE49-F238E27FC236}">
                      <a16:creationId xmlns:a16="http://schemas.microsoft.com/office/drawing/2014/main" id="{BC172B0F-EA5C-AD24-7DAD-F1EDD3583551}"/>
                    </a:ext>
                  </a:extLst>
                </p:cNvPr>
                <p:cNvSpPr/>
                <p:nvPr/>
              </p:nvSpPr>
              <p:spPr>
                <a:xfrm>
                  <a:off x="6313638" y="1387361"/>
                  <a:ext cx="31661" cy="596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74" h="3530" extrusionOk="0">
                      <a:moveTo>
                        <a:pt x="1873" y="1585"/>
                      </a:moveTo>
                      <a:cubicBezTo>
                        <a:pt x="1873" y="1585"/>
                        <a:pt x="865" y="2089"/>
                        <a:pt x="613" y="1657"/>
                      </a:cubicBezTo>
                      <a:cubicBezTo>
                        <a:pt x="505" y="1549"/>
                        <a:pt x="613" y="865"/>
                        <a:pt x="829" y="1"/>
                      </a:cubicBezTo>
                      <a:lnTo>
                        <a:pt x="1" y="3530"/>
                      </a:lnTo>
                      <a:close/>
                    </a:path>
                  </a:pathLst>
                </a:custGeom>
                <a:solidFill>
                  <a:srgbClr val="D77F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13" name="Google Shape;4767;p72">
                  <a:extLst>
                    <a:ext uri="{FF2B5EF4-FFF2-40B4-BE49-F238E27FC236}">
                      <a16:creationId xmlns:a16="http://schemas.microsoft.com/office/drawing/2014/main" id="{C3FCD4EF-F5C8-D35D-E995-B9900E6D32FE}"/>
                    </a:ext>
                  </a:extLst>
                </p:cNvPr>
                <p:cNvSpPr/>
                <p:nvPr/>
              </p:nvSpPr>
              <p:spPr>
                <a:xfrm>
                  <a:off x="6729121" y="1732885"/>
                  <a:ext cx="23129" cy="213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9" h="1261" extrusionOk="0">
                      <a:moveTo>
                        <a:pt x="613" y="1"/>
                      </a:moveTo>
                      <a:cubicBezTo>
                        <a:pt x="973" y="1"/>
                        <a:pt x="1261" y="289"/>
                        <a:pt x="1333" y="649"/>
                      </a:cubicBezTo>
                      <a:cubicBezTo>
                        <a:pt x="1369" y="973"/>
                        <a:pt x="1117" y="1261"/>
                        <a:pt x="757" y="1261"/>
                      </a:cubicBezTo>
                      <a:cubicBezTo>
                        <a:pt x="397" y="1261"/>
                        <a:pt x="109" y="973"/>
                        <a:pt x="37" y="649"/>
                      </a:cubicBezTo>
                      <a:cubicBezTo>
                        <a:pt x="1" y="289"/>
                        <a:pt x="253" y="1"/>
                        <a:pt x="613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14" name="Google Shape;4768;p72">
                  <a:extLst>
                    <a:ext uri="{FF2B5EF4-FFF2-40B4-BE49-F238E27FC236}">
                      <a16:creationId xmlns:a16="http://schemas.microsoft.com/office/drawing/2014/main" id="{E7206AA7-7E51-752A-FB7D-8B023FCCCEE6}"/>
                    </a:ext>
                  </a:extLst>
                </p:cNvPr>
                <p:cNvSpPr/>
                <p:nvPr/>
              </p:nvSpPr>
              <p:spPr>
                <a:xfrm>
                  <a:off x="6772320" y="1845418"/>
                  <a:ext cx="23129" cy="219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9" h="1298" extrusionOk="0">
                      <a:moveTo>
                        <a:pt x="612" y="1"/>
                      </a:moveTo>
                      <a:cubicBezTo>
                        <a:pt x="972" y="37"/>
                        <a:pt x="1260" y="289"/>
                        <a:pt x="1296" y="649"/>
                      </a:cubicBezTo>
                      <a:cubicBezTo>
                        <a:pt x="1368" y="973"/>
                        <a:pt x="1080" y="1297"/>
                        <a:pt x="756" y="1297"/>
                      </a:cubicBezTo>
                      <a:cubicBezTo>
                        <a:pt x="396" y="1261"/>
                        <a:pt x="72" y="1009"/>
                        <a:pt x="36" y="649"/>
                      </a:cubicBezTo>
                      <a:cubicBezTo>
                        <a:pt x="0" y="325"/>
                        <a:pt x="252" y="1"/>
                        <a:pt x="61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15" name="Google Shape;4769;p72">
                  <a:extLst>
                    <a:ext uri="{FF2B5EF4-FFF2-40B4-BE49-F238E27FC236}">
                      <a16:creationId xmlns:a16="http://schemas.microsoft.com/office/drawing/2014/main" id="{F4C5A7EB-7747-0B79-0902-91BD95730BB0}"/>
                    </a:ext>
                  </a:extLst>
                </p:cNvPr>
                <p:cNvSpPr/>
                <p:nvPr/>
              </p:nvSpPr>
              <p:spPr>
                <a:xfrm>
                  <a:off x="6783875" y="2041916"/>
                  <a:ext cx="23129" cy="219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9" h="1297" extrusionOk="0">
                      <a:moveTo>
                        <a:pt x="612" y="1296"/>
                      </a:moveTo>
                      <a:cubicBezTo>
                        <a:pt x="972" y="1296"/>
                        <a:pt x="1260" y="1008"/>
                        <a:pt x="1296" y="648"/>
                      </a:cubicBezTo>
                      <a:cubicBezTo>
                        <a:pt x="1368" y="324"/>
                        <a:pt x="1080" y="0"/>
                        <a:pt x="756" y="36"/>
                      </a:cubicBezTo>
                      <a:cubicBezTo>
                        <a:pt x="396" y="36"/>
                        <a:pt x="72" y="288"/>
                        <a:pt x="36" y="648"/>
                      </a:cubicBezTo>
                      <a:cubicBezTo>
                        <a:pt x="0" y="1008"/>
                        <a:pt x="252" y="1296"/>
                        <a:pt x="612" y="129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16" name="Google Shape;4770;p72">
                  <a:extLst>
                    <a:ext uri="{FF2B5EF4-FFF2-40B4-BE49-F238E27FC236}">
                      <a16:creationId xmlns:a16="http://schemas.microsoft.com/office/drawing/2014/main" id="{19057340-8F29-EAB9-4B00-FA120CBA93F8}"/>
                    </a:ext>
                  </a:extLst>
                </p:cNvPr>
                <p:cNvSpPr/>
                <p:nvPr/>
              </p:nvSpPr>
              <p:spPr>
                <a:xfrm>
                  <a:off x="6769262" y="2231708"/>
                  <a:ext cx="23146" cy="219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0" h="1297" extrusionOk="0">
                      <a:moveTo>
                        <a:pt x="613" y="1296"/>
                      </a:moveTo>
                      <a:cubicBezTo>
                        <a:pt x="973" y="1296"/>
                        <a:pt x="1297" y="1008"/>
                        <a:pt x="1333" y="648"/>
                      </a:cubicBezTo>
                      <a:cubicBezTo>
                        <a:pt x="1369" y="324"/>
                        <a:pt x="1117" y="0"/>
                        <a:pt x="757" y="36"/>
                      </a:cubicBezTo>
                      <a:cubicBezTo>
                        <a:pt x="397" y="36"/>
                        <a:pt x="109" y="288"/>
                        <a:pt x="73" y="648"/>
                      </a:cubicBezTo>
                      <a:cubicBezTo>
                        <a:pt x="1" y="1008"/>
                        <a:pt x="289" y="1296"/>
                        <a:pt x="613" y="129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17" name="Google Shape;4771;p72">
                  <a:extLst>
                    <a:ext uri="{FF2B5EF4-FFF2-40B4-BE49-F238E27FC236}">
                      <a16:creationId xmlns:a16="http://schemas.microsoft.com/office/drawing/2014/main" id="{47D0140A-29F8-E7C0-9750-1BC933E0B6D4}"/>
                    </a:ext>
                  </a:extLst>
                </p:cNvPr>
                <p:cNvSpPr/>
                <p:nvPr/>
              </p:nvSpPr>
              <p:spPr>
                <a:xfrm>
                  <a:off x="6621426" y="1372816"/>
                  <a:ext cx="18018" cy="32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3" h="846" extrusionOk="0">
                      <a:moveTo>
                        <a:pt x="225" y="0"/>
                      </a:moveTo>
                      <a:cubicBezTo>
                        <a:pt x="106" y="0"/>
                        <a:pt x="0" y="198"/>
                        <a:pt x="0" y="423"/>
                      </a:cubicBezTo>
                      <a:cubicBezTo>
                        <a:pt x="0" y="647"/>
                        <a:pt x="106" y="845"/>
                        <a:pt x="225" y="845"/>
                      </a:cubicBezTo>
                      <a:cubicBezTo>
                        <a:pt x="357" y="845"/>
                        <a:pt x="463" y="647"/>
                        <a:pt x="463" y="423"/>
                      </a:cubicBezTo>
                      <a:cubicBezTo>
                        <a:pt x="463" y="185"/>
                        <a:pt x="357" y="0"/>
                        <a:pt x="22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18" name="Google Shape;4772;p72">
                  <a:extLst>
                    <a:ext uri="{FF2B5EF4-FFF2-40B4-BE49-F238E27FC236}">
                      <a16:creationId xmlns:a16="http://schemas.microsoft.com/office/drawing/2014/main" id="{96B54C01-6462-5E73-0CEA-3B0A79E2271F}"/>
                    </a:ext>
                  </a:extLst>
                </p:cNvPr>
                <p:cNvSpPr/>
                <p:nvPr/>
              </p:nvSpPr>
              <p:spPr>
                <a:xfrm>
                  <a:off x="6719667" y="1372773"/>
                  <a:ext cx="18035" cy="329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3" h="846" extrusionOk="0">
                      <a:moveTo>
                        <a:pt x="225" y="0"/>
                      </a:moveTo>
                      <a:cubicBezTo>
                        <a:pt x="106" y="0"/>
                        <a:pt x="0" y="198"/>
                        <a:pt x="0" y="423"/>
                      </a:cubicBezTo>
                      <a:cubicBezTo>
                        <a:pt x="0" y="647"/>
                        <a:pt x="106" y="845"/>
                        <a:pt x="225" y="845"/>
                      </a:cubicBezTo>
                      <a:cubicBezTo>
                        <a:pt x="357" y="845"/>
                        <a:pt x="463" y="647"/>
                        <a:pt x="463" y="423"/>
                      </a:cubicBezTo>
                      <a:cubicBezTo>
                        <a:pt x="463" y="185"/>
                        <a:pt x="357" y="0"/>
                        <a:pt x="22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19" name="Google Shape;4773;p72">
                  <a:extLst>
                    <a:ext uri="{FF2B5EF4-FFF2-40B4-BE49-F238E27FC236}">
                      <a16:creationId xmlns:a16="http://schemas.microsoft.com/office/drawing/2014/main" id="{612E4FCA-D1BE-9ED6-0B0A-9CFEEE24DEFB}"/>
                    </a:ext>
                  </a:extLst>
                </p:cNvPr>
                <p:cNvSpPr/>
                <p:nvPr/>
              </p:nvSpPr>
              <p:spPr>
                <a:xfrm>
                  <a:off x="6720946" y="1424597"/>
                  <a:ext cx="46886" cy="20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6" h="609" extrusionOk="0">
                      <a:moveTo>
                        <a:pt x="766" y="1"/>
                      </a:moveTo>
                      <a:cubicBezTo>
                        <a:pt x="344" y="1"/>
                        <a:pt x="0" y="133"/>
                        <a:pt x="0" y="304"/>
                      </a:cubicBezTo>
                      <a:cubicBezTo>
                        <a:pt x="0" y="463"/>
                        <a:pt x="344" y="608"/>
                        <a:pt x="766" y="608"/>
                      </a:cubicBezTo>
                      <a:cubicBezTo>
                        <a:pt x="1202" y="608"/>
                        <a:pt x="1546" y="476"/>
                        <a:pt x="1546" y="304"/>
                      </a:cubicBezTo>
                      <a:cubicBezTo>
                        <a:pt x="1546" y="133"/>
                        <a:pt x="1202" y="1"/>
                        <a:pt x="766" y="1"/>
                      </a:cubicBezTo>
                      <a:close/>
                    </a:path>
                  </a:pathLst>
                </a:custGeom>
                <a:solidFill>
                  <a:srgbClr val="DD7E6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20" name="Google Shape;4774;p72">
                  <a:extLst>
                    <a:ext uri="{FF2B5EF4-FFF2-40B4-BE49-F238E27FC236}">
                      <a16:creationId xmlns:a16="http://schemas.microsoft.com/office/drawing/2014/main" id="{987213D9-3D95-DBCF-1CF1-90D3675F7276}"/>
                    </a:ext>
                  </a:extLst>
                </p:cNvPr>
                <p:cNvSpPr/>
                <p:nvPr/>
              </p:nvSpPr>
              <p:spPr>
                <a:xfrm>
                  <a:off x="6591847" y="1424597"/>
                  <a:ext cx="46886" cy="20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6" h="609" extrusionOk="0">
                      <a:moveTo>
                        <a:pt x="766" y="1"/>
                      </a:moveTo>
                      <a:cubicBezTo>
                        <a:pt x="344" y="1"/>
                        <a:pt x="0" y="133"/>
                        <a:pt x="0" y="304"/>
                      </a:cubicBezTo>
                      <a:cubicBezTo>
                        <a:pt x="0" y="463"/>
                        <a:pt x="344" y="608"/>
                        <a:pt x="766" y="608"/>
                      </a:cubicBezTo>
                      <a:cubicBezTo>
                        <a:pt x="1202" y="608"/>
                        <a:pt x="1546" y="476"/>
                        <a:pt x="1546" y="304"/>
                      </a:cubicBezTo>
                      <a:cubicBezTo>
                        <a:pt x="1546" y="133"/>
                        <a:pt x="1202" y="1"/>
                        <a:pt x="766" y="1"/>
                      </a:cubicBezTo>
                      <a:close/>
                    </a:path>
                  </a:pathLst>
                </a:custGeom>
                <a:solidFill>
                  <a:srgbClr val="DD7E6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21" name="Google Shape;4775;p72">
                  <a:extLst>
                    <a:ext uri="{FF2B5EF4-FFF2-40B4-BE49-F238E27FC236}">
                      <a16:creationId xmlns:a16="http://schemas.microsoft.com/office/drawing/2014/main" id="{222247F1-2FEE-D823-2713-11966A5EA819}"/>
                    </a:ext>
                  </a:extLst>
                </p:cNvPr>
                <p:cNvSpPr/>
                <p:nvPr/>
              </p:nvSpPr>
              <p:spPr>
                <a:xfrm>
                  <a:off x="6648989" y="1455382"/>
                  <a:ext cx="61155" cy="234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6" h="580" extrusionOk="0">
                      <a:moveTo>
                        <a:pt x="1904" y="1"/>
                      </a:moveTo>
                      <a:cubicBezTo>
                        <a:pt x="1882" y="1"/>
                        <a:pt x="1861" y="8"/>
                        <a:pt x="1844" y="24"/>
                      </a:cubicBezTo>
                      <a:cubicBezTo>
                        <a:pt x="1826" y="43"/>
                        <a:pt x="1382" y="399"/>
                        <a:pt x="878" y="399"/>
                      </a:cubicBezTo>
                      <a:cubicBezTo>
                        <a:pt x="651" y="399"/>
                        <a:pt x="411" y="327"/>
                        <a:pt x="193" y="117"/>
                      </a:cubicBezTo>
                      <a:cubicBezTo>
                        <a:pt x="175" y="96"/>
                        <a:pt x="155" y="87"/>
                        <a:pt x="134" y="87"/>
                      </a:cubicBezTo>
                      <a:cubicBezTo>
                        <a:pt x="65" y="87"/>
                        <a:pt x="0" y="188"/>
                        <a:pt x="61" y="249"/>
                      </a:cubicBezTo>
                      <a:cubicBezTo>
                        <a:pt x="273" y="460"/>
                        <a:pt x="563" y="579"/>
                        <a:pt x="867" y="579"/>
                      </a:cubicBezTo>
                      <a:cubicBezTo>
                        <a:pt x="1263" y="553"/>
                        <a:pt x="1646" y="407"/>
                        <a:pt x="1976" y="170"/>
                      </a:cubicBezTo>
                      <a:cubicBezTo>
                        <a:pt x="2016" y="130"/>
                        <a:pt x="2016" y="77"/>
                        <a:pt x="1990" y="38"/>
                      </a:cubicBezTo>
                      <a:cubicBezTo>
                        <a:pt x="1967" y="15"/>
                        <a:pt x="1935" y="1"/>
                        <a:pt x="1904" y="1"/>
                      </a:cubicBezTo>
                      <a:close/>
                    </a:path>
                  </a:pathLst>
                </a:custGeom>
                <a:solidFill>
                  <a:srgbClr val="DD7E6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22" name="Google Shape;4776;p72">
                  <a:extLst>
                    <a:ext uri="{FF2B5EF4-FFF2-40B4-BE49-F238E27FC236}">
                      <a16:creationId xmlns:a16="http://schemas.microsoft.com/office/drawing/2014/main" id="{93B1D554-39BA-1BE7-CA4C-E8B255124F4A}"/>
                    </a:ext>
                  </a:extLst>
                </p:cNvPr>
                <p:cNvSpPr/>
                <p:nvPr/>
              </p:nvSpPr>
              <p:spPr>
                <a:xfrm>
                  <a:off x="6667352" y="1385533"/>
                  <a:ext cx="28005" cy="413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9" h="1206" extrusionOk="0">
                      <a:moveTo>
                        <a:pt x="448" y="0"/>
                      </a:moveTo>
                      <a:cubicBezTo>
                        <a:pt x="406" y="0"/>
                        <a:pt x="368" y="24"/>
                        <a:pt x="357" y="57"/>
                      </a:cubicBezTo>
                      <a:lnTo>
                        <a:pt x="1" y="1060"/>
                      </a:lnTo>
                      <a:cubicBezTo>
                        <a:pt x="1" y="1087"/>
                        <a:pt x="1" y="1113"/>
                        <a:pt x="1" y="1139"/>
                      </a:cubicBezTo>
                      <a:cubicBezTo>
                        <a:pt x="14" y="1166"/>
                        <a:pt x="40" y="1179"/>
                        <a:pt x="67" y="1192"/>
                      </a:cubicBezTo>
                      <a:cubicBezTo>
                        <a:pt x="133" y="1206"/>
                        <a:pt x="199" y="1206"/>
                        <a:pt x="252" y="1206"/>
                      </a:cubicBezTo>
                      <a:cubicBezTo>
                        <a:pt x="410" y="1206"/>
                        <a:pt x="568" y="1179"/>
                        <a:pt x="701" y="1100"/>
                      </a:cubicBezTo>
                      <a:cubicBezTo>
                        <a:pt x="799" y="1056"/>
                        <a:pt x="753" y="922"/>
                        <a:pt x="666" y="922"/>
                      </a:cubicBezTo>
                      <a:cubicBezTo>
                        <a:pt x="648" y="922"/>
                        <a:pt x="629" y="928"/>
                        <a:pt x="608" y="941"/>
                      </a:cubicBezTo>
                      <a:cubicBezTo>
                        <a:pt x="489" y="994"/>
                        <a:pt x="357" y="1021"/>
                        <a:pt x="225" y="1021"/>
                      </a:cubicBezTo>
                      <a:lnTo>
                        <a:pt x="529" y="123"/>
                      </a:lnTo>
                      <a:cubicBezTo>
                        <a:pt x="555" y="83"/>
                        <a:pt x="529" y="17"/>
                        <a:pt x="476" y="4"/>
                      </a:cubicBezTo>
                      <a:cubicBezTo>
                        <a:pt x="467" y="1"/>
                        <a:pt x="457" y="0"/>
                        <a:pt x="448" y="0"/>
                      </a:cubicBezTo>
                      <a:close/>
                    </a:path>
                  </a:pathLst>
                </a:custGeom>
                <a:solidFill>
                  <a:srgbClr val="DD7E6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23" name="Google Shape;4777;p72">
                  <a:extLst>
                    <a:ext uri="{FF2B5EF4-FFF2-40B4-BE49-F238E27FC236}">
                      <a16:creationId xmlns:a16="http://schemas.microsoft.com/office/drawing/2014/main" id="{D0A1CEA0-7388-EDEF-40AD-3F5C3BFBA2B8}"/>
                    </a:ext>
                  </a:extLst>
                </p:cNvPr>
                <p:cNvSpPr/>
                <p:nvPr/>
              </p:nvSpPr>
              <p:spPr>
                <a:xfrm>
                  <a:off x="6836057" y="3136476"/>
                  <a:ext cx="84841" cy="325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8" h="912" extrusionOk="0">
                      <a:moveTo>
                        <a:pt x="2378" y="0"/>
                      </a:moveTo>
                      <a:lnTo>
                        <a:pt x="2378" y="0"/>
                      </a:lnTo>
                      <a:cubicBezTo>
                        <a:pt x="1744" y="370"/>
                        <a:pt x="688" y="449"/>
                        <a:pt x="238" y="449"/>
                      </a:cubicBezTo>
                      <a:cubicBezTo>
                        <a:pt x="231" y="448"/>
                        <a:pt x="224" y="448"/>
                        <a:pt x="216" y="448"/>
                      </a:cubicBezTo>
                      <a:cubicBezTo>
                        <a:pt x="95" y="448"/>
                        <a:pt x="1" y="549"/>
                        <a:pt x="1" y="674"/>
                      </a:cubicBezTo>
                      <a:cubicBezTo>
                        <a:pt x="1" y="806"/>
                        <a:pt x="106" y="911"/>
                        <a:pt x="225" y="911"/>
                      </a:cubicBezTo>
                      <a:lnTo>
                        <a:pt x="278" y="911"/>
                      </a:lnTo>
                      <a:cubicBezTo>
                        <a:pt x="516" y="911"/>
                        <a:pt x="1559" y="898"/>
                        <a:pt x="2365" y="541"/>
                      </a:cubicBezTo>
                      <a:cubicBezTo>
                        <a:pt x="2365" y="357"/>
                        <a:pt x="2365" y="185"/>
                        <a:pt x="2378" y="0"/>
                      </a:cubicBezTo>
                      <a:close/>
                    </a:path>
                  </a:pathLst>
                </a:custGeom>
                <a:solidFill>
                  <a:srgbClr val="D77F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24" name="Google Shape;4778;p72">
                  <a:extLst>
                    <a:ext uri="{FF2B5EF4-FFF2-40B4-BE49-F238E27FC236}">
                      <a16:creationId xmlns:a16="http://schemas.microsoft.com/office/drawing/2014/main" id="{BB19E810-951D-91FF-76C6-E1E13B9DDE9E}"/>
                    </a:ext>
                  </a:extLst>
                </p:cNvPr>
                <p:cNvSpPr/>
                <p:nvPr/>
              </p:nvSpPr>
              <p:spPr>
                <a:xfrm rot="439363">
                  <a:off x="6572352" y="3136478"/>
                  <a:ext cx="84843" cy="325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8" h="912" extrusionOk="0">
                      <a:moveTo>
                        <a:pt x="2378" y="0"/>
                      </a:moveTo>
                      <a:lnTo>
                        <a:pt x="2378" y="0"/>
                      </a:lnTo>
                      <a:cubicBezTo>
                        <a:pt x="1744" y="370"/>
                        <a:pt x="688" y="449"/>
                        <a:pt x="238" y="449"/>
                      </a:cubicBezTo>
                      <a:cubicBezTo>
                        <a:pt x="231" y="448"/>
                        <a:pt x="224" y="448"/>
                        <a:pt x="216" y="448"/>
                      </a:cubicBezTo>
                      <a:cubicBezTo>
                        <a:pt x="95" y="448"/>
                        <a:pt x="1" y="549"/>
                        <a:pt x="1" y="674"/>
                      </a:cubicBezTo>
                      <a:cubicBezTo>
                        <a:pt x="1" y="806"/>
                        <a:pt x="106" y="911"/>
                        <a:pt x="225" y="911"/>
                      </a:cubicBezTo>
                      <a:lnTo>
                        <a:pt x="278" y="911"/>
                      </a:lnTo>
                      <a:cubicBezTo>
                        <a:pt x="516" y="911"/>
                        <a:pt x="1559" y="898"/>
                        <a:pt x="2365" y="541"/>
                      </a:cubicBezTo>
                      <a:cubicBezTo>
                        <a:pt x="2365" y="357"/>
                        <a:pt x="2365" y="185"/>
                        <a:pt x="2378" y="0"/>
                      </a:cubicBezTo>
                      <a:close/>
                    </a:path>
                  </a:pathLst>
                </a:custGeom>
                <a:solidFill>
                  <a:srgbClr val="D77F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25" name="Google Shape;4779;p72">
                  <a:extLst>
                    <a:ext uri="{FF2B5EF4-FFF2-40B4-BE49-F238E27FC236}">
                      <a16:creationId xmlns:a16="http://schemas.microsoft.com/office/drawing/2014/main" id="{B676213B-E0C2-6096-80B2-C0E94DAF99E5}"/>
                    </a:ext>
                  </a:extLst>
                </p:cNvPr>
                <p:cNvSpPr/>
                <p:nvPr/>
              </p:nvSpPr>
              <p:spPr>
                <a:xfrm rot="-626035">
                  <a:off x="6689062" y="1954672"/>
                  <a:ext cx="172932" cy="32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42" h="1007" extrusionOk="0">
                      <a:moveTo>
                        <a:pt x="4300" y="1"/>
                      </a:moveTo>
                      <a:cubicBezTo>
                        <a:pt x="3875" y="1"/>
                        <a:pt x="3449" y="41"/>
                        <a:pt x="3025" y="122"/>
                      </a:cubicBezTo>
                      <a:cubicBezTo>
                        <a:pt x="2439" y="235"/>
                        <a:pt x="1898" y="286"/>
                        <a:pt x="1409" y="286"/>
                      </a:cubicBezTo>
                      <a:cubicBezTo>
                        <a:pt x="874" y="286"/>
                        <a:pt x="401" y="225"/>
                        <a:pt x="1" y="122"/>
                      </a:cubicBezTo>
                      <a:lnTo>
                        <a:pt x="1" y="122"/>
                      </a:lnTo>
                      <a:cubicBezTo>
                        <a:pt x="54" y="188"/>
                        <a:pt x="107" y="228"/>
                        <a:pt x="107" y="228"/>
                      </a:cubicBezTo>
                      <a:lnTo>
                        <a:pt x="107" y="241"/>
                      </a:lnTo>
                      <a:cubicBezTo>
                        <a:pt x="107" y="294"/>
                        <a:pt x="93" y="333"/>
                        <a:pt x="93" y="373"/>
                      </a:cubicBezTo>
                      <a:cubicBezTo>
                        <a:pt x="574" y="470"/>
                        <a:pt x="1064" y="520"/>
                        <a:pt x="1557" y="520"/>
                      </a:cubicBezTo>
                      <a:cubicBezTo>
                        <a:pt x="2065" y="520"/>
                        <a:pt x="2575" y="467"/>
                        <a:pt x="3078" y="360"/>
                      </a:cubicBezTo>
                      <a:cubicBezTo>
                        <a:pt x="3477" y="287"/>
                        <a:pt x="3879" y="251"/>
                        <a:pt x="4280" y="251"/>
                      </a:cubicBezTo>
                      <a:cubicBezTo>
                        <a:pt x="5342" y="251"/>
                        <a:pt x="6395" y="501"/>
                        <a:pt x="7344" y="980"/>
                      </a:cubicBezTo>
                      <a:cubicBezTo>
                        <a:pt x="7370" y="994"/>
                        <a:pt x="7383" y="1007"/>
                        <a:pt x="7410" y="1007"/>
                      </a:cubicBezTo>
                      <a:cubicBezTo>
                        <a:pt x="7449" y="1007"/>
                        <a:pt x="7489" y="980"/>
                        <a:pt x="7502" y="941"/>
                      </a:cubicBezTo>
                      <a:cubicBezTo>
                        <a:pt x="7542" y="888"/>
                        <a:pt x="7529" y="809"/>
                        <a:pt x="7463" y="782"/>
                      </a:cubicBezTo>
                      <a:cubicBezTo>
                        <a:pt x="6482" y="268"/>
                        <a:pt x="5398" y="1"/>
                        <a:pt x="430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8426" name="Google Shape;4780;p72">
                  <a:extLst>
                    <a:ext uri="{FF2B5EF4-FFF2-40B4-BE49-F238E27FC236}">
                      <a16:creationId xmlns:a16="http://schemas.microsoft.com/office/drawing/2014/main" id="{D7EBBD52-10C1-5F3A-9AB4-F5B884C2A181}"/>
                    </a:ext>
                  </a:extLst>
                </p:cNvPr>
                <p:cNvGrpSpPr/>
                <p:nvPr/>
              </p:nvGrpSpPr>
              <p:grpSpPr>
                <a:xfrm rot="6429777" flipH="1">
                  <a:off x="7046530" y="1926569"/>
                  <a:ext cx="45923" cy="19885"/>
                  <a:chOff x="284000" y="2200125"/>
                  <a:chExt cx="36675" cy="15875"/>
                </a:xfrm>
              </p:grpSpPr>
              <p:sp>
                <p:nvSpPr>
                  <p:cNvPr id="8435" name="Google Shape;4781;p72">
                    <a:extLst>
                      <a:ext uri="{FF2B5EF4-FFF2-40B4-BE49-F238E27FC236}">
                        <a16:creationId xmlns:a16="http://schemas.microsoft.com/office/drawing/2014/main" id="{5C06CCF8-5E72-DF7B-05FA-405D40E51B48}"/>
                      </a:ext>
                    </a:extLst>
                  </p:cNvPr>
                  <p:cNvSpPr/>
                  <p:nvPr/>
                </p:nvSpPr>
                <p:spPr>
                  <a:xfrm>
                    <a:off x="297550" y="2200125"/>
                    <a:ext cx="22475" cy="15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99" h="635" extrusionOk="0">
                        <a:moveTo>
                          <a:pt x="100" y="0"/>
                        </a:moveTo>
                        <a:cubicBezTo>
                          <a:pt x="72" y="0"/>
                          <a:pt x="44" y="15"/>
                          <a:pt x="27" y="41"/>
                        </a:cubicBezTo>
                        <a:cubicBezTo>
                          <a:pt x="0" y="80"/>
                          <a:pt x="13" y="133"/>
                          <a:pt x="53" y="159"/>
                        </a:cubicBezTo>
                        <a:cubicBezTo>
                          <a:pt x="53" y="159"/>
                          <a:pt x="462" y="397"/>
                          <a:pt x="740" y="608"/>
                        </a:cubicBezTo>
                        <a:cubicBezTo>
                          <a:pt x="753" y="622"/>
                          <a:pt x="766" y="635"/>
                          <a:pt x="793" y="635"/>
                        </a:cubicBezTo>
                        <a:cubicBezTo>
                          <a:pt x="872" y="635"/>
                          <a:pt x="898" y="529"/>
                          <a:pt x="832" y="476"/>
                        </a:cubicBezTo>
                        <a:cubicBezTo>
                          <a:pt x="555" y="265"/>
                          <a:pt x="159" y="27"/>
                          <a:pt x="145" y="14"/>
                        </a:cubicBezTo>
                        <a:cubicBezTo>
                          <a:pt x="131" y="5"/>
                          <a:pt x="116" y="0"/>
                          <a:pt x="100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436" name="Google Shape;4782;p72">
                    <a:extLst>
                      <a:ext uri="{FF2B5EF4-FFF2-40B4-BE49-F238E27FC236}">
                        <a16:creationId xmlns:a16="http://schemas.microsoft.com/office/drawing/2014/main" id="{126FFD3D-ECAB-052F-D9B5-D3549BD2D833}"/>
                      </a:ext>
                    </a:extLst>
                  </p:cNvPr>
                  <p:cNvSpPr/>
                  <p:nvPr/>
                </p:nvSpPr>
                <p:spPr>
                  <a:xfrm>
                    <a:off x="284000" y="2207325"/>
                    <a:ext cx="36675" cy="8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67" h="347" extrusionOk="0">
                        <a:moveTo>
                          <a:pt x="73" y="1"/>
                        </a:moveTo>
                        <a:cubicBezTo>
                          <a:pt x="31" y="1"/>
                          <a:pt x="1" y="37"/>
                          <a:pt x="1" y="83"/>
                        </a:cubicBezTo>
                        <a:cubicBezTo>
                          <a:pt x="1" y="122"/>
                          <a:pt x="40" y="162"/>
                          <a:pt x="80" y="162"/>
                        </a:cubicBezTo>
                        <a:cubicBezTo>
                          <a:pt x="516" y="188"/>
                          <a:pt x="938" y="254"/>
                          <a:pt x="1361" y="347"/>
                        </a:cubicBezTo>
                        <a:lnTo>
                          <a:pt x="1374" y="347"/>
                        </a:lnTo>
                        <a:cubicBezTo>
                          <a:pt x="1414" y="347"/>
                          <a:pt x="1453" y="320"/>
                          <a:pt x="1453" y="281"/>
                        </a:cubicBezTo>
                        <a:cubicBezTo>
                          <a:pt x="1467" y="241"/>
                          <a:pt x="1440" y="188"/>
                          <a:pt x="1401" y="188"/>
                        </a:cubicBezTo>
                        <a:cubicBezTo>
                          <a:pt x="965" y="83"/>
                          <a:pt x="529" y="30"/>
                          <a:pt x="93" y="3"/>
                        </a:cubicBezTo>
                        <a:cubicBezTo>
                          <a:pt x="86" y="2"/>
                          <a:pt x="79" y="1"/>
                          <a:pt x="73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8427" name="Google Shape;4783;p72">
                  <a:extLst>
                    <a:ext uri="{FF2B5EF4-FFF2-40B4-BE49-F238E27FC236}">
                      <a16:creationId xmlns:a16="http://schemas.microsoft.com/office/drawing/2014/main" id="{C069FAB8-385A-28FC-B4AB-AFC742A60225}"/>
                    </a:ext>
                  </a:extLst>
                </p:cNvPr>
                <p:cNvGrpSpPr/>
                <p:nvPr/>
              </p:nvGrpSpPr>
              <p:grpSpPr>
                <a:xfrm rot="-4370230">
                  <a:off x="6266131" y="1804291"/>
                  <a:ext cx="51665" cy="22375"/>
                  <a:chOff x="284000" y="2200125"/>
                  <a:chExt cx="36675" cy="15875"/>
                </a:xfrm>
              </p:grpSpPr>
              <p:sp>
                <p:nvSpPr>
                  <p:cNvPr id="8433" name="Google Shape;4784;p72">
                    <a:extLst>
                      <a:ext uri="{FF2B5EF4-FFF2-40B4-BE49-F238E27FC236}">
                        <a16:creationId xmlns:a16="http://schemas.microsoft.com/office/drawing/2014/main" id="{3720F21E-F8D5-9F9D-1393-C0124526783E}"/>
                      </a:ext>
                    </a:extLst>
                  </p:cNvPr>
                  <p:cNvSpPr/>
                  <p:nvPr/>
                </p:nvSpPr>
                <p:spPr>
                  <a:xfrm>
                    <a:off x="297550" y="2200125"/>
                    <a:ext cx="22475" cy="15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99" h="635" extrusionOk="0">
                        <a:moveTo>
                          <a:pt x="100" y="0"/>
                        </a:moveTo>
                        <a:cubicBezTo>
                          <a:pt x="72" y="0"/>
                          <a:pt x="44" y="15"/>
                          <a:pt x="27" y="41"/>
                        </a:cubicBezTo>
                        <a:cubicBezTo>
                          <a:pt x="0" y="80"/>
                          <a:pt x="13" y="133"/>
                          <a:pt x="53" y="159"/>
                        </a:cubicBezTo>
                        <a:cubicBezTo>
                          <a:pt x="53" y="159"/>
                          <a:pt x="462" y="397"/>
                          <a:pt x="740" y="608"/>
                        </a:cubicBezTo>
                        <a:cubicBezTo>
                          <a:pt x="753" y="622"/>
                          <a:pt x="766" y="635"/>
                          <a:pt x="793" y="635"/>
                        </a:cubicBezTo>
                        <a:cubicBezTo>
                          <a:pt x="872" y="635"/>
                          <a:pt x="898" y="529"/>
                          <a:pt x="832" y="476"/>
                        </a:cubicBezTo>
                        <a:cubicBezTo>
                          <a:pt x="555" y="265"/>
                          <a:pt x="159" y="27"/>
                          <a:pt x="145" y="14"/>
                        </a:cubicBezTo>
                        <a:cubicBezTo>
                          <a:pt x="131" y="5"/>
                          <a:pt x="116" y="0"/>
                          <a:pt x="100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434" name="Google Shape;4785;p72">
                    <a:extLst>
                      <a:ext uri="{FF2B5EF4-FFF2-40B4-BE49-F238E27FC236}">
                        <a16:creationId xmlns:a16="http://schemas.microsoft.com/office/drawing/2014/main" id="{799F9262-647B-E381-4281-06DECB2305CC}"/>
                      </a:ext>
                    </a:extLst>
                  </p:cNvPr>
                  <p:cNvSpPr/>
                  <p:nvPr/>
                </p:nvSpPr>
                <p:spPr>
                  <a:xfrm>
                    <a:off x="284000" y="2207325"/>
                    <a:ext cx="36675" cy="8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67" h="347" extrusionOk="0">
                        <a:moveTo>
                          <a:pt x="73" y="1"/>
                        </a:moveTo>
                        <a:cubicBezTo>
                          <a:pt x="31" y="1"/>
                          <a:pt x="1" y="37"/>
                          <a:pt x="1" y="83"/>
                        </a:cubicBezTo>
                        <a:cubicBezTo>
                          <a:pt x="1" y="122"/>
                          <a:pt x="40" y="162"/>
                          <a:pt x="80" y="162"/>
                        </a:cubicBezTo>
                        <a:cubicBezTo>
                          <a:pt x="516" y="188"/>
                          <a:pt x="938" y="254"/>
                          <a:pt x="1361" y="347"/>
                        </a:cubicBezTo>
                        <a:lnTo>
                          <a:pt x="1374" y="347"/>
                        </a:lnTo>
                        <a:cubicBezTo>
                          <a:pt x="1414" y="347"/>
                          <a:pt x="1453" y="320"/>
                          <a:pt x="1453" y="281"/>
                        </a:cubicBezTo>
                        <a:cubicBezTo>
                          <a:pt x="1467" y="241"/>
                          <a:pt x="1440" y="188"/>
                          <a:pt x="1401" y="188"/>
                        </a:cubicBezTo>
                        <a:cubicBezTo>
                          <a:pt x="965" y="83"/>
                          <a:pt x="529" y="30"/>
                          <a:pt x="93" y="3"/>
                        </a:cubicBezTo>
                        <a:cubicBezTo>
                          <a:pt x="86" y="2"/>
                          <a:pt x="79" y="1"/>
                          <a:pt x="73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8428" name="Google Shape;4786;p72">
                  <a:extLst>
                    <a:ext uri="{FF2B5EF4-FFF2-40B4-BE49-F238E27FC236}">
                      <a16:creationId xmlns:a16="http://schemas.microsoft.com/office/drawing/2014/main" id="{AB28C897-2AA7-1119-2AC2-700853498C49}"/>
                    </a:ext>
                  </a:extLst>
                </p:cNvPr>
                <p:cNvGrpSpPr/>
                <p:nvPr/>
              </p:nvGrpSpPr>
              <p:grpSpPr>
                <a:xfrm>
                  <a:off x="7287449" y="1453608"/>
                  <a:ext cx="107298" cy="367476"/>
                  <a:chOff x="7717000" y="1203400"/>
                  <a:chExt cx="148550" cy="497800"/>
                </a:xfrm>
              </p:grpSpPr>
              <p:sp>
                <p:nvSpPr>
                  <p:cNvPr id="8429" name="Google Shape;4787;p72">
                    <a:extLst>
                      <a:ext uri="{FF2B5EF4-FFF2-40B4-BE49-F238E27FC236}">
                        <a16:creationId xmlns:a16="http://schemas.microsoft.com/office/drawing/2014/main" id="{D3468BF3-F9B2-128D-7632-A70E79302526}"/>
                      </a:ext>
                    </a:extLst>
                  </p:cNvPr>
                  <p:cNvSpPr/>
                  <p:nvPr/>
                </p:nvSpPr>
                <p:spPr>
                  <a:xfrm>
                    <a:off x="7722400" y="1425725"/>
                    <a:ext cx="141350" cy="2754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54" h="11019" extrusionOk="0">
                        <a:moveTo>
                          <a:pt x="685" y="11019"/>
                        </a:moveTo>
                        <a:cubicBezTo>
                          <a:pt x="1369" y="10443"/>
                          <a:pt x="5654" y="6950"/>
                          <a:pt x="4862" y="5546"/>
                        </a:cubicBezTo>
                        <a:cubicBezTo>
                          <a:pt x="4754" y="5294"/>
                          <a:pt x="4574" y="4934"/>
                          <a:pt x="4250" y="4321"/>
                        </a:cubicBezTo>
                        <a:cubicBezTo>
                          <a:pt x="3277" y="4069"/>
                          <a:pt x="2269" y="4105"/>
                          <a:pt x="1333" y="4502"/>
                        </a:cubicBezTo>
                        <a:cubicBezTo>
                          <a:pt x="1297" y="4105"/>
                          <a:pt x="1225" y="3745"/>
                          <a:pt x="1117" y="3385"/>
                        </a:cubicBezTo>
                        <a:lnTo>
                          <a:pt x="937" y="3025"/>
                        </a:lnTo>
                        <a:cubicBezTo>
                          <a:pt x="1081" y="2053"/>
                          <a:pt x="1117" y="1045"/>
                          <a:pt x="1009" y="73"/>
                        </a:cubicBezTo>
                        <a:cubicBezTo>
                          <a:pt x="829" y="1"/>
                          <a:pt x="613" y="73"/>
                          <a:pt x="505" y="253"/>
                        </a:cubicBezTo>
                        <a:cubicBezTo>
                          <a:pt x="361" y="1693"/>
                          <a:pt x="1" y="8714"/>
                          <a:pt x="1" y="8714"/>
                        </a:cubicBezTo>
                        <a:cubicBezTo>
                          <a:pt x="145" y="9470"/>
                          <a:pt x="361" y="10263"/>
                          <a:pt x="685" y="11019"/>
                        </a:cubicBezTo>
                        <a:close/>
                      </a:path>
                    </a:pathLst>
                  </a:custGeom>
                  <a:solidFill>
                    <a:srgbClr val="D77F6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430" name="Google Shape;4788;p72">
                    <a:extLst>
                      <a:ext uri="{FF2B5EF4-FFF2-40B4-BE49-F238E27FC236}">
                        <a16:creationId xmlns:a16="http://schemas.microsoft.com/office/drawing/2014/main" id="{0E24B597-2058-A23E-3E24-6ECADDCD774A}"/>
                      </a:ext>
                    </a:extLst>
                  </p:cNvPr>
                  <p:cNvSpPr/>
                  <p:nvPr/>
                </p:nvSpPr>
                <p:spPr>
                  <a:xfrm>
                    <a:off x="7735900" y="1203400"/>
                    <a:ext cx="41450" cy="828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58" h="3313" extrusionOk="0">
                        <a:moveTo>
                          <a:pt x="469" y="0"/>
                        </a:moveTo>
                        <a:cubicBezTo>
                          <a:pt x="217" y="0"/>
                          <a:pt x="1" y="216"/>
                          <a:pt x="1" y="432"/>
                        </a:cubicBezTo>
                        <a:lnTo>
                          <a:pt x="37" y="2881"/>
                        </a:lnTo>
                        <a:cubicBezTo>
                          <a:pt x="37" y="3097"/>
                          <a:pt x="217" y="3313"/>
                          <a:pt x="469" y="3313"/>
                        </a:cubicBezTo>
                        <a:lnTo>
                          <a:pt x="1189" y="3313"/>
                        </a:lnTo>
                        <a:cubicBezTo>
                          <a:pt x="1441" y="3313"/>
                          <a:pt x="1657" y="3097"/>
                          <a:pt x="1657" y="2845"/>
                        </a:cubicBezTo>
                        <a:lnTo>
                          <a:pt x="1621" y="432"/>
                        </a:lnTo>
                        <a:cubicBezTo>
                          <a:pt x="1621" y="180"/>
                          <a:pt x="1441" y="0"/>
                          <a:pt x="1189" y="0"/>
                        </a:cubicBez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431" name="Google Shape;4789;p72">
                    <a:extLst>
                      <a:ext uri="{FF2B5EF4-FFF2-40B4-BE49-F238E27FC236}">
                        <a16:creationId xmlns:a16="http://schemas.microsoft.com/office/drawing/2014/main" id="{0A98CD73-D288-A237-C327-491C60C7B06F}"/>
                      </a:ext>
                    </a:extLst>
                  </p:cNvPr>
                  <p:cNvSpPr/>
                  <p:nvPr/>
                </p:nvSpPr>
                <p:spPr>
                  <a:xfrm>
                    <a:off x="7736800" y="1287100"/>
                    <a:ext cx="41450" cy="408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58" h="16348" extrusionOk="0">
                        <a:moveTo>
                          <a:pt x="1225" y="16348"/>
                        </a:moveTo>
                        <a:lnTo>
                          <a:pt x="505" y="16348"/>
                        </a:lnTo>
                        <a:cubicBezTo>
                          <a:pt x="253" y="16348"/>
                          <a:pt x="73" y="16132"/>
                          <a:pt x="73" y="15880"/>
                        </a:cubicBezTo>
                        <a:lnTo>
                          <a:pt x="1" y="433"/>
                        </a:lnTo>
                        <a:cubicBezTo>
                          <a:pt x="1" y="181"/>
                          <a:pt x="181" y="1"/>
                          <a:pt x="433" y="1"/>
                        </a:cubicBezTo>
                        <a:lnTo>
                          <a:pt x="1153" y="1"/>
                        </a:lnTo>
                        <a:cubicBezTo>
                          <a:pt x="1405" y="1"/>
                          <a:pt x="1621" y="181"/>
                          <a:pt x="1621" y="433"/>
                        </a:cubicBezTo>
                        <a:lnTo>
                          <a:pt x="1657" y="15880"/>
                        </a:lnTo>
                        <a:cubicBezTo>
                          <a:pt x="1657" y="16132"/>
                          <a:pt x="1477" y="16312"/>
                          <a:pt x="1225" y="16348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432" name="Google Shape;4790;p72">
                    <a:extLst>
                      <a:ext uri="{FF2B5EF4-FFF2-40B4-BE49-F238E27FC236}">
                        <a16:creationId xmlns:a16="http://schemas.microsoft.com/office/drawing/2014/main" id="{239883E5-6F59-40B7-7CAB-26EA9620ACE4}"/>
                      </a:ext>
                    </a:extLst>
                  </p:cNvPr>
                  <p:cNvSpPr/>
                  <p:nvPr/>
                </p:nvSpPr>
                <p:spPr>
                  <a:xfrm>
                    <a:off x="7717000" y="1379825"/>
                    <a:ext cx="148550" cy="255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42" h="10227" extrusionOk="0">
                        <a:moveTo>
                          <a:pt x="2593" y="1261"/>
                        </a:moveTo>
                        <a:cubicBezTo>
                          <a:pt x="1333" y="2305"/>
                          <a:pt x="1" y="4069"/>
                          <a:pt x="361" y="4861"/>
                        </a:cubicBezTo>
                        <a:cubicBezTo>
                          <a:pt x="685" y="5689"/>
                          <a:pt x="1405" y="5005"/>
                          <a:pt x="1405" y="5005"/>
                        </a:cubicBezTo>
                        <a:cubicBezTo>
                          <a:pt x="1405" y="5005"/>
                          <a:pt x="397" y="6049"/>
                          <a:pt x="829" y="6626"/>
                        </a:cubicBezTo>
                        <a:cubicBezTo>
                          <a:pt x="1261" y="7202"/>
                          <a:pt x="2017" y="6554"/>
                          <a:pt x="2017" y="6554"/>
                        </a:cubicBezTo>
                        <a:cubicBezTo>
                          <a:pt x="2017" y="6554"/>
                          <a:pt x="469" y="7850"/>
                          <a:pt x="1153" y="8462"/>
                        </a:cubicBezTo>
                        <a:cubicBezTo>
                          <a:pt x="1513" y="8822"/>
                          <a:pt x="2053" y="8822"/>
                          <a:pt x="2377" y="8462"/>
                        </a:cubicBezTo>
                        <a:cubicBezTo>
                          <a:pt x="2377" y="8462"/>
                          <a:pt x="1189" y="9830"/>
                          <a:pt x="1801" y="10010"/>
                        </a:cubicBezTo>
                        <a:cubicBezTo>
                          <a:pt x="2413" y="10226"/>
                          <a:pt x="4934" y="8930"/>
                          <a:pt x="5438" y="7634"/>
                        </a:cubicBezTo>
                        <a:cubicBezTo>
                          <a:pt x="5942" y="6338"/>
                          <a:pt x="5042" y="6374"/>
                          <a:pt x="5042" y="6374"/>
                        </a:cubicBezTo>
                        <a:cubicBezTo>
                          <a:pt x="5042" y="6374"/>
                          <a:pt x="5726" y="5365"/>
                          <a:pt x="5114" y="4789"/>
                        </a:cubicBezTo>
                        <a:cubicBezTo>
                          <a:pt x="4538" y="4249"/>
                          <a:pt x="4213" y="4681"/>
                          <a:pt x="4213" y="4681"/>
                        </a:cubicBezTo>
                        <a:cubicBezTo>
                          <a:pt x="4213" y="4681"/>
                          <a:pt x="5294" y="3421"/>
                          <a:pt x="4826" y="3061"/>
                        </a:cubicBezTo>
                        <a:cubicBezTo>
                          <a:pt x="4466" y="2845"/>
                          <a:pt x="3997" y="2773"/>
                          <a:pt x="3565" y="2845"/>
                        </a:cubicBezTo>
                        <a:cubicBezTo>
                          <a:pt x="3565" y="2845"/>
                          <a:pt x="4610" y="0"/>
                          <a:pt x="2593" y="1261"/>
                        </a:cubicBezTo>
                        <a:close/>
                      </a:path>
                    </a:pathLst>
                  </a:custGeom>
                  <a:solidFill>
                    <a:srgbClr val="E6AD8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sp>
            <p:nvSpPr>
              <p:cNvPr id="16" name="Google Shape;4791;p72">
                <a:extLst>
                  <a:ext uri="{FF2B5EF4-FFF2-40B4-BE49-F238E27FC236}">
                    <a16:creationId xmlns:a16="http://schemas.microsoft.com/office/drawing/2014/main" id="{67E1F856-4BFB-C26B-68C1-CB728B7DD231}"/>
                  </a:ext>
                </a:extLst>
              </p:cNvPr>
              <p:cNvSpPr/>
              <p:nvPr/>
            </p:nvSpPr>
            <p:spPr>
              <a:xfrm rot="514881">
                <a:off x="5990569" y="2517899"/>
                <a:ext cx="161340" cy="62598"/>
              </a:xfrm>
              <a:custGeom>
                <a:avLst/>
                <a:gdLst/>
                <a:ahLst/>
                <a:cxnLst/>
                <a:rect l="l" t="t" r="r" b="b"/>
                <a:pathLst>
                  <a:path w="2985" h="1929" extrusionOk="0">
                    <a:moveTo>
                      <a:pt x="2774" y="1"/>
                    </a:moveTo>
                    <a:cubicBezTo>
                      <a:pt x="2774" y="1"/>
                      <a:pt x="872" y="1136"/>
                      <a:pt x="0" y="1467"/>
                    </a:cubicBezTo>
                    <a:lnTo>
                      <a:pt x="264" y="1929"/>
                    </a:lnTo>
                    <a:cubicBezTo>
                      <a:pt x="264" y="1929"/>
                      <a:pt x="1915" y="1176"/>
                      <a:pt x="2985" y="410"/>
                    </a:cubicBezTo>
                    <a:lnTo>
                      <a:pt x="277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4792;p72">
                <a:extLst>
                  <a:ext uri="{FF2B5EF4-FFF2-40B4-BE49-F238E27FC236}">
                    <a16:creationId xmlns:a16="http://schemas.microsoft.com/office/drawing/2014/main" id="{55484F76-8FD6-CE02-7137-61CCEA9C3867}"/>
                  </a:ext>
                </a:extLst>
              </p:cNvPr>
              <p:cNvSpPr/>
              <p:nvPr/>
            </p:nvSpPr>
            <p:spPr>
              <a:xfrm rot="2699792">
                <a:off x="6422756" y="2523097"/>
                <a:ext cx="87009" cy="52180"/>
              </a:xfrm>
              <a:custGeom>
                <a:avLst/>
                <a:gdLst/>
                <a:ahLst/>
                <a:cxnLst/>
                <a:rect l="l" t="t" r="r" b="b"/>
                <a:pathLst>
                  <a:path w="2985" h="1929" extrusionOk="0">
                    <a:moveTo>
                      <a:pt x="2774" y="1"/>
                    </a:moveTo>
                    <a:cubicBezTo>
                      <a:pt x="2774" y="1"/>
                      <a:pt x="872" y="1136"/>
                      <a:pt x="0" y="1467"/>
                    </a:cubicBezTo>
                    <a:lnTo>
                      <a:pt x="264" y="1929"/>
                    </a:lnTo>
                    <a:cubicBezTo>
                      <a:pt x="264" y="1929"/>
                      <a:pt x="1915" y="1176"/>
                      <a:pt x="2985" y="410"/>
                    </a:cubicBezTo>
                    <a:lnTo>
                      <a:pt x="277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" name="Google Shape;4793;p72">
              <a:extLst>
                <a:ext uri="{FF2B5EF4-FFF2-40B4-BE49-F238E27FC236}">
                  <a16:creationId xmlns:a16="http://schemas.microsoft.com/office/drawing/2014/main" id="{AB050EEE-7F06-D16F-927F-8ACA9C6D560C}"/>
                </a:ext>
              </a:extLst>
            </p:cNvPr>
            <p:cNvSpPr/>
            <p:nvPr/>
          </p:nvSpPr>
          <p:spPr>
            <a:xfrm rot="10562100">
              <a:off x="6658205" y="3107372"/>
              <a:ext cx="498124" cy="43896"/>
            </a:xfrm>
            <a:custGeom>
              <a:avLst/>
              <a:gdLst/>
              <a:ahLst/>
              <a:cxnLst/>
              <a:rect l="l" t="t" r="r" b="b"/>
              <a:pathLst>
                <a:path w="20656" h="2765" extrusionOk="0">
                  <a:moveTo>
                    <a:pt x="119" y="0"/>
                  </a:moveTo>
                  <a:cubicBezTo>
                    <a:pt x="79" y="132"/>
                    <a:pt x="40" y="251"/>
                    <a:pt x="0" y="357"/>
                  </a:cubicBezTo>
                  <a:cubicBezTo>
                    <a:pt x="1783" y="1162"/>
                    <a:pt x="3658" y="1743"/>
                    <a:pt x="5586" y="2100"/>
                  </a:cubicBezTo>
                  <a:cubicBezTo>
                    <a:pt x="7620" y="2496"/>
                    <a:pt x="9694" y="2708"/>
                    <a:pt x="11767" y="2747"/>
                  </a:cubicBezTo>
                  <a:cubicBezTo>
                    <a:pt x="12194" y="2758"/>
                    <a:pt x="12625" y="2765"/>
                    <a:pt x="13061" y="2765"/>
                  </a:cubicBezTo>
                  <a:cubicBezTo>
                    <a:pt x="13677" y="2765"/>
                    <a:pt x="14302" y="2752"/>
                    <a:pt x="14937" y="2721"/>
                  </a:cubicBezTo>
                  <a:cubicBezTo>
                    <a:pt x="16852" y="2642"/>
                    <a:pt x="18767" y="2470"/>
                    <a:pt x="20655" y="2193"/>
                  </a:cubicBezTo>
                  <a:cubicBezTo>
                    <a:pt x="20655" y="2074"/>
                    <a:pt x="20642" y="1955"/>
                    <a:pt x="20629" y="1823"/>
                  </a:cubicBezTo>
                  <a:cubicBezTo>
                    <a:pt x="18740" y="2100"/>
                    <a:pt x="16825" y="2272"/>
                    <a:pt x="14923" y="2351"/>
                  </a:cubicBezTo>
                  <a:cubicBezTo>
                    <a:pt x="14307" y="2376"/>
                    <a:pt x="13662" y="2390"/>
                    <a:pt x="12995" y="2390"/>
                  </a:cubicBezTo>
                  <a:cubicBezTo>
                    <a:pt x="9006" y="2390"/>
                    <a:pt x="4237" y="1878"/>
                    <a:pt x="119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38" name="文字方塊 8437">
            <a:extLst>
              <a:ext uri="{FF2B5EF4-FFF2-40B4-BE49-F238E27FC236}">
                <a16:creationId xmlns:a16="http://schemas.microsoft.com/office/drawing/2014/main" id="{AA6EB9D2-B6E6-8248-B2E3-5C4117206E58}"/>
              </a:ext>
            </a:extLst>
          </p:cNvPr>
          <p:cNvSpPr txBox="1"/>
          <p:nvPr/>
        </p:nvSpPr>
        <p:spPr>
          <a:xfrm>
            <a:off x="2066962" y="1235004"/>
            <a:ext cx="7114562" cy="25759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TW" altLang="zh-TW" sz="1800" b="1" dirty="0">
                <a:solidFill>
                  <a:schemeClr val="accent4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Open Sans"/>
              </a:rPr>
              <a:t>進修部課程在此一方案在目標四、五、六、七、八進步的幅度最</a:t>
            </a:r>
            <a:r>
              <a:rPr lang="zh-TW" altLang="en-US" sz="1800" b="1" dirty="0">
                <a:solidFill>
                  <a:schemeClr val="accent4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Open Sans"/>
              </a:rPr>
              <a:t>高</a:t>
            </a:r>
            <a:endParaRPr lang="en-US" altLang="zh-TW" sz="1800" b="1" dirty="0">
              <a:solidFill>
                <a:schemeClr val="accent4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  <a:sym typeface="Open Sans"/>
            </a:endParaRPr>
          </a:p>
          <a:p>
            <a:pPr marL="285750" indent="-2857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TW" altLang="zh-TW" sz="1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Open Sans"/>
              </a:rPr>
              <a:t>透過不同的教學方式</a:t>
            </a:r>
            <a:r>
              <a:rPr lang="en-US" altLang="zh-TW" sz="1800" b="1" dirty="0">
                <a:solidFill>
                  <a:schemeClr val="accent4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Open Sans"/>
              </a:rPr>
              <a:t>(</a:t>
            </a:r>
            <a:r>
              <a:rPr lang="zh-TW" altLang="zh-TW" sz="1800" b="1" dirty="0">
                <a:solidFill>
                  <a:schemeClr val="accent4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Open Sans"/>
              </a:rPr>
              <a:t>如個案教學法</a:t>
            </a:r>
            <a:r>
              <a:rPr lang="en-US" altLang="zh-TW" sz="1800" b="1" dirty="0">
                <a:solidFill>
                  <a:schemeClr val="accent4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Open Sans"/>
              </a:rPr>
              <a:t>)</a:t>
            </a:r>
            <a:r>
              <a:rPr lang="zh-TW" altLang="en-US" sz="1800" b="1" dirty="0">
                <a:solidFill>
                  <a:schemeClr val="accent4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Open Sans"/>
              </a:rPr>
              <a:t>讓同學能夠更融入課程當中</a:t>
            </a:r>
            <a:endParaRPr lang="en-US" altLang="zh-TW" sz="1800" b="1" dirty="0">
              <a:solidFill>
                <a:schemeClr val="accent4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  <a:sym typeface="Open Sans"/>
            </a:endParaRPr>
          </a:p>
          <a:p>
            <a:pPr marL="288000" algn="just">
              <a:lnSpc>
                <a:spcPct val="130000"/>
              </a:lnSpc>
            </a:pPr>
            <a:r>
              <a:rPr lang="zh-TW" altLang="zh-TW" sz="1800" b="1" dirty="0">
                <a:solidFill>
                  <a:schemeClr val="accent4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Open Sans"/>
              </a:rPr>
              <a:t>在課堂中</a:t>
            </a:r>
            <a:r>
              <a:rPr lang="zh-TW" altLang="zh-TW" sz="1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Open Sans"/>
              </a:rPr>
              <a:t>給予授課老師的反饋與意見討論</a:t>
            </a:r>
            <a:r>
              <a:rPr lang="zh-TW" altLang="zh-TW" sz="1800" b="1" dirty="0">
                <a:solidFill>
                  <a:schemeClr val="accent4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Open Sans"/>
              </a:rPr>
              <a:t>也</a:t>
            </a:r>
            <a:r>
              <a:rPr lang="zh-TW" altLang="zh-TW" sz="1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Open Sans"/>
              </a:rPr>
              <a:t>最直接與多元</a:t>
            </a:r>
            <a:r>
              <a:rPr lang="zh-TW" altLang="zh-TW" sz="1800" b="1" dirty="0">
                <a:solidFill>
                  <a:schemeClr val="accent4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Open Sans"/>
              </a:rPr>
              <a:t>。</a:t>
            </a:r>
            <a:endParaRPr lang="en-US" altLang="zh-TW" sz="1800" b="1" dirty="0">
              <a:solidFill>
                <a:schemeClr val="accent4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  <a:sym typeface="Open Sans"/>
            </a:endParaRPr>
          </a:p>
          <a:p>
            <a:pPr marL="288000" algn="just">
              <a:lnSpc>
                <a:spcPct val="130000"/>
              </a:lnSpc>
            </a:pPr>
            <a:endParaRPr lang="en-US" altLang="zh-TW" sz="1800" b="1" dirty="0">
              <a:solidFill>
                <a:schemeClr val="accent4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  <a:sym typeface="Open Sans"/>
            </a:endParaRPr>
          </a:p>
          <a:p>
            <a:pPr marL="285750" indent="-2857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TW" altLang="zh-TW" sz="1800" b="1" dirty="0">
                <a:solidFill>
                  <a:schemeClr val="accent4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Open Sans"/>
              </a:rPr>
              <a:t>日間部的課程中僅以目標八的分數顯著差異。</a:t>
            </a:r>
            <a:endParaRPr lang="en-US" altLang="zh-TW" sz="1800" b="1" dirty="0">
              <a:solidFill>
                <a:schemeClr val="accent4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  <a:sym typeface="Open Sans"/>
            </a:endParaRPr>
          </a:p>
          <a:p>
            <a:pPr marL="285750" indent="-2857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TW" altLang="zh-TW" sz="1800" b="1" dirty="0">
                <a:solidFill>
                  <a:schemeClr val="accent4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Open Sans"/>
              </a:rPr>
              <a:t>目標八重視的是商業社群的國際情勢，</a:t>
            </a:r>
            <a:r>
              <a:rPr lang="zh-TW" altLang="en-US" sz="1800" b="1" dirty="0">
                <a:solidFill>
                  <a:schemeClr val="accent4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Open Sans"/>
              </a:rPr>
              <a:t>透過此方案</a:t>
            </a:r>
            <a:r>
              <a:rPr lang="zh-TW" altLang="zh-TW" sz="1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Open Sans"/>
              </a:rPr>
              <a:t>提升日間部同學對於商業社群的國際情勢的理解</a:t>
            </a:r>
            <a:r>
              <a:rPr lang="zh-TW" altLang="zh-TW" sz="1800" b="1" dirty="0">
                <a:solidFill>
                  <a:schemeClr val="accent4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Open Sans"/>
              </a:rPr>
              <a:t>。</a:t>
            </a:r>
            <a:endParaRPr lang="zh-TW" altLang="en-US" sz="1800" b="1" dirty="0">
              <a:solidFill>
                <a:schemeClr val="accent4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6968789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8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4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4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84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4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4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4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84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4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4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4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900" decel="100000" fill="hold"/>
                                        <p:tgtEl>
                                          <p:spTgt spid="84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4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4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4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900" decel="100000" fill="hold"/>
                                        <p:tgtEl>
                                          <p:spTgt spid="84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4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38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2" name="Google Shape;8442;p110"/>
          <p:cNvSpPr txBox="1">
            <a:spLocks noGrp="1"/>
          </p:cNvSpPr>
          <p:nvPr>
            <p:ph type="subTitle" idx="3"/>
          </p:nvPr>
        </p:nvSpPr>
        <p:spPr>
          <a:xfrm>
            <a:off x="0" y="3853671"/>
            <a:ext cx="2926863" cy="83321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lnSpc>
                <a:spcPct val="150000"/>
              </a:lnSpc>
            </a:pPr>
            <a:r>
              <a:rPr lang="zh-TW" altLang="zh-TW" sz="1800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提升與學生即時互動的機會</a:t>
            </a:r>
            <a:endParaRPr lang="en-US" altLang="zh-TW" sz="1800" b="1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lvl="0" indent="0">
              <a:lnSpc>
                <a:spcPct val="150000"/>
              </a:lnSpc>
            </a:pPr>
            <a:r>
              <a:rPr lang="zh-TW" altLang="zh-TW" sz="1800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增加學生對於教材的吸收度</a:t>
            </a:r>
            <a:endParaRPr sz="1800" b="1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8445" name="Google Shape;8445;p110"/>
          <p:cNvSpPr txBox="1">
            <a:spLocks noGrp="1"/>
          </p:cNvSpPr>
          <p:nvPr>
            <p:ph type="title"/>
          </p:nvPr>
        </p:nvSpPr>
        <p:spPr>
          <a:xfrm>
            <a:off x="720000" y="526625"/>
            <a:ext cx="77040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zh-TW" spc="3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結論與建議</a:t>
            </a:r>
            <a:endParaRPr spc="3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8469" name="Google Shape;8469;p110"/>
          <p:cNvGrpSpPr/>
          <p:nvPr/>
        </p:nvGrpSpPr>
        <p:grpSpPr>
          <a:xfrm>
            <a:off x="499250" y="2160788"/>
            <a:ext cx="1792563" cy="1145972"/>
            <a:chOff x="1637372" y="1439233"/>
            <a:chExt cx="1995950" cy="1275996"/>
          </a:xfrm>
        </p:grpSpPr>
        <p:grpSp>
          <p:nvGrpSpPr>
            <p:cNvPr id="8470" name="Google Shape;8470;p110"/>
            <p:cNvGrpSpPr/>
            <p:nvPr/>
          </p:nvGrpSpPr>
          <p:grpSpPr>
            <a:xfrm>
              <a:off x="1637372" y="1439233"/>
              <a:ext cx="1995950" cy="1275996"/>
              <a:chOff x="2413900" y="1707875"/>
              <a:chExt cx="835650" cy="534225"/>
            </a:xfrm>
          </p:grpSpPr>
          <p:sp>
            <p:nvSpPr>
              <p:cNvPr id="8471" name="Google Shape;8471;p110"/>
              <p:cNvSpPr/>
              <p:nvPr/>
            </p:nvSpPr>
            <p:spPr>
              <a:xfrm>
                <a:off x="2413900" y="2187925"/>
                <a:ext cx="835650" cy="54175"/>
              </a:xfrm>
              <a:custGeom>
                <a:avLst/>
                <a:gdLst/>
                <a:ahLst/>
                <a:cxnLst/>
                <a:rect l="l" t="t" r="r" b="b"/>
                <a:pathLst>
                  <a:path w="33426" h="2167" extrusionOk="0">
                    <a:moveTo>
                      <a:pt x="0" y="0"/>
                    </a:moveTo>
                    <a:lnTo>
                      <a:pt x="0" y="621"/>
                    </a:lnTo>
                    <a:lnTo>
                      <a:pt x="33426" y="2166"/>
                    </a:lnTo>
                    <a:lnTo>
                      <a:pt x="3342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2" name="Google Shape;8472;p110"/>
              <p:cNvSpPr/>
              <p:nvPr/>
            </p:nvSpPr>
            <p:spPr>
              <a:xfrm>
                <a:off x="2413900" y="1707875"/>
                <a:ext cx="835650" cy="501850"/>
              </a:xfrm>
              <a:custGeom>
                <a:avLst/>
                <a:gdLst/>
                <a:ahLst/>
                <a:cxnLst/>
                <a:rect l="l" t="t" r="r" b="b"/>
                <a:pathLst>
                  <a:path w="33426" h="20074" extrusionOk="0">
                    <a:moveTo>
                      <a:pt x="0" y="0"/>
                    </a:moveTo>
                    <a:lnTo>
                      <a:pt x="0" y="19625"/>
                    </a:lnTo>
                    <a:lnTo>
                      <a:pt x="33426" y="20074"/>
                    </a:lnTo>
                    <a:lnTo>
                      <a:pt x="3342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3" name="Google Shape;8473;p110"/>
              <p:cNvSpPr/>
              <p:nvPr/>
            </p:nvSpPr>
            <p:spPr>
              <a:xfrm>
                <a:off x="3231050" y="1720075"/>
                <a:ext cx="5300" cy="466875"/>
              </a:xfrm>
              <a:custGeom>
                <a:avLst/>
                <a:gdLst/>
                <a:ahLst/>
                <a:cxnLst/>
                <a:rect l="l" t="t" r="r" b="b"/>
                <a:pathLst>
                  <a:path w="212" h="18675" extrusionOk="0">
                    <a:moveTo>
                      <a:pt x="212" y="1"/>
                    </a:moveTo>
                    <a:lnTo>
                      <a:pt x="0" y="318"/>
                    </a:lnTo>
                    <a:lnTo>
                      <a:pt x="0" y="18529"/>
                    </a:lnTo>
                    <a:lnTo>
                      <a:pt x="212" y="18675"/>
                    </a:lnTo>
                    <a:lnTo>
                      <a:pt x="21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4" name="Google Shape;8474;p110"/>
              <p:cNvSpPr/>
              <p:nvPr/>
            </p:nvSpPr>
            <p:spPr>
              <a:xfrm>
                <a:off x="2427100" y="1720075"/>
                <a:ext cx="809250" cy="7950"/>
              </a:xfrm>
              <a:custGeom>
                <a:avLst/>
                <a:gdLst/>
                <a:ahLst/>
                <a:cxnLst/>
                <a:rect l="l" t="t" r="r" b="b"/>
                <a:pathLst>
                  <a:path w="32370" h="318" extrusionOk="0">
                    <a:moveTo>
                      <a:pt x="32370" y="1"/>
                    </a:moveTo>
                    <a:lnTo>
                      <a:pt x="0" y="159"/>
                    </a:lnTo>
                    <a:lnTo>
                      <a:pt x="0" y="318"/>
                    </a:lnTo>
                    <a:lnTo>
                      <a:pt x="32158" y="318"/>
                    </a:lnTo>
                    <a:lnTo>
                      <a:pt x="32370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5" name="Google Shape;8475;p110"/>
              <p:cNvSpPr/>
              <p:nvPr/>
            </p:nvSpPr>
            <p:spPr>
              <a:xfrm>
                <a:off x="2427100" y="1724050"/>
                <a:ext cx="5300" cy="463900"/>
              </a:xfrm>
              <a:custGeom>
                <a:avLst/>
                <a:gdLst/>
                <a:ahLst/>
                <a:cxnLst/>
                <a:rect l="l" t="t" r="r" b="b"/>
                <a:pathLst>
                  <a:path w="212" h="18556" extrusionOk="0">
                    <a:moveTo>
                      <a:pt x="0" y="0"/>
                    </a:moveTo>
                    <a:lnTo>
                      <a:pt x="0" y="18555"/>
                    </a:lnTo>
                    <a:lnTo>
                      <a:pt x="212" y="18185"/>
                    </a:lnTo>
                    <a:lnTo>
                      <a:pt x="212" y="15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6" name="Google Shape;8476;p110"/>
              <p:cNvSpPr/>
              <p:nvPr/>
            </p:nvSpPr>
            <p:spPr>
              <a:xfrm>
                <a:off x="2427100" y="2173050"/>
                <a:ext cx="809250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32370" h="596" extrusionOk="0">
                    <a:moveTo>
                      <a:pt x="32158" y="1"/>
                    </a:moveTo>
                    <a:lnTo>
                      <a:pt x="291" y="93"/>
                    </a:lnTo>
                    <a:lnTo>
                      <a:pt x="0" y="595"/>
                    </a:lnTo>
                    <a:lnTo>
                      <a:pt x="32370" y="556"/>
                    </a:lnTo>
                    <a:lnTo>
                      <a:pt x="3215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7" name="Google Shape;8477;p110"/>
              <p:cNvSpPr/>
              <p:nvPr/>
            </p:nvSpPr>
            <p:spPr>
              <a:xfrm>
                <a:off x="2432375" y="1728000"/>
                <a:ext cx="798700" cy="455325"/>
              </a:xfrm>
              <a:custGeom>
                <a:avLst/>
                <a:gdLst/>
                <a:ahLst/>
                <a:cxnLst/>
                <a:rect l="l" t="t" r="r" b="b"/>
                <a:pathLst>
                  <a:path w="31948" h="18213" extrusionOk="0">
                    <a:moveTo>
                      <a:pt x="1" y="1"/>
                    </a:moveTo>
                    <a:lnTo>
                      <a:pt x="1" y="18027"/>
                    </a:lnTo>
                    <a:lnTo>
                      <a:pt x="31947" y="18212"/>
                    </a:lnTo>
                    <a:lnTo>
                      <a:pt x="3194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</p:grpSp>
        <p:sp>
          <p:nvSpPr>
            <p:cNvPr id="8478" name="Google Shape;8478;p110"/>
            <p:cNvSpPr/>
            <p:nvPr/>
          </p:nvSpPr>
          <p:spPr>
            <a:xfrm>
              <a:off x="1845669" y="1646344"/>
              <a:ext cx="1579093" cy="781792"/>
            </a:xfrm>
            <a:custGeom>
              <a:avLst/>
              <a:gdLst/>
              <a:ahLst/>
              <a:cxnLst/>
              <a:rect l="l" t="t" r="r" b="b"/>
              <a:pathLst>
                <a:path w="29425" h="14568" extrusionOk="0">
                  <a:moveTo>
                    <a:pt x="1678" y="1"/>
                  </a:moveTo>
                  <a:lnTo>
                    <a:pt x="0" y="3923"/>
                  </a:lnTo>
                  <a:lnTo>
                    <a:pt x="11543" y="7224"/>
                  </a:lnTo>
                  <a:lnTo>
                    <a:pt x="885" y="12877"/>
                  </a:lnTo>
                  <a:lnTo>
                    <a:pt x="0" y="14567"/>
                  </a:lnTo>
                  <a:lnTo>
                    <a:pt x="29425" y="9245"/>
                  </a:lnTo>
                  <a:lnTo>
                    <a:pt x="16495" y="4874"/>
                  </a:lnTo>
                  <a:lnTo>
                    <a:pt x="29226" y="2391"/>
                  </a:lnTo>
                  <a:lnTo>
                    <a:pt x="29425" y="1546"/>
                  </a:lnTo>
                  <a:lnTo>
                    <a:pt x="167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78" name="Google Shape;8578;p110"/>
          <p:cNvGrpSpPr/>
          <p:nvPr/>
        </p:nvGrpSpPr>
        <p:grpSpPr>
          <a:xfrm>
            <a:off x="1151047" y="2472059"/>
            <a:ext cx="488620" cy="523429"/>
            <a:chOff x="7089533" y="3138315"/>
            <a:chExt cx="405561" cy="434453"/>
          </a:xfrm>
        </p:grpSpPr>
        <p:sp>
          <p:nvSpPr>
            <p:cNvPr id="8579" name="Google Shape;8579;p110"/>
            <p:cNvSpPr/>
            <p:nvPr/>
          </p:nvSpPr>
          <p:spPr>
            <a:xfrm>
              <a:off x="7147500" y="3167285"/>
              <a:ext cx="202715" cy="134511"/>
            </a:xfrm>
            <a:custGeom>
              <a:avLst/>
              <a:gdLst/>
              <a:ahLst/>
              <a:cxnLst/>
              <a:rect l="l" t="t" r="r" b="b"/>
              <a:pathLst>
                <a:path w="7802" h="5177" extrusionOk="0">
                  <a:moveTo>
                    <a:pt x="557" y="1"/>
                  </a:moveTo>
                  <a:cubicBezTo>
                    <a:pt x="249" y="1"/>
                    <a:pt x="0" y="249"/>
                    <a:pt x="0" y="557"/>
                  </a:cubicBezTo>
                  <a:lnTo>
                    <a:pt x="0" y="5176"/>
                  </a:lnTo>
                  <a:lnTo>
                    <a:pt x="7802" y="5176"/>
                  </a:lnTo>
                  <a:lnTo>
                    <a:pt x="7802" y="2786"/>
                  </a:lnTo>
                  <a:lnTo>
                    <a:pt x="5994" y="1950"/>
                  </a:lnTo>
                  <a:lnTo>
                    <a:pt x="501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0" name="Google Shape;8580;p110"/>
            <p:cNvSpPr/>
            <p:nvPr/>
          </p:nvSpPr>
          <p:spPr>
            <a:xfrm>
              <a:off x="7277828" y="3167285"/>
              <a:ext cx="72387" cy="72387"/>
            </a:xfrm>
            <a:custGeom>
              <a:avLst/>
              <a:gdLst/>
              <a:ahLst/>
              <a:cxnLst/>
              <a:rect l="l" t="t" r="r" b="b"/>
              <a:pathLst>
                <a:path w="2786" h="2786" extrusionOk="0">
                  <a:moveTo>
                    <a:pt x="1" y="1"/>
                  </a:moveTo>
                  <a:lnTo>
                    <a:pt x="1" y="2229"/>
                  </a:lnTo>
                  <a:cubicBezTo>
                    <a:pt x="1" y="2538"/>
                    <a:pt x="249" y="2786"/>
                    <a:pt x="557" y="2786"/>
                  </a:cubicBezTo>
                  <a:lnTo>
                    <a:pt x="2786" y="278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1" name="Google Shape;8581;p110"/>
            <p:cNvSpPr/>
            <p:nvPr/>
          </p:nvSpPr>
          <p:spPr>
            <a:xfrm>
              <a:off x="7089533" y="3514853"/>
              <a:ext cx="404470" cy="57915"/>
            </a:xfrm>
            <a:custGeom>
              <a:avLst/>
              <a:gdLst/>
              <a:ahLst/>
              <a:cxnLst/>
              <a:rect l="l" t="t" r="r" b="b"/>
              <a:pathLst>
                <a:path w="15567" h="2229" extrusionOk="0">
                  <a:moveTo>
                    <a:pt x="0" y="0"/>
                  </a:moveTo>
                  <a:lnTo>
                    <a:pt x="2257" y="2229"/>
                  </a:lnTo>
                  <a:lnTo>
                    <a:pt x="6689" y="2229"/>
                  </a:lnTo>
                  <a:lnTo>
                    <a:pt x="7801" y="1584"/>
                  </a:lnTo>
                  <a:lnTo>
                    <a:pt x="8917" y="2229"/>
                  </a:lnTo>
                  <a:lnTo>
                    <a:pt x="13403" y="2229"/>
                  </a:lnTo>
                  <a:lnTo>
                    <a:pt x="1556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2" name="Google Shape;8582;p110"/>
            <p:cNvSpPr/>
            <p:nvPr/>
          </p:nvSpPr>
          <p:spPr>
            <a:xfrm>
              <a:off x="7263304" y="3539225"/>
              <a:ext cx="57941" cy="33543"/>
            </a:xfrm>
            <a:custGeom>
              <a:avLst/>
              <a:gdLst/>
              <a:ahLst/>
              <a:cxnLst/>
              <a:rect l="l" t="t" r="r" b="b"/>
              <a:pathLst>
                <a:path w="2230" h="1291" extrusionOk="0">
                  <a:moveTo>
                    <a:pt x="1" y="0"/>
                  </a:moveTo>
                  <a:lnTo>
                    <a:pt x="1" y="1291"/>
                  </a:lnTo>
                  <a:lnTo>
                    <a:pt x="2229" y="1291"/>
                  </a:lnTo>
                  <a:lnTo>
                    <a:pt x="222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3" name="Google Shape;8583;p110"/>
            <p:cNvSpPr/>
            <p:nvPr/>
          </p:nvSpPr>
          <p:spPr>
            <a:xfrm>
              <a:off x="7301108" y="3539225"/>
              <a:ext cx="20136" cy="33543"/>
            </a:xfrm>
            <a:custGeom>
              <a:avLst/>
              <a:gdLst/>
              <a:ahLst/>
              <a:cxnLst/>
              <a:rect l="l" t="t" r="r" b="b"/>
              <a:pathLst>
                <a:path w="775" h="1291" extrusionOk="0">
                  <a:moveTo>
                    <a:pt x="1" y="0"/>
                  </a:moveTo>
                  <a:lnTo>
                    <a:pt x="1" y="1291"/>
                  </a:lnTo>
                  <a:lnTo>
                    <a:pt x="774" y="1291"/>
                  </a:lnTo>
                  <a:lnTo>
                    <a:pt x="77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4" name="Google Shape;8584;p110"/>
            <p:cNvSpPr/>
            <p:nvPr/>
          </p:nvSpPr>
          <p:spPr>
            <a:xfrm>
              <a:off x="7089533" y="3514853"/>
              <a:ext cx="58668" cy="57915"/>
            </a:xfrm>
            <a:custGeom>
              <a:avLst/>
              <a:gdLst/>
              <a:ahLst/>
              <a:cxnLst/>
              <a:rect l="l" t="t" r="r" b="b"/>
              <a:pathLst>
                <a:path w="2258" h="2229" extrusionOk="0">
                  <a:moveTo>
                    <a:pt x="1142" y="0"/>
                  </a:moveTo>
                  <a:lnTo>
                    <a:pt x="0" y="468"/>
                  </a:lnTo>
                  <a:lnTo>
                    <a:pt x="0" y="1672"/>
                  </a:lnTo>
                  <a:cubicBezTo>
                    <a:pt x="0" y="1981"/>
                    <a:pt x="251" y="2229"/>
                    <a:pt x="559" y="2229"/>
                  </a:cubicBezTo>
                  <a:lnTo>
                    <a:pt x="2257" y="2229"/>
                  </a:lnTo>
                  <a:lnTo>
                    <a:pt x="2257" y="1113"/>
                  </a:lnTo>
                  <a:lnTo>
                    <a:pt x="114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5" name="Google Shape;8585;p110"/>
            <p:cNvSpPr/>
            <p:nvPr/>
          </p:nvSpPr>
          <p:spPr>
            <a:xfrm>
              <a:off x="7437776" y="3514853"/>
              <a:ext cx="57317" cy="57915"/>
            </a:xfrm>
            <a:custGeom>
              <a:avLst/>
              <a:gdLst/>
              <a:ahLst/>
              <a:cxnLst/>
              <a:rect l="l" t="t" r="r" b="b"/>
              <a:pathLst>
                <a:path w="2206" h="2229" extrusionOk="0">
                  <a:moveTo>
                    <a:pt x="1116" y="0"/>
                  </a:moveTo>
                  <a:lnTo>
                    <a:pt x="0" y="1113"/>
                  </a:lnTo>
                  <a:lnTo>
                    <a:pt x="0" y="2229"/>
                  </a:lnTo>
                  <a:lnTo>
                    <a:pt x="1646" y="2229"/>
                  </a:lnTo>
                  <a:cubicBezTo>
                    <a:pt x="1954" y="2229"/>
                    <a:pt x="2205" y="1981"/>
                    <a:pt x="2205" y="1672"/>
                  </a:cubicBezTo>
                  <a:lnTo>
                    <a:pt x="2205" y="468"/>
                  </a:lnTo>
                  <a:lnTo>
                    <a:pt x="111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6" name="Google Shape;8586;p110"/>
            <p:cNvSpPr/>
            <p:nvPr/>
          </p:nvSpPr>
          <p:spPr>
            <a:xfrm>
              <a:off x="7460433" y="3514853"/>
              <a:ext cx="34661" cy="57915"/>
            </a:xfrm>
            <a:custGeom>
              <a:avLst/>
              <a:gdLst/>
              <a:ahLst/>
              <a:cxnLst/>
              <a:rect l="l" t="t" r="r" b="b"/>
              <a:pathLst>
                <a:path w="1334" h="2229" extrusionOk="0">
                  <a:moveTo>
                    <a:pt x="557" y="0"/>
                  </a:moveTo>
                  <a:lnTo>
                    <a:pt x="557" y="1672"/>
                  </a:lnTo>
                  <a:cubicBezTo>
                    <a:pt x="557" y="1981"/>
                    <a:pt x="309" y="2229"/>
                    <a:pt x="1" y="2229"/>
                  </a:cubicBezTo>
                  <a:lnTo>
                    <a:pt x="774" y="2229"/>
                  </a:lnTo>
                  <a:cubicBezTo>
                    <a:pt x="1082" y="2229"/>
                    <a:pt x="1333" y="1981"/>
                    <a:pt x="1333" y="1672"/>
                  </a:cubicBezTo>
                  <a:lnTo>
                    <a:pt x="1333" y="557"/>
                  </a:lnTo>
                  <a:lnTo>
                    <a:pt x="55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7" name="Google Shape;8587;p110"/>
            <p:cNvSpPr/>
            <p:nvPr/>
          </p:nvSpPr>
          <p:spPr>
            <a:xfrm>
              <a:off x="7089533" y="3326532"/>
              <a:ext cx="405561" cy="217266"/>
            </a:xfrm>
            <a:custGeom>
              <a:avLst/>
              <a:gdLst/>
              <a:ahLst/>
              <a:cxnLst/>
              <a:rect l="l" t="t" r="r" b="b"/>
              <a:pathLst>
                <a:path w="15609" h="8362" extrusionOk="0">
                  <a:moveTo>
                    <a:pt x="7830" y="1"/>
                  </a:moveTo>
                  <a:lnTo>
                    <a:pt x="0" y="1117"/>
                  </a:lnTo>
                  <a:lnTo>
                    <a:pt x="0" y="6133"/>
                  </a:lnTo>
                  <a:lnTo>
                    <a:pt x="2257" y="8361"/>
                  </a:lnTo>
                  <a:lnTo>
                    <a:pt x="6689" y="8361"/>
                  </a:lnTo>
                  <a:lnTo>
                    <a:pt x="7801" y="7716"/>
                  </a:lnTo>
                  <a:lnTo>
                    <a:pt x="8917" y="8361"/>
                  </a:lnTo>
                  <a:lnTo>
                    <a:pt x="13403" y="8361"/>
                  </a:lnTo>
                  <a:lnTo>
                    <a:pt x="15608" y="6133"/>
                  </a:lnTo>
                  <a:lnTo>
                    <a:pt x="15608" y="1117"/>
                  </a:lnTo>
                  <a:lnTo>
                    <a:pt x="783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8" name="Google Shape;8588;p110"/>
            <p:cNvSpPr/>
            <p:nvPr/>
          </p:nvSpPr>
          <p:spPr>
            <a:xfrm>
              <a:off x="7263304" y="3510228"/>
              <a:ext cx="57941" cy="33569"/>
            </a:xfrm>
            <a:custGeom>
              <a:avLst/>
              <a:gdLst/>
              <a:ahLst/>
              <a:cxnLst/>
              <a:rect l="l" t="t" r="r" b="b"/>
              <a:pathLst>
                <a:path w="2230" h="1292" extrusionOk="0">
                  <a:moveTo>
                    <a:pt x="1" y="1"/>
                  </a:moveTo>
                  <a:lnTo>
                    <a:pt x="1" y="1291"/>
                  </a:lnTo>
                  <a:lnTo>
                    <a:pt x="2229" y="1291"/>
                  </a:lnTo>
                  <a:lnTo>
                    <a:pt x="222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9" name="Google Shape;8589;p110"/>
            <p:cNvSpPr/>
            <p:nvPr/>
          </p:nvSpPr>
          <p:spPr>
            <a:xfrm>
              <a:off x="7301108" y="3510228"/>
              <a:ext cx="20136" cy="33569"/>
            </a:xfrm>
            <a:custGeom>
              <a:avLst/>
              <a:gdLst/>
              <a:ahLst/>
              <a:cxnLst/>
              <a:rect l="l" t="t" r="r" b="b"/>
              <a:pathLst>
                <a:path w="775" h="1292" extrusionOk="0">
                  <a:moveTo>
                    <a:pt x="1" y="1"/>
                  </a:moveTo>
                  <a:lnTo>
                    <a:pt x="1" y="1291"/>
                  </a:lnTo>
                  <a:lnTo>
                    <a:pt x="774" y="1291"/>
                  </a:lnTo>
                  <a:lnTo>
                    <a:pt x="7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0" name="Google Shape;8590;p110"/>
            <p:cNvSpPr/>
            <p:nvPr/>
          </p:nvSpPr>
          <p:spPr>
            <a:xfrm>
              <a:off x="7089533" y="3485857"/>
              <a:ext cx="58668" cy="57941"/>
            </a:xfrm>
            <a:custGeom>
              <a:avLst/>
              <a:gdLst/>
              <a:ahLst/>
              <a:cxnLst/>
              <a:rect l="l" t="t" r="r" b="b"/>
              <a:pathLst>
                <a:path w="2258" h="2230" extrusionOk="0">
                  <a:moveTo>
                    <a:pt x="0" y="1"/>
                  </a:moveTo>
                  <a:lnTo>
                    <a:pt x="0" y="1673"/>
                  </a:lnTo>
                  <a:cubicBezTo>
                    <a:pt x="0" y="1981"/>
                    <a:pt x="251" y="2229"/>
                    <a:pt x="559" y="2229"/>
                  </a:cubicBezTo>
                  <a:lnTo>
                    <a:pt x="2257" y="2229"/>
                  </a:lnTo>
                  <a:lnTo>
                    <a:pt x="2257" y="1116"/>
                  </a:lnTo>
                  <a:lnTo>
                    <a:pt x="114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1" name="Google Shape;8591;p110"/>
            <p:cNvSpPr/>
            <p:nvPr/>
          </p:nvSpPr>
          <p:spPr>
            <a:xfrm>
              <a:off x="7474905" y="3352878"/>
              <a:ext cx="20188" cy="153375"/>
            </a:xfrm>
            <a:custGeom>
              <a:avLst/>
              <a:gdLst/>
              <a:ahLst/>
              <a:cxnLst/>
              <a:rect l="l" t="t" r="r" b="b"/>
              <a:pathLst>
                <a:path w="777" h="5903" extrusionOk="0">
                  <a:moveTo>
                    <a:pt x="0" y="1"/>
                  </a:moveTo>
                  <a:lnTo>
                    <a:pt x="0" y="5903"/>
                  </a:lnTo>
                  <a:lnTo>
                    <a:pt x="776" y="5119"/>
                  </a:lnTo>
                  <a:lnTo>
                    <a:pt x="776" y="10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2" name="Google Shape;8592;p110"/>
            <p:cNvSpPr/>
            <p:nvPr/>
          </p:nvSpPr>
          <p:spPr>
            <a:xfrm>
              <a:off x="7437776" y="3485857"/>
              <a:ext cx="57317" cy="57941"/>
            </a:xfrm>
            <a:custGeom>
              <a:avLst/>
              <a:gdLst/>
              <a:ahLst/>
              <a:cxnLst/>
              <a:rect l="l" t="t" r="r" b="b"/>
              <a:pathLst>
                <a:path w="2206" h="2230" extrusionOk="0">
                  <a:moveTo>
                    <a:pt x="1116" y="1"/>
                  </a:moveTo>
                  <a:lnTo>
                    <a:pt x="0" y="1116"/>
                  </a:lnTo>
                  <a:lnTo>
                    <a:pt x="0" y="2229"/>
                  </a:lnTo>
                  <a:lnTo>
                    <a:pt x="1646" y="2229"/>
                  </a:lnTo>
                  <a:cubicBezTo>
                    <a:pt x="1954" y="2229"/>
                    <a:pt x="2205" y="1981"/>
                    <a:pt x="2205" y="1673"/>
                  </a:cubicBezTo>
                  <a:lnTo>
                    <a:pt x="220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3" name="Google Shape;8593;p110"/>
            <p:cNvSpPr/>
            <p:nvPr/>
          </p:nvSpPr>
          <p:spPr>
            <a:xfrm>
              <a:off x="7460433" y="3485857"/>
              <a:ext cx="34661" cy="57941"/>
            </a:xfrm>
            <a:custGeom>
              <a:avLst/>
              <a:gdLst/>
              <a:ahLst/>
              <a:cxnLst/>
              <a:rect l="l" t="t" r="r" b="b"/>
              <a:pathLst>
                <a:path w="1334" h="2230" extrusionOk="0">
                  <a:moveTo>
                    <a:pt x="557" y="1"/>
                  </a:moveTo>
                  <a:lnTo>
                    <a:pt x="557" y="1673"/>
                  </a:lnTo>
                  <a:cubicBezTo>
                    <a:pt x="557" y="1981"/>
                    <a:pt x="309" y="2229"/>
                    <a:pt x="1" y="2229"/>
                  </a:cubicBezTo>
                  <a:lnTo>
                    <a:pt x="774" y="2229"/>
                  </a:lnTo>
                  <a:cubicBezTo>
                    <a:pt x="1082" y="2229"/>
                    <a:pt x="1333" y="1981"/>
                    <a:pt x="1333" y="1673"/>
                  </a:cubicBezTo>
                  <a:lnTo>
                    <a:pt x="133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4" name="Google Shape;8594;p110"/>
            <p:cNvSpPr/>
            <p:nvPr/>
          </p:nvSpPr>
          <p:spPr>
            <a:xfrm>
              <a:off x="7089533" y="3297613"/>
              <a:ext cx="405561" cy="57941"/>
            </a:xfrm>
            <a:custGeom>
              <a:avLst/>
              <a:gdLst/>
              <a:ahLst/>
              <a:cxnLst/>
              <a:rect l="l" t="t" r="r" b="b"/>
              <a:pathLst>
                <a:path w="15609" h="2230" extrusionOk="0">
                  <a:moveTo>
                    <a:pt x="559" y="1"/>
                  </a:moveTo>
                  <a:cubicBezTo>
                    <a:pt x="251" y="1"/>
                    <a:pt x="0" y="249"/>
                    <a:pt x="0" y="557"/>
                  </a:cubicBezTo>
                  <a:lnTo>
                    <a:pt x="0" y="2219"/>
                  </a:lnTo>
                  <a:cubicBezTo>
                    <a:pt x="18" y="2224"/>
                    <a:pt x="26" y="2230"/>
                    <a:pt x="26" y="2230"/>
                  </a:cubicBezTo>
                  <a:lnTo>
                    <a:pt x="15608" y="2230"/>
                  </a:lnTo>
                  <a:lnTo>
                    <a:pt x="15608" y="557"/>
                  </a:lnTo>
                  <a:cubicBezTo>
                    <a:pt x="15608" y="249"/>
                    <a:pt x="15357" y="1"/>
                    <a:pt x="150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5" name="Google Shape;8595;p110"/>
            <p:cNvSpPr/>
            <p:nvPr/>
          </p:nvSpPr>
          <p:spPr>
            <a:xfrm>
              <a:off x="7460433" y="3297613"/>
              <a:ext cx="34661" cy="57941"/>
            </a:xfrm>
            <a:custGeom>
              <a:avLst/>
              <a:gdLst/>
              <a:ahLst/>
              <a:cxnLst/>
              <a:rect l="l" t="t" r="r" b="b"/>
              <a:pathLst>
                <a:path w="1334" h="2230" extrusionOk="0">
                  <a:moveTo>
                    <a:pt x="1" y="1"/>
                  </a:moveTo>
                  <a:cubicBezTo>
                    <a:pt x="309" y="1"/>
                    <a:pt x="557" y="249"/>
                    <a:pt x="557" y="557"/>
                  </a:cubicBezTo>
                  <a:lnTo>
                    <a:pt x="557" y="2230"/>
                  </a:lnTo>
                  <a:lnTo>
                    <a:pt x="1333" y="2230"/>
                  </a:lnTo>
                  <a:lnTo>
                    <a:pt x="1333" y="557"/>
                  </a:lnTo>
                  <a:cubicBezTo>
                    <a:pt x="1333" y="249"/>
                    <a:pt x="1082" y="1"/>
                    <a:pt x="7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6" name="Google Shape;8596;p110"/>
            <p:cNvSpPr/>
            <p:nvPr/>
          </p:nvSpPr>
          <p:spPr>
            <a:xfrm>
              <a:off x="7118113" y="3442414"/>
              <a:ext cx="347984" cy="72465"/>
            </a:xfrm>
            <a:custGeom>
              <a:avLst/>
              <a:gdLst/>
              <a:ahLst/>
              <a:cxnLst/>
              <a:rect l="l" t="t" r="r" b="b"/>
              <a:pathLst>
                <a:path w="13393" h="2789" extrusionOk="0">
                  <a:moveTo>
                    <a:pt x="0" y="1"/>
                  </a:moveTo>
                  <a:lnTo>
                    <a:pt x="16" y="2229"/>
                  </a:lnTo>
                  <a:cubicBezTo>
                    <a:pt x="16" y="2538"/>
                    <a:pt x="264" y="2788"/>
                    <a:pt x="530" y="2788"/>
                  </a:cubicBezTo>
                  <a:lnTo>
                    <a:pt x="12794" y="2788"/>
                  </a:lnTo>
                  <a:cubicBezTo>
                    <a:pt x="13142" y="2788"/>
                    <a:pt x="13392" y="2538"/>
                    <a:pt x="13392" y="2229"/>
                  </a:cubicBezTo>
                  <a:lnTo>
                    <a:pt x="1337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7" name="Google Shape;8597;p110"/>
            <p:cNvSpPr/>
            <p:nvPr/>
          </p:nvSpPr>
          <p:spPr>
            <a:xfrm>
              <a:off x="7431462" y="3442414"/>
              <a:ext cx="34635" cy="72465"/>
            </a:xfrm>
            <a:custGeom>
              <a:avLst/>
              <a:gdLst/>
              <a:ahLst/>
              <a:cxnLst/>
              <a:rect l="l" t="t" r="r" b="b"/>
              <a:pathLst>
                <a:path w="1333" h="2789" extrusionOk="0">
                  <a:moveTo>
                    <a:pt x="559" y="1"/>
                  </a:moveTo>
                  <a:lnTo>
                    <a:pt x="559" y="2229"/>
                  </a:lnTo>
                  <a:cubicBezTo>
                    <a:pt x="559" y="2538"/>
                    <a:pt x="308" y="2788"/>
                    <a:pt x="0" y="2788"/>
                  </a:cubicBezTo>
                  <a:lnTo>
                    <a:pt x="773" y="2788"/>
                  </a:lnTo>
                  <a:cubicBezTo>
                    <a:pt x="1082" y="2788"/>
                    <a:pt x="1332" y="2538"/>
                    <a:pt x="1332" y="2229"/>
                  </a:cubicBezTo>
                  <a:lnTo>
                    <a:pt x="133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8" name="Google Shape;8598;p110"/>
            <p:cNvSpPr/>
            <p:nvPr/>
          </p:nvSpPr>
          <p:spPr>
            <a:xfrm>
              <a:off x="7118503" y="3268643"/>
              <a:ext cx="347594" cy="217240"/>
            </a:xfrm>
            <a:custGeom>
              <a:avLst/>
              <a:gdLst/>
              <a:ahLst/>
              <a:cxnLst/>
              <a:rect l="l" t="t" r="r" b="b"/>
              <a:pathLst>
                <a:path w="13378" h="8361" extrusionOk="0">
                  <a:moveTo>
                    <a:pt x="557" y="0"/>
                  </a:moveTo>
                  <a:cubicBezTo>
                    <a:pt x="249" y="0"/>
                    <a:pt x="1" y="249"/>
                    <a:pt x="1" y="557"/>
                  </a:cubicBezTo>
                  <a:lnTo>
                    <a:pt x="1" y="6689"/>
                  </a:lnTo>
                  <a:cubicBezTo>
                    <a:pt x="1" y="6997"/>
                    <a:pt x="249" y="7245"/>
                    <a:pt x="557" y="7245"/>
                  </a:cubicBezTo>
                  <a:lnTo>
                    <a:pt x="5574" y="7245"/>
                  </a:lnTo>
                  <a:cubicBezTo>
                    <a:pt x="6187" y="7245"/>
                    <a:pt x="6686" y="7744"/>
                    <a:pt x="6686" y="8361"/>
                  </a:cubicBezTo>
                  <a:cubicBezTo>
                    <a:pt x="6686" y="7744"/>
                    <a:pt x="7186" y="7245"/>
                    <a:pt x="7802" y="7245"/>
                  </a:cubicBezTo>
                  <a:lnTo>
                    <a:pt x="12818" y="7245"/>
                  </a:lnTo>
                  <a:cubicBezTo>
                    <a:pt x="13127" y="7245"/>
                    <a:pt x="13377" y="6997"/>
                    <a:pt x="13377" y="6689"/>
                  </a:cubicBezTo>
                  <a:lnTo>
                    <a:pt x="13377" y="557"/>
                  </a:lnTo>
                  <a:cubicBezTo>
                    <a:pt x="13377" y="249"/>
                    <a:pt x="13127" y="0"/>
                    <a:pt x="12792" y="0"/>
                  </a:cubicBezTo>
                  <a:lnTo>
                    <a:pt x="7802" y="0"/>
                  </a:lnTo>
                  <a:cubicBezTo>
                    <a:pt x="7303" y="0"/>
                    <a:pt x="6880" y="330"/>
                    <a:pt x="6739" y="784"/>
                  </a:cubicBezTo>
                  <a:cubicBezTo>
                    <a:pt x="6731" y="805"/>
                    <a:pt x="6710" y="821"/>
                    <a:pt x="6686" y="821"/>
                  </a:cubicBezTo>
                  <a:cubicBezTo>
                    <a:pt x="6663" y="821"/>
                    <a:pt x="6645" y="805"/>
                    <a:pt x="6637" y="784"/>
                  </a:cubicBezTo>
                  <a:cubicBezTo>
                    <a:pt x="6496" y="330"/>
                    <a:pt x="6073" y="0"/>
                    <a:pt x="55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9" name="Google Shape;8599;p110"/>
            <p:cNvSpPr/>
            <p:nvPr/>
          </p:nvSpPr>
          <p:spPr>
            <a:xfrm>
              <a:off x="7285701" y="3442414"/>
              <a:ext cx="13121" cy="72465"/>
            </a:xfrm>
            <a:custGeom>
              <a:avLst/>
              <a:gdLst/>
              <a:ahLst/>
              <a:cxnLst/>
              <a:rect l="l" t="t" r="r" b="b"/>
              <a:pathLst>
                <a:path w="505" h="2789" extrusionOk="0">
                  <a:moveTo>
                    <a:pt x="1" y="1"/>
                  </a:moveTo>
                  <a:lnTo>
                    <a:pt x="1" y="2788"/>
                  </a:lnTo>
                  <a:lnTo>
                    <a:pt x="505" y="2788"/>
                  </a:lnTo>
                  <a:lnTo>
                    <a:pt x="50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0" name="Google Shape;8600;p110"/>
            <p:cNvSpPr/>
            <p:nvPr/>
          </p:nvSpPr>
          <p:spPr>
            <a:xfrm>
              <a:off x="7431462" y="3268643"/>
              <a:ext cx="34635" cy="188269"/>
            </a:xfrm>
            <a:custGeom>
              <a:avLst/>
              <a:gdLst/>
              <a:ahLst/>
              <a:cxnLst/>
              <a:rect l="l" t="t" r="r" b="b"/>
              <a:pathLst>
                <a:path w="1333" h="7246" extrusionOk="0">
                  <a:moveTo>
                    <a:pt x="0" y="0"/>
                  </a:moveTo>
                  <a:cubicBezTo>
                    <a:pt x="308" y="0"/>
                    <a:pt x="559" y="249"/>
                    <a:pt x="559" y="557"/>
                  </a:cubicBezTo>
                  <a:lnTo>
                    <a:pt x="559" y="6689"/>
                  </a:lnTo>
                  <a:cubicBezTo>
                    <a:pt x="559" y="6997"/>
                    <a:pt x="308" y="7245"/>
                    <a:pt x="0" y="7245"/>
                  </a:cubicBezTo>
                  <a:lnTo>
                    <a:pt x="773" y="7245"/>
                  </a:lnTo>
                  <a:cubicBezTo>
                    <a:pt x="1082" y="7245"/>
                    <a:pt x="1332" y="6997"/>
                    <a:pt x="1332" y="6689"/>
                  </a:cubicBezTo>
                  <a:lnTo>
                    <a:pt x="1332" y="557"/>
                  </a:lnTo>
                  <a:cubicBezTo>
                    <a:pt x="1332" y="249"/>
                    <a:pt x="1082" y="0"/>
                    <a:pt x="7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1" name="Google Shape;8601;p110"/>
            <p:cNvSpPr/>
            <p:nvPr/>
          </p:nvSpPr>
          <p:spPr>
            <a:xfrm>
              <a:off x="7118503" y="3479335"/>
              <a:ext cx="173069" cy="13147"/>
            </a:xfrm>
            <a:custGeom>
              <a:avLst/>
              <a:gdLst/>
              <a:ahLst/>
              <a:cxnLst/>
              <a:rect l="l" t="t" r="r" b="b"/>
              <a:pathLst>
                <a:path w="6661" h="506" extrusionOk="0">
                  <a:moveTo>
                    <a:pt x="1" y="1"/>
                  </a:moveTo>
                  <a:lnTo>
                    <a:pt x="1" y="505"/>
                  </a:lnTo>
                  <a:lnTo>
                    <a:pt x="6410" y="505"/>
                  </a:lnTo>
                  <a:cubicBezTo>
                    <a:pt x="6548" y="505"/>
                    <a:pt x="6660" y="390"/>
                    <a:pt x="6660" y="252"/>
                  </a:cubicBezTo>
                  <a:cubicBezTo>
                    <a:pt x="6660" y="113"/>
                    <a:pt x="6548" y="1"/>
                    <a:pt x="64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2" name="Google Shape;8602;p110"/>
            <p:cNvSpPr/>
            <p:nvPr/>
          </p:nvSpPr>
          <p:spPr>
            <a:xfrm>
              <a:off x="7285701" y="3279296"/>
              <a:ext cx="13121" cy="206587"/>
            </a:xfrm>
            <a:custGeom>
              <a:avLst/>
              <a:gdLst/>
              <a:ahLst/>
              <a:cxnLst/>
              <a:rect l="l" t="t" r="r" b="b"/>
              <a:pathLst>
                <a:path w="505" h="7951" extrusionOk="0">
                  <a:moveTo>
                    <a:pt x="1" y="1"/>
                  </a:moveTo>
                  <a:lnTo>
                    <a:pt x="1" y="7245"/>
                  </a:lnTo>
                  <a:cubicBezTo>
                    <a:pt x="157" y="7436"/>
                    <a:pt x="251" y="7684"/>
                    <a:pt x="251" y="7951"/>
                  </a:cubicBezTo>
                  <a:cubicBezTo>
                    <a:pt x="251" y="7684"/>
                    <a:pt x="348" y="7436"/>
                    <a:pt x="505" y="7245"/>
                  </a:cubicBezTo>
                  <a:lnTo>
                    <a:pt x="505" y="1"/>
                  </a:lnTo>
                  <a:cubicBezTo>
                    <a:pt x="416" y="108"/>
                    <a:pt x="346" y="236"/>
                    <a:pt x="304" y="374"/>
                  </a:cubicBezTo>
                  <a:cubicBezTo>
                    <a:pt x="296" y="395"/>
                    <a:pt x="275" y="411"/>
                    <a:pt x="251" y="411"/>
                  </a:cubicBezTo>
                  <a:cubicBezTo>
                    <a:pt x="228" y="411"/>
                    <a:pt x="210" y="395"/>
                    <a:pt x="202" y="374"/>
                  </a:cubicBezTo>
                  <a:cubicBezTo>
                    <a:pt x="160" y="236"/>
                    <a:pt x="90" y="108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3" name="Google Shape;8603;p110"/>
            <p:cNvSpPr/>
            <p:nvPr/>
          </p:nvSpPr>
          <p:spPr>
            <a:xfrm>
              <a:off x="7147500" y="3297613"/>
              <a:ext cx="101358" cy="28945"/>
            </a:xfrm>
            <a:custGeom>
              <a:avLst/>
              <a:gdLst/>
              <a:ahLst/>
              <a:cxnLst/>
              <a:rect l="l" t="t" r="r" b="b"/>
              <a:pathLst>
                <a:path w="3901" h="1114" extrusionOk="0">
                  <a:moveTo>
                    <a:pt x="262" y="1"/>
                  </a:moveTo>
                  <a:cubicBezTo>
                    <a:pt x="118" y="1"/>
                    <a:pt x="0" y="119"/>
                    <a:pt x="0" y="262"/>
                  </a:cubicBezTo>
                  <a:lnTo>
                    <a:pt x="0" y="853"/>
                  </a:lnTo>
                  <a:cubicBezTo>
                    <a:pt x="0" y="999"/>
                    <a:pt x="118" y="1114"/>
                    <a:pt x="262" y="1114"/>
                  </a:cubicBezTo>
                  <a:lnTo>
                    <a:pt x="3640" y="1114"/>
                  </a:lnTo>
                  <a:cubicBezTo>
                    <a:pt x="3783" y="1114"/>
                    <a:pt x="3901" y="999"/>
                    <a:pt x="3901" y="853"/>
                  </a:cubicBezTo>
                  <a:lnTo>
                    <a:pt x="3901" y="262"/>
                  </a:lnTo>
                  <a:cubicBezTo>
                    <a:pt x="3901" y="119"/>
                    <a:pt x="3783" y="1"/>
                    <a:pt x="36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4" name="Google Shape;8604;p110"/>
            <p:cNvSpPr/>
            <p:nvPr/>
          </p:nvSpPr>
          <p:spPr>
            <a:xfrm>
              <a:off x="7221758" y="3297613"/>
              <a:ext cx="27100" cy="28945"/>
            </a:xfrm>
            <a:custGeom>
              <a:avLst/>
              <a:gdLst/>
              <a:ahLst/>
              <a:cxnLst/>
              <a:rect l="l" t="t" r="r" b="b"/>
              <a:pathLst>
                <a:path w="1043" h="1114" extrusionOk="0">
                  <a:moveTo>
                    <a:pt x="1" y="1"/>
                  </a:moveTo>
                  <a:cubicBezTo>
                    <a:pt x="149" y="1"/>
                    <a:pt x="270" y="121"/>
                    <a:pt x="270" y="270"/>
                  </a:cubicBezTo>
                  <a:lnTo>
                    <a:pt x="270" y="845"/>
                  </a:lnTo>
                  <a:cubicBezTo>
                    <a:pt x="270" y="994"/>
                    <a:pt x="149" y="1114"/>
                    <a:pt x="1" y="1114"/>
                  </a:cubicBezTo>
                  <a:lnTo>
                    <a:pt x="774" y="1114"/>
                  </a:lnTo>
                  <a:cubicBezTo>
                    <a:pt x="923" y="1114"/>
                    <a:pt x="1043" y="994"/>
                    <a:pt x="1043" y="845"/>
                  </a:cubicBezTo>
                  <a:lnTo>
                    <a:pt x="1043" y="270"/>
                  </a:lnTo>
                  <a:cubicBezTo>
                    <a:pt x="1043" y="121"/>
                    <a:pt x="923" y="1"/>
                    <a:pt x="7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5" name="Google Shape;8605;p110"/>
            <p:cNvSpPr/>
            <p:nvPr/>
          </p:nvSpPr>
          <p:spPr>
            <a:xfrm>
              <a:off x="7292976" y="3479335"/>
              <a:ext cx="173121" cy="13147"/>
            </a:xfrm>
            <a:custGeom>
              <a:avLst/>
              <a:gdLst/>
              <a:ahLst/>
              <a:cxnLst/>
              <a:rect l="l" t="t" r="r" b="b"/>
              <a:pathLst>
                <a:path w="6663" h="506" extrusionOk="0">
                  <a:moveTo>
                    <a:pt x="251" y="1"/>
                  </a:moveTo>
                  <a:cubicBezTo>
                    <a:pt x="113" y="1"/>
                    <a:pt x="0" y="113"/>
                    <a:pt x="0" y="252"/>
                  </a:cubicBezTo>
                  <a:cubicBezTo>
                    <a:pt x="0" y="390"/>
                    <a:pt x="113" y="505"/>
                    <a:pt x="251" y="505"/>
                  </a:cubicBezTo>
                  <a:lnTo>
                    <a:pt x="6662" y="505"/>
                  </a:lnTo>
                  <a:lnTo>
                    <a:pt x="666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6" name="Google Shape;8606;p110"/>
            <p:cNvSpPr/>
            <p:nvPr/>
          </p:nvSpPr>
          <p:spPr>
            <a:xfrm>
              <a:off x="7147500" y="3355528"/>
              <a:ext cx="72387" cy="72465"/>
            </a:xfrm>
            <a:custGeom>
              <a:avLst/>
              <a:gdLst/>
              <a:ahLst/>
              <a:cxnLst/>
              <a:rect l="l" t="t" r="r" b="b"/>
              <a:pathLst>
                <a:path w="2786" h="2789" extrusionOk="0">
                  <a:moveTo>
                    <a:pt x="1393" y="1"/>
                  </a:moveTo>
                  <a:cubicBezTo>
                    <a:pt x="625" y="1"/>
                    <a:pt x="0" y="625"/>
                    <a:pt x="0" y="1393"/>
                  </a:cubicBezTo>
                  <a:cubicBezTo>
                    <a:pt x="0" y="2164"/>
                    <a:pt x="625" y="2788"/>
                    <a:pt x="1393" y="2788"/>
                  </a:cubicBezTo>
                  <a:cubicBezTo>
                    <a:pt x="2164" y="2788"/>
                    <a:pt x="2785" y="2164"/>
                    <a:pt x="2785" y="1393"/>
                  </a:cubicBezTo>
                  <a:lnTo>
                    <a:pt x="139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7" name="Google Shape;8607;p110"/>
            <p:cNvSpPr/>
            <p:nvPr/>
          </p:nvSpPr>
          <p:spPr>
            <a:xfrm>
              <a:off x="7183667" y="3355528"/>
              <a:ext cx="36220" cy="36220"/>
            </a:xfrm>
            <a:custGeom>
              <a:avLst/>
              <a:gdLst/>
              <a:ahLst/>
              <a:cxnLst/>
              <a:rect l="l" t="t" r="r" b="b"/>
              <a:pathLst>
                <a:path w="1394" h="1394" extrusionOk="0">
                  <a:moveTo>
                    <a:pt x="1" y="1"/>
                  </a:moveTo>
                  <a:lnTo>
                    <a:pt x="1" y="1124"/>
                  </a:lnTo>
                  <a:cubicBezTo>
                    <a:pt x="1" y="1273"/>
                    <a:pt x="121" y="1393"/>
                    <a:pt x="270" y="1393"/>
                  </a:cubicBezTo>
                  <a:lnTo>
                    <a:pt x="1393" y="1393"/>
                  </a:lnTo>
                  <a:cubicBezTo>
                    <a:pt x="1393" y="625"/>
                    <a:pt x="772" y="1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8" name="Google Shape;8608;p110"/>
            <p:cNvSpPr/>
            <p:nvPr/>
          </p:nvSpPr>
          <p:spPr>
            <a:xfrm>
              <a:off x="7379186" y="3196204"/>
              <a:ext cx="57915" cy="182761"/>
            </a:xfrm>
            <a:custGeom>
              <a:avLst/>
              <a:gdLst/>
              <a:ahLst/>
              <a:cxnLst/>
              <a:rect l="l" t="t" r="r" b="b"/>
              <a:pathLst>
                <a:path w="2229" h="7034" extrusionOk="0">
                  <a:moveTo>
                    <a:pt x="1116" y="1"/>
                  </a:moveTo>
                  <a:lnTo>
                    <a:pt x="0" y="560"/>
                  </a:lnTo>
                  <a:lnTo>
                    <a:pt x="0" y="6903"/>
                  </a:lnTo>
                  <a:cubicBezTo>
                    <a:pt x="0" y="6948"/>
                    <a:pt x="6" y="6992"/>
                    <a:pt x="16" y="7034"/>
                  </a:cubicBezTo>
                  <a:lnTo>
                    <a:pt x="2213" y="7034"/>
                  </a:lnTo>
                  <a:cubicBezTo>
                    <a:pt x="2224" y="6992"/>
                    <a:pt x="2229" y="6948"/>
                    <a:pt x="2229" y="6903"/>
                  </a:cubicBezTo>
                  <a:lnTo>
                    <a:pt x="2229" y="560"/>
                  </a:lnTo>
                  <a:lnTo>
                    <a:pt x="111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9" name="Google Shape;8609;p110"/>
            <p:cNvSpPr/>
            <p:nvPr/>
          </p:nvSpPr>
          <p:spPr>
            <a:xfrm>
              <a:off x="7416574" y="3200699"/>
              <a:ext cx="20526" cy="178266"/>
            </a:xfrm>
            <a:custGeom>
              <a:avLst/>
              <a:gdLst/>
              <a:ahLst/>
              <a:cxnLst/>
              <a:rect l="l" t="t" r="r" b="b"/>
              <a:pathLst>
                <a:path w="790" h="6861" extrusionOk="0">
                  <a:moveTo>
                    <a:pt x="17" y="0"/>
                  </a:moveTo>
                  <a:lnTo>
                    <a:pt x="17" y="6730"/>
                  </a:lnTo>
                  <a:cubicBezTo>
                    <a:pt x="17" y="6775"/>
                    <a:pt x="11" y="6819"/>
                    <a:pt x="1" y="6861"/>
                  </a:cubicBezTo>
                  <a:lnTo>
                    <a:pt x="774" y="6861"/>
                  </a:lnTo>
                  <a:cubicBezTo>
                    <a:pt x="785" y="6819"/>
                    <a:pt x="790" y="6775"/>
                    <a:pt x="790" y="6730"/>
                  </a:cubicBezTo>
                  <a:lnTo>
                    <a:pt x="790" y="387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0" name="Google Shape;8610;p110"/>
            <p:cNvSpPr/>
            <p:nvPr/>
          </p:nvSpPr>
          <p:spPr>
            <a:xfrm>
              <a:off x="7401582" y="3196204"/>
              <a:ext cx="13121" cy="182761"/>
            </a:xfrm>
            <a:custGeom>
              <a:avLst/>
              <a:gdLst/>
              <a:ahLst/>
              <a:cxnLst/>
              <a:rect l="l" t="t" r="r" b="b"/>
              <a:pathLst>
                <a:path w="505" h="7034" extrusionOk="0">
                  <a:moveTo>
                    <a:pt x="254" y="1"/>
                  </a:moveTo>
                  <a:lnTo>
                    <a:pt x="0" y="129"/>
                  </a:lnTo>
                  <a:lnTo>
                    <a:pt x="0" y="7034"/>
                  </a:lnTo>
                  <a:lnTo>
                    <a:pt x="505" y="7034"/>
                  </a:lnTo>
                  <a:lnTo>
                    <a:pt x="505" y="129"/>
                  </a:lnTo>
                  <a:lnTo>
                    <a:pt x="25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1" name="Google Shape;8611;p110"/>
            <p:cNvSpPr/>
            <p:nvPr/>
          </p:nvSpPr>
          <p:spPr>
            <a:xfrm>
              <a:off x="7379186" y="3138315"/>
              <a:ext cx="57915" cy="57915"/>
            </a:xfrm>
            <a:custGeom>
              <a:avLst/>
              <a:gdLst/>
              <a:ahLst/>
              <a:cxnLst/>
              <a:rect l="l" t="t" r="r" b="b"/>
              <a:pathLst>
                <a:path w="2229" h="2229" extrusionOk="0">
                  <a:moveTo>
                    <a:pt x="557" y="0"/>
                  </a:moveTo>
                  <a:cubicBezTo>
                    <a:pt x="251" y="0"/>
                    <a:pt x="0" y="251"/>
                    <a:pt x="0" y="557"/>
                  </a:cubicBezTo>
                  <a:lnTo>
                    <a:pt x="0" y="1672"/>
                  </a:lnTo>
                  <a:lnTo>
                    <a:pt x="1116" y="2229"/>
                  </a:lnTo>
                  <a:lnTo>
                    <a:pt x="2229" y="1672"/>
                  </a:lnTo>
                  <a:lnTo>
                    <a:pt x="2229" y="557"/>
                  </a:lnTo>
                  <a:cubicBezTo>
                    <a:pt x="2229" y="251"/>
                    <a:pt x="1981" y="0"/>
                    <a:pt x="16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2" name="Google Shape;8612;p110"/>
            <p:cNvSpPr/>
            <p:nvPr/>
          </p:nvSpPr>
          <p:spPr>
            <a:xfrm>
              <a:off x="7379186" y="3181757"/>
              <a:ext cx="57915" cy="28996"/>
            </a:xfrm>
            <a:custGeom>
              <a:avLst/>
              <a:gdLst/>
              <a:ahLst/>
              <a:cxnLst/>
              <a:rect l="l" t="t" r="r" b="b"/>
              <a:pathLst>
                <a:path w="2229" h="1116" extrusionOk="0">
                  <a:moveTo>
                    <a:pt x="0" y="0"/>
                  </a:moveTo>
                  <a:lnTo>
                    <a:pt x="0" y="1116"/>
                  </a:lnTo>
                  <a:lnTo>
                    <a:pt x="2229" y="1116"/>
                  </a:lnTo>
                  <a:lnTo>
                    <a:pt x="222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3" name="Google Shape;8613;p110"/>
            <p:cNvSpPr/>
            <p:nvPr/>
          </p:nvSpPr>
          <p:spPr>
            <a:xfrm>
              <a:off x="7402544" y="3138315"/>
              <a:ext cx="34557" cy="53498"/>
            </a:xfrm>
            <a:custGeom>
              <a:avLst/>
              <a:gdLst/>
              <a:ahLst/>
              <a:cxnLst/>
              <a:rect l="l" t="t" r="r" b="b"/>
              <a:pathLst>
                <a:path w="1330" h="2059" extrusionOk="0">
                  <a:moveTo>
                    <a:pt x="0" y="0"/>
                  </a:moveTo>
                  <a:cubicBezTo>
                    <a:pt x="308" y="0"/>
                    <a:pt x="557" y="251"/>
                    <a:pt x="557" y="557"/>
                  </a:cubicBezTo>
                  <a:lnTo>
                    <a:pt x="557" y="2059"/>
                  </a:lnTo>
                  <a:lnTo>
                    <a:pt x="1330" y="1672"/>
                  </a:lnTo>
                  <a:lnTo>
                    <a:pt x="1330" y="557"/>
                  </a:lnTo>
                  <a:cubicBezTo>
                    <a:pt x="1330" y="251"/>
                    <a:pt x="1082" y="0"/>
                    <a:pt x="7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4" name="Google Shape;8614;p110"/>
            <p:cNvSpPr/>
            <p:nvPr/>
          </p:nvSpPr>
          <p:spPr>
            <a:xfrm>
              <a:off x="7416990" y="3181757"/>
              <a:ext cx="20110" cy="28996"/>
            </a:xfrm>
            <a:custGeom>
              <a:avLst/>
              <a:gdLst/>
              <a:ahLst/>
              <a:cxnLst/>
              <a:rect l="l" t="t" r="r" b="b"/>
              <a:pathLst>
                <a:path w="774" h="1116" extrusionOk="0">
                  <a:moveTo>
                    <a:pt x="1" y="0"/>
                  </a:moveTo>
                  <a:lnTo>
                    <a:pt x="1" y="1116"/>
                  </a:lnTo>
                  <a:lnTo>
                    <a:pt x="774" y="1116"/>
                  </a:lnTo>
                  <a:lnTo>
                    <a:pt x="77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5" name="Google Shape;8615;p110"/>
            <p:cNvSpPr/>
            <p:nvPr/>
          </p:nvSpPr>
          <p:spPr>
            <a:xfrm>
              <a:off x="7379575" y="3365350"/>
              <a:ext cx="57136" cy="37519"/>
            </a:xfrm>
            <a:custGeom>
              <a:avLst/>
              <a:gdLst/>
              <a:ahLst/>
              <a:cxnLst/>
              <a:rect l="l" t="t" r="r" b="b"/>
              <a:pathLst>
                <a:path w="2199" h="1444" extrusionOk="0">
                  <a:moveTo>
                    <a:pt x="1100" y="1"/>
                  </a:moveTo>
                  <a:cubicBezTo>
                    <a:pt x="1058" y="1"/>
                    <a:pt x="1016" y="11"/>
                    <a:pt x="978" y="30"/>
                  </a:cubicBezTo>
                  <a:lnTo>
                    <a:pt x="1" y="524"/>
                  </a:lnTo>
                  <a:cubicBezTo>
                    <a:pt x="11" y="566"/>
                    <a:pt x="24" y="605"/>
                    <a:pt x="45" y="641"/>
                  </a:cubicBezTo>
                  <a:lnTo>
                    <a:pt x="372" y="1295"/>
                  </a:lnTo>
                  <a:lnTo>
                    <a:pt x="1101" y="1444"/>
                  </a:lnTo>
                  <a:lnTo>
                    <a:pt x="1830" y="1295"/>
                  </a:lnTo>
                  <a:lnTo>
                    <a:pt x="2156" y="641"/>
                  </a:lnTo>
                  <a:cubicBezTo>
                    <a:pt x="2175" y="605"/>
                    <a:pt x="2190" y="566"/>
                    <a:pt x="2198" y="524"/>
                  </a:cubicBezTo>
                  <a:lnTo>
                    <a:pt x="1221" y="30"/>
                  </a:lnTo>
                  <a:cubicBezTo>
                    <a:pt x="1183" y="11"/>
                    <a:pt x="1141" y="1"/>
                    <a:pt x="110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6" name="Google Shape;8616;p110"/>
            <p:cNvSpPr/>
            <p:nvPr/>
          </p:nvSpPr>
          <p:spPr>
            <a:xfrm>
              <a:off x="7398127" y="3365350"/>
              <a:ext cx="38584" cy="37519"/>
            </a:xfrm>
            <a:custGeom>
              <a:avLst/>
              <a:gdLst/>
              <a:ahLst/>
              <a:cxnLst/>
              <a:rect l="l" t="t" r="r" b="b"/>
              <a:pathLst>
                <a:path w="1485" h="1444" extrusionOk="0">
                  <a:moveTo>
                    <a:pt x="386" y="1"/>
                  </a:moveTo>
                  <a:cubicBezTo>
                    <a:pt x="344" y="1"/>
                    <a:pt x="302" y="11"/>
                    <a:pt x="264" y="30"/>
                  </a:cubicBezTo>
                  <a:lnTo>
                    <a:pt x="0" y="163"/>
                  </a:lnTo>
                  <a:lnTo>
                    <a:pt x="711" y="524"/>
                  </a:lnTo>
                  <a:cubicBezTo>
                    <a:pt x="700" y="566"/>
                    <a:pt x="687" y="605"/>
                    <a:pt x="669" y="641"/>
                  </a:cubicBezTo>
                  <a:lnTo>
                    <a:pt x="342" y="1295"/>
                  </a:lnTo>
                  <a:lnTo>
                    <a:pt x="0" y="1365"/>
                  </a:lnTo>
                  <a:lnTo>
                    <a:pt x="387" y="1444"/>
                  </a:lnTo>
                  <a:lnTo>
                    <a:pt x="1116" y="1295"/>
                  </a:lnTo>
                  <a:lnTo>
                    <a:pt x="1442" y="641"/>
                  </a:lnTo>
                  <a:cubicBezTo>
                    <a:pt x="1461" y="605"/>
                    <a:pt x="1476" y="566"/>
                    <a:pt x="1484" y="524"/>
                  </a:cubicBezTo>
                  <a:lnTo>
                    <a:pt x="507" y="30"/>
                  </a:lnTo>
                  <a:cubicBezTo>
                    <a:pt x="469" y="11"/>
                    <a:pt x="427" y="1"/>
                    <a:pt x="3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7" name="Google Shape;8617;p110"/>
            <p:cNvSpPr/>
            <p:nvPr/>
          </p:nvSpPr>
          <p:spPr>
            <a:xfrm>
              <a:off x="7389215" y="3398971"/>
              <a:ext cx="37908" cy="28970"/>
            </a:xfrm>
            <a:custGeom>
              <a:avLst/>
              <a:gdLst/>
              <a:ahLst/>
              <a:cxnLst/>
              <a:rect l="l" t="t" r="r" b="b"/>
              <a:pathLst>
                <a:path w="1459" h="1115" extrusionOk="0">
                  <a:moveTo>
                    <a:pt x="1" y="1"/>
                  </a:moveTo>
                  <a:lnTo>
                    <a:pt x="479" y="962"/>
                  </a:lnTo>
                  <a:cubicBezTo>
                    <a:pt x="531" y="1064"/>
                    <a:pt x="631" y="1115"/>
                    <a:pt x="730" y="1115"/>
                  </a:cubicBezTo>
                  <a:cubicBezTo>
                    <a:pt x="829" y="1115"/>
                    <a:pt x="927" y="1064"/>
                    <a:pt x="978" y="962"/>
                  </a:cubicBezTo>
                  <a:lnTo>
                    <a:pt x="145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8" name="Google Shape;8618;p110"/>
            <p:cNvSpPr/>
            <p:nvPr/>
          </p:nvSpPr>
          <p:spPr>
            <a:xfrm>
              <a:off x="7398127" y="3398971"/>
              <a:ext cx="28996" cy="28970"/>
            </a:xfrm>
            <a:custGeom>
              <a:avLst/>
              <a:gdLst/>
              <a:ahLst/>
              <a:cxnLst/>
              <a:rect l="l" t="t" r="r" b="b"/>
              <a:pathLst>
                <a:path w="1116" h="1115" extrusionOk="0">
                  <a:moveTo>
                    <a:pt x="342" y="1"/>
                  </a:moveTo>
                  <a:lnTo>
                    <a:pt x="0" y="685"/>
                  </a:lnTo>
                  <a:lnTo>
                    <a:pt x="136" y="962"/>
                  </a:lnTo>
                  <a:cubicBezTo>
                    <a:pt x="188" y="1064"/>
                    <a:pt x="288" y="1115"/>
                    <a:pt x="387" y="1115"/>
                  </a:cubicBezTo>
                  <a:cubicBezTo>
                    <a:pt x="486" y="1115"/>
                    <a:pt x="584" y="1064"/>
                    <a:pt x="635" y="962"/>
                  </a:cubicBezTo>
                  <a:lnTo>
                    <a:pt x="111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Google Shape;7243;p99">
            <a:extLst>
              <a:ext uri="{FF2B5EF4-FFF2-40B4-BE49-F238E27FC236}">
                <a16:creationId xmlns:a16="http://schemas.microsoft.com/office/drawing/2014/main" id="{9618B25D-562F-7897-1646-DACE1C9A2192}"/>
              </a:ext>
            </a:extLst>
          </p:cNvPr>
          <p:cNvSpPr/>
          <p:nvPr/>
        </p:nvSpPr>
        <p:spPr>
          <a:xfrm>
            <a:off x="154529" y="3397537"/>
            <a:ext cx="2450681" cy="409500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ZUVIO</a:t>
            </a:r>
            <a:r>
              <a:rPr lang="zh-TW" altLang="zh-TW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系統導入教學</a:t>
            </a:r>
            <a:endParaRPr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2" name="Google Shape;4731;p72">
            <a:extLst>
              <a:ext uri="{FF2B5EF4-FFF2-40B4-BE49-F238E27FC236}">
                <a16:creationId xmlns:a16="http://schemas.microsoft.com/office/drawing/2014/main" id="{522E63D6-9B17-6529-1E73-2D5D8EFC49C6}"/>
              </a:ext>
            </a:extLst>
          </p:cNvPr>
          <p:cNvGrpSpPr/>
          <p:nvPr/>
        </p:nvGrpSpPr>
        <p:grpSpPr>
          <a:xfrm>
            <a:off x="7720141" y="4088583"/>
            <a:ext cx="1389668" cy="3390518"/>
            <a:chOff x="6291140" y="1353498"/>
            <a:chExt cx="1298270" cy="3167524"/>
          </a:xfrm>
        </p:grpSpPr>
        <p:grpSp>
          <p:nvGrpSpPr>
            <p:cNvPr id="13" name="Google Shape;4732;p72">
              <a:extLst>
                <a:ext uri="{FF2B5EF4-FFF2-40B4-BE49-F238E27FC236}">
                  <a16:creationId xmlns:a16="http://schemas.microsoft.com/office/drawing/2014/main" id="{BE4CEEE2-E0EE-43F8-BECE-9A28FCD56C21}"/>
                </a:ext>
              </a:extLst>
            </p:cNvPr>
            <p:cNvGrpSpPr/>
            <p:nvPr/>
          </p:nvGrpSpPr>
          <p:grpSpPr>
            <a:xfrm>
              <a:off x="6291140" y="1353498"/>
              <a:ext cx="1298270" cy="3167524"/>
              <a:chOff x="5619603" y="1386523"/>
              <a:chExt cx="1298270" cy="3167524"/>
            </a:xfrm>
          </p:grpSpPr>
          <p:grpSp>
            <p:nvGrpSpPr>
              <p:cNvPr id="15" name="Google Shape;4733;p72">
                <a:extLst>
                  <a:ext uri="{FF2B5EF4-FFF2-40B4-BE49-F238E27FC236}">
                    <a16:creationId xmlns:a16="http://schemas.microsoft.com/office/drawing/2014/main" id="{1726C9BF-7E05-0677-1619-036D8C9A2D4A}"/>
                  </a:ext>
                </a:extLst>
              </p:cNvPr>
              <p:cNvGrpSpPr/>
              <p:nvPr/>
            </p:nvGrpSpPr>
            <p:grpSpPr>
              <a:xfrm>
                <a:off x="5619603" y="1386523"/>
                <a:ext cx="1298270" cy="3167524"/>
                <a:chOff x="6096478" y="1164423"/>
                <a:chExt cx="1298270" cy="3167524"/>
              </a:xfrm>
            </p:grpSpPr>
            <p:sp>
              <p:nvSpPr>
                <p:cNvPr id="18" name="Google Shape;4734;p72">
                  <a:extLst>
                    <a:ext uri="{FF2B5EF4-FFF2-40B4-BE49-F238E27FC236}">
                      <a16:creationId xmlns:a16="http://schemas.microsoft.com/office/drawing/2014/main" id="{5674106A-64AE-286A-5C94-3DA756A4AFE5}"/>
                    </a:ext>
                  </a:extLst>
                </p:cNvPr>
                <p:cNvSpPr/>
                <p:nvPr/>
              </p:nvSpPr>
              <p:spPr>
                <a:xfrm>
                  <a:off x="6159150" y="4075747"/>
                  <a:ext cx="1078800" cy="2562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" name="Google Shape;4735;p72">
                  <a:extLst>
                    <a:ext uri="{FF2B5EF4-FFF2-40B4-BE49-F238E27FC236}">
                      <a16:creationId xmlns:a16="http://schemas.microsoft.com/office/drawing/2014/main" id="{B1E9CA96-0428-687F-64D8-6EF9DE924932}"/>
                    </a:ext>
                  </a:extLst>
                </p:cNvPr>
                <p:cNvSpPr/>
                <p:nvPr/>
              </p:nvSpPr>
              <p:spPr>
                <a:xfrm>
                  <a:off x="6808752" y="1706603"/>
                  <a:ext cx="95524" cy="1861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4" h="11019" extrusionOk="0">
                      <a:moveTo>
                        <a:pt x="685" y="11019"/>
                      </a:moveTo>
                      <a:cubicBezTo>
                        <a:pt x="1369" y="10443"/>
                        <a:pt x="5654" y="6950"/>
                        <a:pt x="4862" y="5546"/>
                      </a:cubicBezTo>
                      <a:cubicBezTo>
                        <a:pt x="4754" y="5294"/>
                        <a:pt x="4574" y="4934"/>
                        <a:pt x="4250" y="4321"/>
                      </a:cubicBezTo>
                      <a:cubicBezTo>
                        <a:pt x="3277" y="4069"/>
                        <a:pt x="2269" y="4105"/>
                        <a:pt x="1333" y="4502"/>
                      </a:cubicBezTo>
                      <a:cubicBezTo>
                        <a:pt x="1297" y="4105"/>
                        <a:pt x="1225" y="3745"/>
                        <a:pt x="1117" y="3385"/>
                      </a:cubicBezTo>
                      <a:lnTo>
                        <a:pt x="937" y="3025"/>
                      </a:lnTo>
                      <a:cubicBezTo>
                        <a:pt x="1081" y="2053"/>
                        <a:pt x="1117" y="1045"/>
                        <a:pt x="1009" y="73"/>
                      </a:cubicBezTo>
                      <a:cubicBezTo>
                        <a:pt x="829" y="1"/>
                        <a:pt x="613" y="73"/>
                        <a:pt x="505" y="253"/>
                      </a:cubicBezTo>
                      <a:cubicBezTo>
                        <a:pt x="361" y="1693"/>
                        <a:pt x="1" y="8714"/>
                        <a:pt x="1" y="8714"/>
                      </a:cubicBezTo>
                      <a:cubicBezTo>
                        <a:pt x="145" y="9470"/>
                        <a:pt x="361" y="10263"/>
                        <a:pt x="685" y="11019"/>
                      </a:cubicBezTo>
                      <a:close/>
                    </a:path>
                  </a:pathLst>
                </a:custGeom>
                <a:solidFill>
                  <a:srgbClr val="D77F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" name="Google Shape;4736;p72">
                  <a:extLst>
                    <a:ext uri="{FF2B5EF4-FFF2-40B4-BE49-F238E27FC236}">
                      <a16:creationId xmlns:a16="http://schemas.microsoft.com/office/drawing/2014/main" id="{9C88F01B-00E9-CCF8-0A56-562DAC98CF05}"/>
                    </a:ext>
                  </a:extLst>
                </p:cNvPr>
                <p:cNvSpPr/>
                <p:nvPr/>
              </p:nvSpPr>
              <p:spPr>
                <a:xfrm>
                  <a:off x="6805103" y="1675585"/>
                  <a:ext cx="100390" cy="1727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42" h="10227" extrusionOk="0">
                      <a:moveTo>
                        <a:pt x="2593" y="1261"/>
                      </a:moveTo>
                      <a:cubicBezTo>
                        <a:pt x="1333" y="2305"/>
                        <a:pt x="1" y="4069"/>
                        <a:pt x="361" y="4861"/>
                      </a:cubicBezTo>
                      <a:cubicBezTo>
                        <a:pt x="685" y="5689"/>
                        <a:pt x="1405" y="5005"/>
                        <a:pt x="1405" y="5005"/>
                      </a:cubicBezTo>
                      <a:cubicBezTo>
                        <a:pt x="1405" y="5005"/>
                        <a:pt x="397" y="6049"/>
                        <a:pt x="829" y="6626"/>
                      </a:cubicBezTo>
                      <a:cubicBezTo>
                        <a:pt x="1261" y="7202"/>
                        <a:pt x="2017" y="6554"/>
                        <a:pt x="2017" y="6554"/>
                      </a:cubicBezTo>
                      <a:cubicBezTo>
                        <a:pt x="2017" y="6554"/>
                        <a:pt x="469" y="7850"/>
                        <a:pt x="1153" y="8462"/>
                      </a:cubicBezTo>
                      <a:cubicBezTo>
                        <a:pt x="1513" y="8822"/>
                        <a:pt x="2053" y="8822"/>
                        <a:pt x="2377" y="8462"/>
                      </a:cubicBezTo>
                      <a:cubicBezTo>
                        <a:pt x="2377" y="8462"/>
                        <a:pt x="1189" y="9830"/>
                        <a:pt x="1801" y="10010"/>
                      </a:cubicBezTo>
                      <a:cubicBezTo>
                        <a:pt x="2413" y="10226"/>
                        <a:pt x="4934" y="8930"/>
                        <a:pt x="5438" y="7634"/>
                      </a:cubicBezTo>
                      <a:cubicBezTo>
                        <a:pt x="5942" y="6338"/>
                        <a:pt x="5042" y="6374"/>
                        <a:pt x="5042" y="6374"/>
                      </a:cubicBezTo>
                      <a:cubicBezTo>
                        <a:pt x="5042" y="6374"/>
                        <a:pt x="5726" y="5365"/>
                        <a:pt x="5114" y="4789"/>
                      </a:cubicBezTo>
                      <a:cubicBezTo>
                        <a:pt x="4538" y="4249"/>
                        <a:pt x="4213" y="4681"/>
                        <a:pt x="4213" y="4681"/>
                      </a:cubicBezTo>
                      <a:cubicBezTo>
                        <a:pt x="4213" y="4681"/>
                        <a:pt x="5294" y="3421"/>
                        <a:pt x="4826" y="3061"/>
                      </a:cubicBezTo>
                      <a:cubicBezTo>
                        <a:pt x="4466" y="2845"/>
                        <a:pt x="3997" y="2773"/>
                        <a:pt x="3565" y="2845"/>
                      </a:cubicBezTo>
                      <a:cubicBezTo>
                        <a:pt x="3565" y="2845"/>
                        <a:pt x="4610" y="0"/>
                        <a:pt x="2593" y="1261"/>
                      </a:cubicBezTo>
                      <a:close/>
                    </a:path>
                  </a:pathLst>
                </a:custGeom>
                <a:solidFill>
                  <a:srgbClr val="E6AD8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" name="Google Shape;4737;p72">
                  <a:extLst>
                    <a:ext uri="{FF2B5EF4-FFF2-40B4-BE49-F238E27FC236}">
                      <a16:creationId xmlns:a16="http://schemas.microsoft.com/office/drawing/2014/main" id="{960D08F9-BEF5-626A-37AB-EE8E3247C086}"/>
                    </a:ext>
                  </a:extLst>
                </p:cNvPr>
                <p:cNvSpPr/>
                <p:nvPr/>
              </p:nvSpPr>
              <p:spPr>
                <a:xfrm>
                  <a:off x="6417065" y="2064420"/>
                  <a:ext cx="556640" cy="1020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947" h="60420" extrusionOk="0">
                      <a:moveTo>
                        <a:pt x="29598" y="10694"/>
                      </a:moveTo>
                      <a:cubicBezTo>
                        <a:pt x="31686" y="25421"/>
                        <a:pt x="32802" y="40256"/>
                        <a:pt x="32946" y="55127"/>
                      </a:cubicBezTo>
                      <a:cubicBezTo>
                        <a:pt x="32910" y="55487"/>
                        <a:pt x="32622" y="55811"/>
                        <a:pt x="32262" y="55847"/>
                      </a:cubicBezTo>
                      <a:cubicBezTo>
                        <a:pt x="31614" y="55991"/>
                        <a:pt x="17211" y="60420"/>
                        <a:pt x="1728" y="55595"/>
                      </a:cubicBezTo>
                      <a:cubicBezTo>
                        <a:pt x="1728" y="55595"/>
                        <a:pt x="1188" y="55451"/>
                        <a:pt x="1116" y="54298"/>
                      </a:cubicBezTo>
                      <a:cubicBezTo>
                        <a:pt x="1008" y="53182"/>
                        <a:pt x="1584" y="48429"/>
                        <a:pt x="1476" y="43640"/>
                      </a:cubicBezTo>
                      <a:cubicBezTo>
                        <a:pt x="1332" y="38888"/>
                        <a:pt x="0" y="22108"/>
                        <a:pt x="5473" y="11054"/>
                      </a:cubicBezTo>
                      <a:cubicBezTo>
                        <a:pt x="10982" y="0"/>
                        <a:pt x="29598" y="10694"/>
                        <a:pt x="29598" y="10694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" name="Google Shape;4738;p72">
                  <a:extLst>
                    <a:ext uri="{FF2B5EF4-FFF2-40B4-BE49-F238E27FC236}">
                      <a16:creationId xmlns:a16="http://schemas.microsoft.com/office/drawing/2014/main" id="{408ADB5C-4C4D-F4A9-1A52-77E3618C336E}"/>
                    </a:ext>
                  </a:extLst>
                </p:cNvPr>
                <p:cNvSpPr/>
                <p:nvPr/>
              </p:nvSpPr>
              <p:spPr>
                <a:xfrm>
                  <a:off x="7223686" y="1611837"/>
                  <a:ext cx="158779" cy="2342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98" h="13863" extrusionOk="0">
                      <a:moveTo>
                        <a:pt x="3673" y="0"/>
                      </a:moveTo>
                      <a:cubicBezTo>
                        <a:pt x="3385" y="0"/>
                        <a:pt x="3313" y="1477"/>
                        <a:pt x="2845" y="2593"/>
                      </a:cubicBezTo>
                      <a:cubicBezTo>
                        <a:pt x="2341" y="3817"/>
                        <a:pt x="1440" y="4645"/>
                        <a:pt x="1332" y="5221"/>
                      </a:cubicBezTo>
                      <a:cubicBezTo>
                        <a:pt x="1044" y="6770"/>
                        <a:pt x="720" y="8282"/>
                        <a:pt x="288" y="9758"/>
                      </a:cubicBezTo>
                      <a:cubicBezTo>
                        <a:pt x="0" y="10478"/>
                        <a:pt x="1764" y="11991"/>
                        <a:pt x="2701" y="12315"/>
                      </a:cubicBezTo>
                      <a:cubicBezTo>
                        <a:pt x="2737" y="12783"/>
                        <a:pt x="2809" y="13323"/>
                        <a:pt x="2917" y="13863"/>
                      </a:cubicBezTo>
                      <a:cubicBezTo>
                        <a:pt x="5149" y="11523"/>
                        <a:pt x="8498" y="9938"/>
                        <a:pt x="8930" y="8462"/>
                      </a:cubicBezTo>
                      <a:cubicBezTo>
                        <a:pt x="9398" y="7022"/>
                        <a:pt x="7850" y="6013"/>
                        <a:pt x="7850" y="6013"/>
                      </a:cubicBezTo>
                      <a:cubicBezTo>
                        <a:pt x="6877" y="5725"/>
                        <a:pt x="5833" y="5761"/>
                        <a:pt x="4861" y="6158"/>
                      </a:cubicBezTo>
                      <a:cubicBezTo>
                        <a:pt x="4825" y="5761"/>
                        <a:pt x="4753" y="5401"/>
                        <a:pt x="4645" y="5041"/>
                      </a:cubicBezTo>
                      <a:lnTo>
                        <a:pt x="4501" y="4681"/>
                      </a:lnTo>
                      <a:cubicBezTo>
                        <a:pt x="4537" y="4681"/>
                        <a:pt x="5005" y="0"/>
                        <a:pt x="3673" y="0"/>
                      </a:cubicBezTo>
                      <a:close/>
                    </a:path>
                  </a:pathLst>
                </a:custGeom>
                <a:solidFill>
                  <a:srgbClr val="E6AD8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" name="Google Shape;4739;p72">
                  <a:extLst>
                    <a:ext uri="{FF2B5EF4-FFF2-40B4-BE49-F238E27FC236}">
                      <a16:creationId xmlns:a16="http://schemas.microsoft.com/office/drawing/2014/main" id="{817537C4-AE9E-4B9D-1DD3-1205FC7900C4}"/>
                    </a:ext>
                  </a:extLst>
                </p:cNvPr>
                <p:cNvSpPr/>
                <p:nvPr/>
              </p:nvSpPr>
              <p:spPr>
                <a:xfrm>
                  <a:off x="6207186" y="1467052"/>
                  <a:ext cx="107689" cy="1040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74" h="6158" extrusionOk="0">
                      <a:moveTo>
                        <a:pt x="3601" y="1"/>
                      </a:moveTo>
                      <a:lnTo>
                        <a:pt x="577" y="973"/>
                      </a:lnTo>
                      <a:lnTo>
                        <a:pt x="1" y="5726"/>
                      </a:lnTo>
                      <a:lnTo>
                        <a:pt x="5762" y="6158"/>
                      </a:lnTo>
                      <a:lnTo>
                        <a:pt x="6302" y="5474"/>
                      </a:lnTo>
                      <a:cubicBezTo>
                        <a:pt x="6050" y="4322"/>
                        <a:pt x="6014" y="3133"/>
                        <a:pt x="6122" y="1945"/>
                      </a:cubicBezTo>
                      <a:cubicBezTo>
                        <a:pt x="6374" y="361"/>
                        <a:pt x="3601" y="1"/>
                        <a:pt x="3601" y="1"/>
                      </a:cubicBezTo>
                      <a:close/>
                    </a:path>
                  </a:pathLst>
                </a:custGeom>
                <a:solidFill>
                  <a:srgbClr val="D77F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" name="Google Shape;4740;p72">
                  <a:extLst>
                    <a:ext uri="{FF2B5EF4-FFF2-40B4-BE49-F238E27FC236}">
                      <a16:creationId xmlns:a16="http://schemas.microsoft.com/office/drawing/2014/main" id="{7788627D-76EE-3F0E-5F7C-0870A9E53505}"/>
                    </a:ext>
                  </a:extLst>
                </p:cNvPr>
                <p:cNvSpPr/>
                <p:nvPr/>
              </p:nvSpPr>
              <p:spPr>
                <a:xfrm>
                  <a:off x="6799688" y="1610012"/>
                  <a:ext cx="523796" cy="5000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03" h="29598" extrusionOk="0">
                      <a:moveTo>
                        <a:pt x="25529" y="8498"/>
                      </a:moveTo>
                      <a:cubicBezTo>
                        <a:pt x="25529" y="8498"/>
                        <a:pt x="28698" y="9866"/>
                        <a:pt x="30966" y="14655"/>
                      </a:cubicBezTo>
                      <a:cubicBezTo>
                        <a:pt x="31002" y="14943"/>
                        <a:pt x="30930" y="15231"/>
                        <a:pt x="30750" y="15447"/>
                      </a:cubicBezTo>
                      <a:cubicBezTo>
                        <a:pt x="30426" y="15879"/>
                        <a:pt x="17680" y="26825"/>
                        <a:pt x="17680" y="26825"/>
                      </a:cubicBezTo>
                      <a:cubicBezTo>
                        <a:pt x="12675" y="29598"/>
                        <a:pt x="7850" y="21928"/>
                        <a:pt x="6085" y="18112"/>
                      </a:cubicBezTo>
                      <a:cubicBezTo>
                        <a:pt x="4537" y="14763"/>
                        <a:pt x="3097" y="6698"/>
                        <a:pt x="0" y="0"/>
                      </a:cubicBezTo>
                      <a:cubicBezTo>
                        <a:pt x="8210" y="1909"/>
                        <a:pt x="6770" y="360"/>
                        <a:pt x="10622" y="7742"/>
                      </a:cubicBezTo>
                      <a:lnTo>
                        <a:pt x="15915" y="17896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" name="Google Shape;4741;p72">
                  <a:extLst>
                    <a:ext uri="{FF2B5EF4-FFF2-40B4-BE49-F238E27FC236}">
                      <a16:creationId xmlns:a16="http://schemas.microsoft.com/office/drawing/2014/main" id="{FC5DB062-F21C-1C95-04D9-324F44915411}"/>
                    </a:ext>
                  </a:extLst>
                </p:cNvPr>
                <p:cNvSpPr/>
                <p:nvPr/>
              </p:nvSpPr>
              <p:spPr>
                <a:xfrm>
                  <a:off x="6523927" y="1169083"/>
                  <a:ext cx="329907" cy="2109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74" h="17104" extrusionOk="0">
                      <a:moveTo>
                        <a:pt x="1693" y="14943"/>
                      </a:moveTo>
                      <a:lnTo>
                        <a:pt x="1117" y="13647"/>
                      </a:lnTo>
                      <a:cubicBezTo>
                        <a:pt x="1117" y="13647"/>
                        <a:pt x="1" y="8606"/>
                        <a:pt x="2449" y="5005"/>
                      </a:cubicBezTo>
                      <a:cubicBezTo>
                        <a:pt x="4934" y="1405"/>
                        <a:pt x="11163" y="1"/>
                        <a:pt x="14332" y="1"/>
                      </a:cubicBezTo>
                      <a:cubicBezTo>
                        <a:pt x="17464" y="1"/>
                        <a:pt x="18652" y="3205"/>
                        <a:pt x="18941" y="3997"/>
                      </a:cubicBezTo>
                      <a:cubicBezTo>
                        <a:pt x="19265" y="4753"/>
                        <a:pt x="21965" y="5330"/>
                        <a:pt x="22469" y="7526"/>
                      </a:cubicBezTo>
                      <a:cubicBezTo>
                        <a:pt x="22973" y="9722"/>
                        <a:pt x="20705" y="17104"/>
                        <a:pt x="20705" y="17104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" name="Google Shape;4742;p72">
                  <a:extLst>
                    <a:ext uri="{FF2B5EF4-FFF2-40B4-BE49-F238E27FC236}">
                      <a16:creationId xmlns:a16="http://schemas.microsoft.com/office/drawing/2014/main" id="{EE1321A9-B4C0-6A95-A7BB-143E816201A1}"/>
                    </a:ext>
                  </a:extLst>
                </p:cNvPr>
                <p:cNvSpPr/>
                <p:nvPr/>
              </p:nvSpPr>
              <p:spPr>
                <a:xfrm>
                  <a:off x="6481523" y="1397111"/>
                  <a:ext cx="338681" cy="2673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85" h="18617" extrusionOk="0">
                      <a:moveTo>
                        <a:pt x="4105" y="1"/>
                      </a:moveTo>
                      <a:cubicBezTo>
                        <a:pt x="4105" y="1"/>
                        <a:pt x="5401" y="2413"/>
                        <a:pt x="2701" y="7706"/>
                      </a:cubicBezTo>
                      <a:cubicBezTo>
                        <a:pt x="0" y="13035"/>
                        <a:pt x="973" y="16024"/>
                        <a:pt x="6482" y="17320"/>
                      </a:cubicBezTo>
                      <a:cubicBezTo>
                        <a:pt x="11991" y="18616"/>
                        <a:pt x="17968" y="17068"/>
                        <a:pt x="20128" y="14764"/>
                      </a:cubicBezTo>
                      <a:cubicBezTo>
                        <a:pt x="22289" y="12459"/>
                        <a:pt x="23585" y="8102"/>
                        <a:pt x="19732" y="4574"/>
                      </a:cubicBezTo>
                      <a:cubicBezTo>
                        <a:pt x="15879" y="1045"/>
                        <a:pt x="4105" y="1"/>
                        <a:pt x="410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" name="Google Shape;4743;p72">
                  <a:extLst>
                    <a:ext uri="{FF2B5EF4-FFF2-40B4-BE49-F238E27FC236}">
                      <a16:creationId xmlns:a16="http://schemas.microsoft.com/office/drawing/2014/main" id="{69584CA4-A620-3FD7-D9C6-D274EA6BFED2}"/>
                    </a:ext>
                  </a:extLst>
                </p:cNvPr>
                <p:cNvSpPr/>
                <p:nvPr/>
              </p:nvSpPr>
              <p:spPr>
                <a:xfrm>
                  <a:off x="6429229" y="2976276"/>
                  <a:ext cx="254287" cy="1188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51" h="70322" extrusionOk="0">
                      <a:moveTo>
                        <a:pt x="13935" y="7742"/>
                      </a:moveTo>
                      <a:cubicBezTo>
                        <a:pt x="14259" y="5761"/>
                        <a:pt x="14655" y="2989"/>
                        <a:pt x="15051" y="0"/>
                      </a:cubicBezTo>
                      <a:lnTo>
                        <a:pt x="3493" y="0"/>
                      </a:lnTo>
                      <a:cubicBezTo>
                        <a:pt x="3889" y="3313"/>
                        <a:pt x="4177" y="6086"/>
                        <a:pt x="4105" y="6590"/>
                      </a:cubicBezTo>
                      <a:cubicBezTo>
                        <a:pt x="684" y="25565"/>
                        <a:pt x="2773" y="49258"/>
                        <a:pt x="2053" y="58079"/>
                      </a:cubicBezTo>
                      <a:cubicBezTo>
                        <a:pt x="1981" y="58907"/>
                        <a:pt x="684" y="65713"/>
                        <a:pt x="684" y="65713"/>
                      </a:cubicBezTo>
                      <a:lnTo>
                        <a:pt x="0" y="68485"/>
                      </a:lnTo>
                      <a:lnTo>
                        <a:pt x="108" y="69601"/>
                      </a:lnTo>
                      <a:lnTo>
                        <a:pt x="3205" y="70322"/>
                      </a:lnTo>
                      <a:lnTo>
                        <a:pt x="6121" y="68233"/>
                      </a:lnTo>
                      <a:cubicBezTo>
                        <a:pt x="6121" y="68233"/>
                        <a:pt x="6769" y="60996"/>
                        <a:pt x="6625" y="59628"/>
                      </a:cubicBezTo>
                      <a:cubicBezTo>
                        <a:pt x="6553" y="58907"/>
                        <a:pt x="6409" y="58187"/>
                        <a:pt x="6229" y="57467"/>
                      </a:cubicBezTo>
                      <a:lnTo>
                        <a:pt x="6013" y="57107"/>
                      </a:lnTo>
                      <a:cubicBezTo>
                        <a:pt x="8498" y="40796"/>
                        <a:pt x="11306" y="24197"/>
                        <a:pt x="13935" y="7742"/>
                      </a:cubicBezTo>
                      <a:close/>
                    </a:path>
                  </a:pathLst>
                </a:custGeom>
                <a:solidFill>
                  <a:srgbClr val="E6AD8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" name="Google Shape;4744;p72">
                  <a:extLst>
                    <a:ext uri="{FF2B5EF4-FFF2-40B4-BE49-F238E27FC236}">
                      <a16:creationId xmlns:a16="http://schemas.microsoft.com/office/drawing/2014/main" id="{16801AE7-19A4-4DF8-E4D1-D41E9E66CB55}"/>
                    </a:ext>
                  </a:extLst>
                </p:cNvPr>
                <p:cNvSpPr/>
                <p:nvPr/>
              </p:nvSpPr>
              <p:spPr>
                <a:xfrm>
                  <a:off x="6483355" y="2976268"/>
                  <a:ext cx="208698" cy="596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59" h="6914" extrusionOk="0">
                      <a:moveTo>
                        <a:pt x="10623" y="6770"/>
                      </a:moveTo>
                      <a:cubicBezTo>
                        <a:pt x="10911" y="4897"/>
                        <a:pt x="11235" y="2521"/>
                        <a:pt x="11559" y="0"/>
                      </a:cubicBezTo>
                      <a:lnTo>
                        <a:pt x="1" y="0"/>
                      </a:lnTo>
                      <a:cubicBezTo>
                        <a:pt x="361" y="3025"/>
                        <a:pt x="649" y="5545"/>
                        <a:pt x="613" y="6374"/>
                      </a:cubicBezTo>
                      <a:cubicBezTo>
                        <a:pt x="3926" y="6806"/>
                        <a:pt x="7274" y="6914"/>
                        <a:pt x="10623" y="6770"/>
                      </a:cubicBezTo>
                      <a:close/>
                    </a:path>
                  </a:pathLst>
                </a:custGeom>
                <a:solidFill>
                  <a:srgbClr val="D77F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" name="Google Shape;4745;p72">
                  <a:extLst>
                    <a:ext uri="{FF2B5EF4-FFF2-40B4-BE49-F238E27FC236}">
                      <a16:creationId xmlns:a16="http://schemas.microsoft.com/office/drawing/2014/main" id="{D2B08C66-D93D-85A2-BEC7-DBDD2CA1B687}"/>
                    </a:ext>
                  </a:extLst>
                </p:cNvPr>
                <p:cNvSpPr/>
                <p:nvPr/>
              </p:nvSpPr>
              <p:spPr>
                <a:xfrm>
                  <a:off x="6723039" y="2976276"/>
                  <a:ext cx="218402" cy="11771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27" h="69674" extrusionOk="0">
                      <a:moveTo>
                        <a:pt x="11811" y="8390"/>
                      </a:moveTo>
                      <a:cubicBezTo>
                        <a:pt x="11955" y="6302"/>
                        <a:pt x="12099" y="3241"/>
                        <a:pt x="12243" y="0"/>
                      </a:cubicBezTo>
                      <a:lnTo>
                        <a:pt x="1693" y="0"/>
                      </a:lnTo>
                      <a:cubicBezTo>
                        <a:pt x="2449" y="3853"/>
                        <a:pt x="3025" y="7274"/>
                        <a:pt x="2917" y="7850"/>
                      </a:cubicBezTo>
                      <a:cubicBezTo>
                        <a:pt x="0" y="23693"/>
                        <a:pt x="4105" y="42344"/>
                        <a:pt x="4393" y="55379"/>
                      </a:cubicBezTo>
                      <a:cubicBezTo>
                        <a:pt x="4321" y="55631"/>
                        <a:pt x="4249" y="55883"/>
                        <a:pt x="4177" y="56171"/>
                      </a:cubicBezTo>
                      <a:lnTo>
                        <a:pt x="3385" y="60564"/>
                      </a:lnTo>
                      <a:lnTo>
                        <a:pt x="9146" y="69385"/>
                      </a:lnTo>
                      <a:lnTo>
                        <a:pt x="11631" y="69673"/>
                      </a:lnTo>
                      <a:lnTo>
                        <a:pt x="12819" y="68449"/>
                      </a:lnTo>
                      <a:cubicBezTo>
                        <a:pt x="12819" y="68449"/>
                        <a:pt x="12927" y="67909"/>
                        <a:pt x="12099" y="67873"/>
                      </a:cubicBezTo>
                      <a:lnTo>
                        <a:pt x="11199" y="67585"/>
                      </a:lnTo>
                      <a:cubicBezTo>
                        <a:pt x="11199" y="67585"/>
                        <a:pt x="10442" y="67405"/>
                        <a:pt x="9686" y="65137"/>
                      </a:cubicBezTo>
                      <a:cubicBezTo>
                        <a:pt x="9218" y="63804"/>
                        <a:pt x="9470" y="59051"/>
                        <a:pt x="9470" y="55343"/>
                      </a:cubicBezTo>
                      <a:cubicBezTo>
                        <a:pt x="9542" y="39968"/>
                        <a:pt x="10766" y="23765"/>
                        <a:pt x="11811" y="8390"/>
                      </a:cubicBezTo>
                      <a:close/>
                    </a:path>
                  </a:pathLst>
                </a:custGeom>
                <a:solidFill>
                  <a:srgbClr val="E6AD8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" name="Google Shape;4746;p72">
                  <a:extLst>
                    <a:ext uri="{FF2B5EF4-FFF2-40B4-BE49-F238E27FC236}">
                      <a16:creationId xmlns:a16="http://schemas.microsoft.com/office/drawing/2014/main" id="{16500411-6C0E-CB04-6D84-AF62F520ACAB}"/>
                    </a:ext>
                  </a:extLst>
                </p:cNvPr>
                <p:cNvSpPr/>
                <p:nvPr/>
              </p:nvSpPr>
              <p:spPr>
                <a:xfrm>
                  <a:off x="6741915" y="2976268"/>
                  <a:ext cx="190024" cy="559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51" h="6194" extrusionOk="0">
                      <a:moveTo>
                        <a:pt x="10371" y="4213"/>
                      </a:moveTo>
                      <a:cubicBezTo>
                        <a:pt x="10407" y="2881"/>
                        <a:pt x="10479" y="1477"/>
                        <a:pt x="10551" y="0"/>
                      </a:cubicBezTo>
                      <a:lnTo>
                        <a:pt x="1" y="0"/>
                      </a:lnTo>
                      <a:cubicBezTo>
                        <a:pt x="469" y="2449"/>
                        <a:pt x="865" y="4717"/>
                        <a:pt x="1081" y="6194"/>
                      </a:cubicBezTo>
                      <a:cubicBezTo>
                        <a:pt x="4214" y="5725"/>
                        <a:pt x="7310" y="5077"/>
                        <a:pt x="10371" y="4213"/>
                      </a:cubicBezTo>
                      <a:close/>
                    </a:path>
                  </a:pathLst>
                </a:custGeom>
                <a:solidFill>
                  <a:srgbClr val="D77F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" name="Google Shape;4747;p72">
                  <a:extLst>
                    <a:ext uri="{FF2B5EF4-FFF2-40B4-BE49-F238E27FC236}">
                      <a16:creationId xmlns:a16="http://schemas.microsoft.com/office/drawing/2014/main" id="{50DDF224-E8EA-89F2-6269-7997CC47AE2A}"/>
                    </a:ext>
                  </a:extLst>
                </p:cNvPr>
                <p:cNvSpPr/>
                <p:nvPr/>
              </p:nvSpPr>
              <p:spPr>
                <a:xfrm>
                  <a:off x="6745542" y="3973297"/>
                  <a:ext cx="57815" cy="2159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22" h="12783" extrusionOk="0">
                      <a:moveTo>
                        <a:pt x="685" y="0"/>
                      </a:moveTo>
                      <a:cubicBezTo>
                        <a:pt x="685" y="0"/>
                        <a:pt x="1" y="216"/>
                        <a:pt x="217" y="1657"/>
                      </a:cubicBezTo>
                      <a:cubicBezTo>
                        <a:pt x="469" y="3061"/>
                        <a:pt x="1513" y="3997"/>
                        <a:pt x="1513" y="6806"/>
                      </a:cubicBezTo>
                      <a:lnTo>
                        <a:pt x="1513" y="12171"/>
                      </a:lnTo>
                      <a:cubicBezTo>
                        <a:pt x="1513" y="12171"/>
                        <a:pt x="1477" y="12783"/>
                        <a:pt x="1873" y="12783"/>
                      </a:cubicBezTo>
                      <a:lnTo>
                        <a:pt x="2089" y="12783"/>
                      </a:lnTo>
                      <a:cubicBezTo>
                        <a:pt x="2269" y="12783"/>
                        <a:pt x="2377" y="12639"/>
                        <a:pt x="2377" y="12171"/>
                      </a:cubicBezTo>
                      <a:lnTo>
                        <a:pt x="2377" y="6194"/>
                      </a:lnTo>
                      <a:cubicBezTo>
                        <a:pt x="2377" y="5293"/>
                        <a:pt x="2737" y="3565"/>
                        <a:pt x="3097" y="3241"/>
                      </a:cubicBezTo>
                      <a:cubicBezTo>
                        <a:pt x="3421" y="2917"/>
                        <a:pt x="685" y="0"/>
                        <a:pt x="68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" name="Google Shape;4748;p72">
                  <a:extLst>
                    <a:ext uri="{FF2B5EF4-FFF2-40B4-BE49-F238E27FC236}">
                      <a16:creationId xmlns:a16="http://schemas.microsoft.com/office/drawing/2014/main" id="{A19CA7B7-EA60-4AB9-0E76-14C02EE16A1B}"/>
                    </a:ext>
                  </a:extLst>
                </p:cNvPr>
                <p:cNvSpPr/>
                <p:nvPr/>
              </p:nvSpPr>
              <p:spPr>
                <a:xfrm>
                  <a:off x="6744326" y="3925232"/>
                  <a:ext cx="266468" cy="2640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72" h="15628" extrusionOk="0">
                      <a:moveTo>
                        <a:pt x="2917" y="1"/>
                      </a:moveTo>
                      <a:cubicBezTo>
                        <a:pt x="1693" y="685"/>
                        <a:pt x="721" y="1729"/>
                        <a:pt x="73" y="2989"/>
                      </a:cubicBezTo>
                      <a:cubicBezTo>
                        <a:pt x="1" y="3278"/>
                        <a:pt x="109" y="3566"/>
                        <a:pt x="325" y="3710"/>
                      </a:cubicBezTo>
                      <a:cubicBezTo>
                        <a:pt x="721" y="3998"/>
                        <a:pt x="3277" y="6302"/>
                        <a:pt x="3781" y="7814"/>
                      </a:cubicBezTo>
                      <a:cubicBezTo>
                        <a:pt x="4286" y="9291"/>
                        <a:pt x="5078" y="12243"/>
                        <a:pt x="5438" y="13395"/>
                      </a:cubicBezTo>
                      <a:cubicBezTo>
                        <a:pt x="5762" y="14548"/>
                        <a:pt x="6518" y="15628"/>
                        <a:pt x="7814" y="15628"/>
                      </a:cubicBezTo>
                      <a:lnTo>
                        <a:pt x="14475" y="15628"/>
                      </a:lnTo>
                      <a:cubicBezTo>
                        <a:pt x="15772" y="15628"/>
                        <a:pt x="15340" y="14476"/>
                        <a:pt x="14403" y="13863"/>
                      </a:cubicBezTo>
                      <a:cubicBezTo>
                        <a:pt x="13503" y="13287"/>
                        <a:pt x="11487" y="11811"/>
                        <a:pt x="11199" y="11703"/>
                      </a:cubicBezTo>
                      <a:cubicBezTo>
                        <a:pt x="10947" y="11595"/>
                        <a:pt x="10839" y="11703"/>
                        <a:pt x="10839" y="11703"/>
                      </a:cubicBezTo>
                      <a:cubicBezTo>
                        <a:pt x="10839" y="11703"/>
                        <a:pt x="11127" y="11847"/>
                        <a:pt x="11019" y="12099"/>
                      </a:cubicBezTo>
                      <a:cubicBezTo>
                        <a:pt x="10947" y="12315"/>
                        <a:pt x="10263" y="12207"/>
                        <a:pt x="9579" y="12207"/>
                      </a:cubicBezTo>
                      <a:cubicBezTo>
                        <a:pt x="8606" y="12171"/>
                        <a:pt x="7742" y="11559"/>
                        <a:pt x="7382" y="10695"/>
                      </a:cubicBezTo>
                      <a:cubicBezTo>
                        <a:pt x="6878" y="9543"/>
                        <a:pt x="4898" y="3566"/>
                        <a:pt x="4718" y="3025"/>
                      </a:cubicBezTo>
                      <a:cubicBezTo>
                        <a:pt x="4502" y="2521"/>
                        <a:pt x="3205" y="1297"/>
                        <a:pt x="291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" name="Google Shape;4749;p72">
                  <a:extLst>
                    <a:ext uri="{FF2B5EF4-FFF2-40B4-BE49-F238E27FC236}">
                      <a16:creationId xmlns:a16="http://schemas.microsoft.com/office/drawing/2014/main" id="{2882C52E-E5E4-3268-F7CE-BBBB58DF1F6F}"/>
                    </a:ext>
                  </a:extLst>
                </p:cNvPr>
                <p:cNvSpPr/>
                <p:nvPr/>
              </p:nvSpPr>
              <p:spPr>
                <a:xfrm>
                  <a:off x="6387246" y="3941062"/>
                  <a:ext cx="172177" cy="2482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91" h="14691" extrusionOk="0">
                      <a:moveTo>
                        <a:pt x="3205" y="8606"/>
                      </a:moveTo>
                      <a:cubicBezTo>
                        <a:pt x="2917" y="9326"/>
                        <a:pt x="2629" y="10046"/>
                        <a:pt x="2269" y="10730"/>
                      </a:cubicBezTo>
                      <a:cubicBezTo>
                        <a:pt x="1945" y="11126"/>
                        <a:pt x="757" y="12494"/>
                        <a:pt x="541" y="12926"/>
                      </a:cubicBezTo>
                      <a:cubicBezTo>
                        <a:pt x="361" y="13359"/>
                        <a:pt x="1" y="14691"/>
                        <a:pt x="1441" y="14691"/>
                      </a:cubicBezTo>
                      <a:lnTo>
                        <a:pt x="6626" y="14691"/>
                      </a:lnTo>
                      <a:cubicBezTo>
                        <a:pt x="8030" y="14691"/>
                        <a:pt x="9182" y="14259"/>
                        <a:pt x="9218" y="12962"/>
                      </a:cubicBezTo>
                      <a:cubicBezTo>
                        <a:pt x="9218" y="11702"/>
                        <a:pt x="9326" y="7129"/>
                        <a:pt x="9506" y="6121"/>
                      </a:cubicBezTo>
                      <a:cubicBezTo>
                        <a:pt x="9687" y="5149"/>
                        <a:pt x="10191" y="4033"/>
                        <a:pt x="9939" y="3061"/>
                      </a:cubicBezTo>
                      <a:cubicBezTo>
                        <a:pt x="9687" y="2088"/>
                        <a:pt x="9290" y="1116"/>
                        <a:pt x="8786" y="216"/>
                      </a:cubicBezTo>
                      <a:cubicBezTo>
                        <a:pt x="8714" y="144"/>
                        <a:pt x="8606" y="72"/>
                        <a:pt x="8498" y="0"/>
                      </a:cubicBezTo>
                      <a:lnTo>
                        <a:pt x="8642" y="864"/>
                      </a:lnTo>
                      <a:cubicBezTo>
                        <a:pt x="8714" y="1080"/>
                        <a:pt x="8750" y="1260"/>
                        <a:pt x="8750" y="1476"/>
                      </a:cubicBezTo>
                      <a:cubicBezTo>
                        <a:pt x="8894" y="2917"/>
                        <a:pt x="8354" y="9326"/>
                        <a:pt x="8354" y="9866"/>
                      </a:cubicBezTo>
                      <a:cubicBezTo>
                        <a:pt x="8354" y="10406"/>
                        <a:pt x="7778" y="10766"/>
                        <a:pt x="6770" y="11018"/>
                      </a:cubicBezTo>
                      <a:cubicBezTo>
                        <a:pt x="5726" y="11306"/>
                        <a:pt x="3601" y="11558"/>
                        <a:pt x="2809" y="10802"/>
                      </a:cubicBezTo>
                      <a:cubicBezTo>
                        <a:pt x="2737" y="10694"/>
                        <a:pt x="2701" y="10550"/>
                        <a:pt x="2773" y="10406"/>
                      </a:cubicBezTo>
                      <a:cubicBezTo>
                        <a:pt x="2809" y="10118"/>
                        <a:pt x="3205" y="8606"/>
                        <a:pt x="3205" y="8606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" name="Google Shape;4750;p72">
                  <a:extLst>
                    <a:ext uri="{FF2B5EF4-FFF2-40B4-BE49-F238E27FC236}">
                      <a16:creationId xmlns:a16="http://schemas.microsoft.com/office/drawing/2014/main" id="{360E3430-2327-11C9-3187-FCE78157C320}"/>
                    </a:ext>
                  </a:extLst>
                </p:cNvPr>
                <p:cNvSpPr/>
                <p:nvPr/>
              </p:nvSpPr>
              <p:spPr>
                <a:xfrm>
                  <a:off x="6454165" y="1600889"/>
                  <a:ext cx="501292" cy="7050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671" h="41733" extrusionOk="0">
                      <a:moveTo>
                        <a:pt x="22145" y="1332"/>
                      </a:moveTo>
                      <a:cubicBezTo>
                        <a:pt x="22145" y="1332"/>
                        <a:pt x="26249" y="7382"/>
                        <a:pt x="26718" y="8246"/>
                      </a:cubicBezTo>
                      <a:cubicBezTo>
                        <a:pt x="27150" y="9110"/>
                        <a:pt x="28914" y="12891"/>
                        <a:pt x="29274" y="14799"/>
                      </a:cubicBezTo>
                      <a:cubicBezTo>
                        <a:pt x="29670" y="16707"/>
                        <a:pt x="28914" y="19408"/>
                        <a:pt x="28194" y="20848"/>
                      </a:cubicBezTo>
                      <a:lnTo>
                        <a:pt x="28194" y="39752"/>
                      </a:lnTo>
                      <a:cubicBezTo>
                        <a:pt x="20992" y="41732"/>
                        <a:pt x="12027" y="41048"/>
                        <a:pt x="4789" y="39752"/>
                      </a:cubicBezTo>
                      <a:lnTo>
                        <a:pt x="5978" y="31866"/>
                      </a:lnTo>
                      <a:lnTo>
                        <a:pt x="0" y="2917"/>
                      </a:lnTo>
                      <a:lnTo>
                        <a:pt x="8786" y="72"/>
                      </a:lnTo>
                      <a:lnTo>
                        <a:pt x="14655" y="1585"/>
                      </a:lnTo>
                      <a:lnTo>
                        <a:pt x="17032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" name="Google Shape;4751;p72">
                  <a:extLst>
                    <a:ext uri="{FF2B5EF4-FFF2-40B4-BE49-F238E27FC236}">
                      <a16:creationId xmlns:a16="http://schemas.microsoft.com/office/drawing/2014/main" id="{A2E9932E-BC0C-2FDE-CB0E-D3244A3CBD6D}"/>
                    </a:ext>
                  </a:extLst>
                </p:cNvPr>
                <p:cNvSpPr/>
                <p:nvPr/>
              </p:nvSpPr>
              <p:spPr>
                <a:xfrm>
                  <a:off x="6612349" y="1479350"/>
                  <a:ext cx="125360" cy="1651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46" h="9146" extrusionOk="0">
                      <a:moveTo>
                        <a:pt x="0" y="0"/>
                      </a:moveTo>
                      <a:lnTo>
                        <a:pt x="8246" y="0"/>
                      </a:lnTo>
                      <a:lnTo>
                        <a:pt x="8246" y="9146"/>
                      </a:lnTo>
                      <a:lnTo>
                        <a:pt x="4969" y="9146"/>
                      </a:lnTo>
                      <a:lnTo>
                        <a:pt x="0" y="7201"/>
                      </a:lnTo>
                      <a:close/>
                    </a:path>
                  </a:pathLst>
                </a:custGeom>
                <a:solidFill>
                  <a:srgbClr val="D77F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" name="Google Shape;4752;p72">
                  <a:extLst>
                    <a:ext uri="{FF2B5EF4-FFF2-40B4-BE49-F238E27FC236}">
                      <a16:creationId xmlns:a16="http://schemas.microsoft.com/office/drawing/2014/main" id="{C638EFDD-655C-BE83-D286-AE68F44C3AA3}"/>
                    </a:ext>
                  </a:extLst>
                </p:cNvPr>
                <p:cNvSpPr/>
                <p:nvPr/>
              </p:nvSpPr>
              <p:spPr>
                <a:xfrm>
                  <a:off x="6587985" y="1579602"/>
                  <a:ext cx="115004" cy="1295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07" h="7670" extrusionOk="0">
                      <a:moveTo>
                        <a:pt x="829" y="0"/>
                      </a:moveTo>
                      <a:lnTo>
                        <a:pt x="6806" y="3889"/>
                      </a:lnTo>
                      <a:lnTo>
                        <a:pt x="3962" y="7669"/>
                      </a:lnTo>
                      <a:lnTo>
                        <a:pt x="1" y="16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" name="Google Shape;4753;p72">
                  <a:extLst>
                    <a:ext uri="{FF2B5EF4-FFF2-40B4-BE49-F238E27FC236}">
                      <a16:creationId xmlns:a16="http://schemas.microsoft.com/office/drawing/2014/main" id="{945588BA-4F78-DE63-ADDD-280E0E1291DA}"/>
                    </a:ext>
                  </a:extLst>
                </p:cNvPr>
                <p:cNvSpPr/>
                <p:nvPr/>
              </p:nvSpPr>
              <p:spPr>
                <a:xfrm>
                  <a:off x="6702968" y="1580819"/>
                  <a:ext cx="65096" cy="1289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53" h="7634" extrusionOk="0">
                      <a:moveTo>
                        <a:pt x="0" y="3817"/>
                      </a:moveTo>
                      <a:lnTo>
                        <a:pt x="2305" y="0"/>
                      </a:lnTo>
                      <a:lnTo>
                        <a:pt x="3457" y="1476"/>
                      </a:lnTo>
                      <a:lnTo>
                        <a:pt x="3853" y="7633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" name="Google Shape;4754;p72">
                  <a:extLst>
                    <a:ext uri="{FF2B5EF4-FFF2-40B4-BE49-F238E27FC236}">
                      <a16:creationId xmlns:a16="http://schemas.microsoft.com/office/drawing/2014/main" id="{F22042CA-78C6-F91E-7E3F-B02B6C1E088D}"/>
                    </a:ext>
                  </a:extLst>
                </p:cNvPr>
                <p:cNvSpPr/>
                <p:nvPr/>
              </p:nvSpPr>
              <p:spPr>
                <a:xfrm>
                  <a:off x="6742659" y="1357303"/>
                  <a:ext cx="99816" cy="811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51" h="5654" extrusionOk="0">
                      <a:moveTo>
                        <a:pt x="4070" y="36"/>
                      </a:moveTo>
                      <a:lnTo>
                        <a:pt x="4250" y="72"/>
                      </a:lnTo>
                      <a:lnTo>
                        <a:pt x="4250" y="72"/>
                      </a:lnTo>
                      <a:cubicBezTo>
                        <a:pt x="6914" y="649"/>
                        <a:pt x="6950" y="4429"/>
                        <a:pt x="4286" y="5041"/>
                      </a:cubicBezTo>
                      <a:cubicBezTo>
                        <a:pt x="1621" y="5653"/>
                        <a:pt x="1" y="2269"/>
                        <a:pt x="2125" y="541"/>
                      </a:cubicBezTo>
                      <a:cubicBezTo>
                        <a:pt x="2053" y="1297"/>
                        <a:pt x="2161" y="2233"/>
                        <a:pt x="3133" y="2341"/>
                      </a:cubicBezTo>
                      <a:lnTo>
                        <a:pt x="3133" y="901"/>
                      </a:lnTo>
                      <a:cubicBezTo>
                        <a:pt x="3133" y="397"/>
                        <a:pt x="3565" y="0"/>
                        <a:pt x="4070" y="36"/>
                      </a:cubicBezTo>
                      <a:close/>
                    </a:path>
                  </a:pathLst>
                </a:custGeom>
                <a:solidFill>
                  <a:srgbClr val="E6AD8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19" name="Google Shape;4755;p72">
                  <a:extLst>
                    <a:ext uri="{FF2B5EF4-FFF2-40B4-BE49-F238E27FC236}">
                      <a16:creationId xmlns:a16="http://schemas.microsoft.com/office/drawing/2014/main" id="{5F4B31F5-AEF9-8827-9B10-B094EA073C61}"/>
                    </a:ext>
                  </a:extLst>
                </p:cNvPr>
                <p:cNvSpPr/>
                <p:nvPr/>
              </p:nvSpPr>
              <p:spPr>
                <a:xfrm>
                  <a:off x="6516680" y="1356786"/>
                  <a:ext cx="100333" cy="82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7" h="5726" extrusionOk="0">
                      <a:moveTo>
                        <a:pt x="2953" y="72"/>
                      </a:moveTo>
                      <a:lnTo>
                        <a:pt x="2773" y="72"/>
                      </a:lnTo>
                      <a:lnTo>
                        <a:pt x="2773" y="72"/>
                      </a:lnTo>
                      <a:cubicBezTo>
                        <a:pt x="109" y="613"/>
                        <a:pt x="1" y="4429"/>
                        <a:pt x="2665" y="5077"/>
                      </a:cubicBezTo>
                      <a:cubicBezTo>
                        <a:pt x="5294" y="5726"/>
                        <a:pt x="6986" y="2341"/>
                        <a:pt x="4898" y="613"/>
                      </a:cubicBezTo>
                      <a:cubicBezTo>
                        <a:pt x="4970" y="1369"/>
                        <a:pt x="4826" y="2305"/>
                        <a:pt x="3854" y="2377"/>
                      </a:cubicBezTo>
                      <a:lnTo>
                        <a:pt x="3890" y="901"/>
                      </a:lnTo>
                      <a:cubicBezTo>
                        <a:pt x="3890" y="397"/>
                        <a:pt x="3458" y="0"/>
                        <a:pt x="2953" y="72"/>
                      </a:cubicBezTo>
                      <a:close/>
                    </a:path>
                  </a:pathLst>
                </a:custGeom>
                <a:solidFill>
                  <a:srgbClr val="E6AD8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20" name="Google Shape;4756;p72">
                  <a:extLst>
                    <a:ext uri="{FF2B5EF4-FFF2-40B4-BE49-F238E27FC236}">
                      <a16:creationId xmlns:a16="http://schemas.microsoft.com/office/drawing/2014/main" id="{D7D47031-A19D-F28C-D58C-E84B855835D3}"/>
                    </a:ext>
                  </a:extLst>
                </p:cNvPr>
                <p:cNvSpPr/>
                <p:nvPr/>
              </p:nvSpPr>
              <p:spPr>
                <a:xfrm>
                  <a:off x="6554436" y="1175811"/>
                  <a:ext cx="250783" cy="3655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64" h="25457" extrusionOk="0">
                      <a:moveTo>
                        <a:pt x="8714" y="25457"/>
                      </a:moveTo>
                      <a:cubicBezTo>
                        <a:pt x="3961" y="25457"/>
                        <a:pt x="0" y="19588"/>
                        <a:pt x="0" y="14943"/>
                      </a:cubicBezTo>
                      <a:lnTo>
                        <a:pt x="0" y="8750"/>
                      </a:lnTo>
                      <a:cubicBezTo>
                        <a:pt x="0" y="3925"/>
                        <a:pt x="3925" y="36"/>
                        <a:pt x="8714" y="0"/>
                      </a:cubicBezTo>
                      <a:lnTo>
                        <a:pt x="8714" y="0"/>
                      </a:lnTo>
                      <a:cubicBezTo>
                        <a:pt x="13539" y="36"/>
                        <a:pt x="17464" y="3925"/>
                        <a:pt x="17464" y="8750"/>
                      </a:cubicBezTo>
                      <a:lnTo>
                        <a:pt x="17464" y="14799"/>
                      </a:lnTo>
                      <a:cubicBezTo>
                        <a:pt x="17464" y="19876"/>
                        <a:pt x="14007" y="25457"/>
                        <a:pt x="8714" y="25457"/>
                      </a:cubicBezTo>
                      <a:close/>
                    </a:path>
                  </a:pathLst>
                </a:custGeom>
                <a:solidFill>
                  <a:srgbClr val="E6AD8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21" name="Google Shape;4757;p72">
                  <a:extLst>
                    <a:ext uri="{FF2B5EF4-FFF2-40B4-BE49-F238E27FC236}">
                      <a16:creationId xmlns:a16="http://schemas.microsoft.com/office/drawing/2014/main" id="{85D96CAB-BB62-BF5F-DCDE-40251A74B750}"/>
                    </a:ext>
                  </a:extLst>
                </p:cNvPr>
                <p:cNvSpPr/>
                <p:nvPr/>
              </p:nvSpPr>
              <p:spPr>
                <a:xfrm>
                  <a:off x="6591139" y="1317994"/>
                  <a:ext cx="50700" cy="329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30" h="1442" extrusionOk="0">
                      <a:moveTo>
                        <a:pt x="3277" y="397"/>
                      </a:moveTo>
                      <a:cubicBezTo>
                        <a:pt x="3457" y="469"/>
                        <a:pt x="3529" y="685"/>
                        <a:pt x="3457" y="901"/>
                      </a:cubicBezTo>
                      <a:cubicBezTo>
                        <a:pt x="3385" y="1081"/>
                        <a:pt x="3169" y="1153"/>
                        <a:pt x="2953" y="1081"/>
                      </a:cubicBezTo>
                      <a:cubicBezTo>
                        <a:pt x="2269" y="757"/>
                        <a:pt x="1477" y="829"/>
                        <a:pt x="793" y="1225"/>
                      </a:cubicBezTo>
                      <a:cubicBezTo>
                        <a:pt x="397" y="1441"/>
                        <a:pt x="1" y="829"/>
                        <a:pt x="433" y="577"/>
                      </a:cubicBezTo>
                      <a:cubicBezTo>
                        <a:pt x="1297" y="73"/>
                        <a:pt x="2341" y="1"/>
                        <a:pt x="3277" y="39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04" name="Google Shape;4758;p72">
                  <a:extLst>
                    <a:ext uri="{FF2B5EF4-FFF2-40B4-BE49-F238E27FC236}">
                      <a16:creationId xmlns:a16="http://schemas.microsoft.com/office/drawing/2014/main" id="{39564831-DCA9-0A05-05B4-2E6160086A94}"/>
                    </a:ext>
                  </a:extLst>
                </p:cNvPr>
                <p:cNvSpPr/>
                <p:nvPr/>
              </p:nvSpPr>
              <p:spPr>
                <a:xfrm>
                  <a:off x="6715258" y="1319637"/>
                  <a:ext cx="53285" cy="31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10" h="1370" extrusionOk="0">
                      <a:moveTo>
                        <a:pt x="3277" y="505"/>
                      </a:moveTo>
                      <a:cubicBezTo>
                        <a:pt x="3709" y="721"/>
                        <a:pt x="3349" y="1369"/>
                        <a:pt x="2917" y="1117"/>
                      </a:cubicBezTo>
                      <a:cubicBezTo>
                        <a:pt x="2233" y="793"/>
                        <a:pt x="1441" y="757"/>
                        <a:pt x="757" y="1081"/>
                      </a:cubicBezTo>
                      <a:cubicBezTo>
                        <a:pt x="325" y="1297"/>
                        <a:pt x="0" y="685"/>
                        <a:pt x="433" y="433"/>
                      </a:cubicBezTo>
                      <a:cubicBezTo>
                        <a:pt x="1333" y="1"/>
                        <a:pt x="2377" y="1"/>
                        <a:pt x="3277" y="505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05" name="Google Shape;4759;p72">
                  <a:extLst>
                    <a:ext uri="{FF2B5EF4-FFF2-40B4-BE49-F238E27FC236}">
                      <a16:creationId xmlns:a16="http://schemas.microsoft.com/office/drawing/2014/main" id="{723DB2A7-C9E0-E4E3-4F8E-78CE9EB111AC}"/>
                    </a:ext>
                  </a:extLst>
                </p:cNvPr>
                <p:cNvSpPr/>
                <p:nvPr/>
              </p:nvSpPr>
              <p:spPr>
                <a:xfrm>
                  <a:off x="6398194" y="1605147"/>
                  <a:ext cx="336430" cy="9709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13" h="57467" extrusionOk="0">
                      <a:moveTo>
                        <a:pt x="2197" y="1909"/>
                      </a:moveTo>
                      <a:cubicBezTo>
                        <a:pt x="2197" y="1909"/>
                        <a:pt x="9327" y="0"/>
                        <a:pt x="9543" y="0"/>
                      </a:cubicBezTo>
                      <a:cubicBezTo>
                        <a:pt x="9831" y="108"/>
                        <a:pt x="10083" y="216"/>
                        <a:pt x="10299" y="396"/>
                      </a:cubicBezTo>
                      <a:cubicBezTo>
                        <a:pt x="19913" y="26141"/>
                        <a:pt x="18976" y="25637"/>
                        <a:pt x="14079" y="53110"/>
                      </a:cubicBezTo>
                      <a:cubicBezTo>
                        <a:pt x="14079" y="53110"/>
                        <a:pt x="13971" y="53866"/>
                        <a:pt x="12819" y="54226"/>
                      </a:cubicBezTo>
                      <a:cubicBezTo>
                        <a:pt x="11703" y="54550"/>
                        <a:pt x="721" y="57215"/>
                        <a:pt x="721" y="57215"/>
                      </a:cubicBezTo>
                      <a:cubicBezTo>
                        <a:pt x="721" y="57215"/>
                        <a:pt x="1" y="57467"/>
                        <a:pt x="217" y="56243"/>
                      </a:cubicBezTo>
                      <a:cubicBezTo>
                        <a:pt x="433" y="55019"/>
                        <a:pt x="6158" y="28950"/>
                        <a:pt x="6158" y="28950"/>
                      </a:cubicBezTo>
                      <a:lnTo>
                        <a:pt x="3746" y="14403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06" name="Google Shape;4760;p72">
                  <a:extLst>
                    <a:ext uri="{FF2B5EF4-FFF2-40B4-BE49-F238E27FC236}">
                      <a16:creationId xmlns:a16="http://schemas.microsoft.com/office/drawing/2014/main" id="{2035F6A6-D1C1-12A4-B1C6-7867EA5C7527}"/>
                    </a:ext>
                  </a:extLst>
                </p:cNvPr>
                <p:cNvSpPr/>
                <p:nvPr/>
              </p:nvSpPr>
              <p:spPr>
                <a:xfrm>
                  <a:off x="6791174" y="1609404"/>
                  <a:ext cx="194681" cy="9283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3" h="54947" extrusionOk="0">
                      <a:moveTo>
                        <a:pt x="0" y="180"/>
                      </a:moveTo>
                      <a:cubicBezTo>
                        <a:pt x="0" y="180"/>
                        <a:pt x="4573" y="13359"/>
                        <a:pt x="4933" y="14547"/>
                      </a:cubicBezTo>
                      <a:cubicBezTo>
                        <a:pt x="5329" y="15735"/>
                        <a:pt x="5545" y="16743"/>
                        <a:pt x="5077" y="19408"/>
                      </a:cubicBezTo>
                      <a:cubicBezTo>
                        <a:pt x="4969" y="19840"/>
                        <a:pt x="4933" y="20272"/>
                        <a:pt x="4933" y="20740"/>
                      </a:cubicBezTo>
                      <a:cubicBezTo>
                        <a:pt x="4933" y="21712"/>
                        <a:pt x="5041" y="26933"/>
                        <a:pt x="5041" y="26933"/>
                      </a:cubicBezTo>
                      <a:lnTo>
                        <a:pt x="5581" y="51634"/>
                      </a:lnTo>
                      <a:cubicBezTo>
                        <a:pt x="5689" y="52174"/>
                        <a:pt x="6049" y="52678"/>
                        <a:pt x="6589" y="52894"/>
                      </a:cubicBezTo>
                      <a:cubicBezTo>
                        <a:pt x="7454" y="53218"/>
                        <a:pt x="10982" y="54839"/>
                        <a:pt x="10982" y="54839"/>
                      </a:cubicBezTo>
                      <a:cubicBezTo>
                        <a:pt x="10982" y="54839"/>
                        <a:pt x="11522" y="54947"/>
                        <a:pt x="11522" y="54298"/>
                      </a:cubicBezTo>
                      <a:cubicBezTo>
                        <a:pt x="11522" y="53614"/>
                        <a:pt x="9002" y="29814"/>
                        <a:pt x="9002" y="29814"/>
                      </a:cubicBezTo>
                      <a:lnTo>
                        <a:pt x="8534" y="21136"/>
                      </a:lnTo>
                      <a:cubicBezTo>
                        <a:pt x="9974" y="15627"/>
                        <a:pt x="11522" y="14115"/>
                        <a:pt x="8390" y="8894"/>
                      </a:cubicBezTo>
                      <a:cubicBezTo>
                        <a:pt x="7886" y="8066"/>
                        <a:pt x="7202" y="6878"/>
                        <a:pt x="6517" y="5689"/>
                      </a:cubicBezTo>
                      <a:cubicBezTo>
                        <a:pt x="4537" y="2161"/>
                        <a:pt x="5905" y="1297"/>
                        <a:pt x="3709" y="612"/>
                      </a:cubicBezTo>
                      <a:lnTo>
                        <a:pt x="360" y="0"/>
                      </a:lnTo>
                      <a:cubicBezTo>
                        <a:pt x="216" y="0"/>
                        <a:pt x="72" y="72"/>
                        <a:pt x="0" y="18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07" name="Google Shape;4761;p72">
                  <a:extLst>
                    <a:ext uri="{FF2B5EF4-FFF2-40B4-BE49-F238E27FC236}">
                      <a16:creationId xmlns:a16="http://schemas.microsoft.com/office/drawing/2014/main" id="{B6BE5A72-C155-A896-6B60-A6595C09CB2B}"/>
                    </a:ext>
                  </a:extLst>
                </p:cNvPr>
                <p:cNvSpPr/>
                <p:nvPr/>
              </p:nvSpPr>
              <p:spPr>
                <a:xfrm>
                  <a:off x="6747829" y="1209932"/>
                  <a:ext cx="93096" cy="1783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12423" extrusionOk="0">
                      <a:moveTo>
                        <a:pt x="3998" y="12423"/>
                      </a:moveTo>
                      <a:lnTo>
                        <a:pt x="3061" y="8570"/>
                      </a:lnTo>
                      <a:cubicBezTo>
                        <a:pt x="3061" y="8570"/>
                        <a:pt x="1" y="6302"/>
                        <a:pt x="1081" y="3169"/>
                      </a:cubicBezTo>
                      <a:cubicBezTo>
                        <a:pt x="2161" y="1"/>
                        <a:pt x="2377" y="325"/>
                        <a:pt x="2377" y="325"/>
                      </a:cubicBezTo>
                      <a:cubicBezTo>
                        <a:pt x="2377" y="325"/>
                        <a:pt x="6482" y="2197"/>
                        <a:pt x="4646" y="10478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08" name="Google Shape;4762;p72">
                  <a:extLst>
                    <a:ext uri="{FF2B5EF4-FFF2-40B4-BE49-F238E27FC236}">
                      <a16:creationId xmlns:a16="http://schemas.microsoft.com/office/drawing/2014/main" id="{F00F9C9F-B88E-F086-C7C6-6E7C6F1D239A}"/>
                    </a:ext>
                  </a:extLst>
                </p:cNvPr>
                <p:cNvSpPr/>
                <p:nvPr/>
              </p:nvSpPr>
              <p:spPr>
                <a:xfrm>
                  <a:off x="6518748" y="1209932"/>
                  <a:ext cx="93096" cy="1783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12423" extrusionOk="0">
                      <a:moveTo>
                        <a:pt x="2485" y="12423"/>
                      </a:moveTo>
                      <a:lnTo>
                        <a:pt x="3422" y="8570"/>
                      </a:lnTo>
                      <a:cubicBezTo>
                        <a:pt x="3422" y="8570"/>
                        <a:pt x="6482" y="6302"/>
                        <a:pt x="5402" y="3169"/>
                      </a:cubicBezTo>
                      <a:cubicBezTo>
                        <a:pt x="4322" y="1"/>
                        <a:pt x="4106" y="325"/>
                        <a:pt x="4106" y="325"/>
                      </a:cubicBezTo>
                      <a:cubicBezTo>
                        <a:pt x="4106" y="325"/>
                        <a:pt x="1" y="2197"/>
                        <a:pt x="1837" y="10478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09" name="Google Shape;4763;p72">
                  <a:extLst>
                    <a:ext uri="{FF2B5EF4-FFF2-40B4-BE49-F238E27FC236}">
                      <a16:creationId xmlns:a16="http://schemas.microsoft.com/office/drawing/2014/main" id="{A4B918D8-8721-3B0A-AC61-F4F0501123D1}"/>
                    </a:ext>
                  </a:extLst>
                </p:cNvPr>
                <p:cNvSpPr/>
                <p:nvPr/>
              </p:nvSpPr>
              <p:spPr>
                <a:xfrm>
                  <a:off x="6510993" y="1164423"/>
                  <a:ext cx="281298" cy="1706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89" h="11884" extrusionOk="0">
                      <a:moveTo>
                        <a:pt x="19588" y="11883"/>
                      </a:moveTo>
                      <a:cubicBezTo>
                        <a:pt x="19588" y="11883"/>
                        <a:pt x="17284" y="11163"/>
                        <a:pt x="15484" y="6626"/>
                      </a:cubicBezTo>
                      <a:cubicBezTo>
                        <a:pt x="13647" y="2089"/>
                        <a:pt x="9831" y="10263"/>
                        <a:pt x="4898" y="9615"/>
                      </a:cubicBezTo>
                      <a:cubicBezTo>
                        <a:pt x="1" y="8967"/>
                        <a:pt x="3926" y="1801"/>
                        <a:pt x="9723" y="685"/>
                      </a:cubicBezTo>
                      <a:cubicBezTo>
                        <a:pt x="13143" y="1"/>
                        <a:pt x="16636" y="1117"/>
                        <a:pt x="19048" y="3638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10" name="Google Shape;4764;p72">
                  <a:extLst>
                    <a:ext uri="{FF2B5EF4-FFF2-40B4-BE49-F238E27FC236}">
                      <a16:creationId xmlns:a16="http://schemas.microsoft.com/office/drawing/2014/main" id="{BC2DE39D-3EFA-A88F-B689-3388A587DE0E}"/>
                    </a:ext>
                  </a:extLst>
                </p:cNvPr>
                <p:cNvSpPr/>
                <p:nvPr/>
              </p:nvSpPr>
              <p:spPr>
                <a:xfrm>
                  <a:off x="6096478" y="1530321"/>
                  <a:ext cx="402118" cy="5073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01" h="30031" extrusionOk="0">
                      <a:moveTo>
                        <a:pt x="20056" y="6374"/>
                      </a:moveTo>
                      <a:cubicBezTo>
                        <a:pt x="19660" y="6482"/>
                        <a:pt x="19264" y="6662"/>
                        <a:pt x="18940" y="6878"/>
                      </a:cubicBezTo>
                      <a:cubicBezTo>
                        <a:pt x="17212" y="8066"/>
                        <a:pt x="12243" y="15663"/>
                        <a:pt x="12243" y="15663"/>
                      </a:cubicBezTo>
                      <a:cubicBezTo>
                        <a:pt x="12279" y="14331"/>
                        <a:pt x="14115" y="973"/>
                        <a:pt x="13035" y="613"/>
                      </a:cubicBezTo>
                      <a:cubicBezTo>
                        <a:pt x="13035" y="613"/>
                        <a:pt x="8822" y="1153"/>
                        <a:pt x="6194" y="0"/>
                      </a:cubicBezTo>
                      <a:cubicBezTo>
                        <a:pt x="5762" y="289"/>
                        <a:pt x="5473" y="793"/>
                        <a:pt x="5401" y="1297"/>
                      </a:cubicBezTo>
                      <a:cubicBezTo>
                        <a:pt x="4609" y="5654"/>
                        <a:pt x="0" y="26969"/>
                        <a:pt x="6302" y="28662"/>
                      </a:cubicBezTo>
                      <a:cubicBezTo>
                        <a:pt x="11343" y="30030"/>
                        <a:pt x="20056" y="21100"/>
                        <a:pt x="22613" y="18904"/>
                      </a:cubicBezTo>
                      <a:cubicBezTo>
                        <a:pt x="23801" y="16672"/>
                        <a:pt x="22433" y="5618"/>
                        <a:pt x="20056" y="6374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11" name="Google Shape;4765;p72">
                  <a:extLst>
                    <a:ext uri="{FF2B5EF4-FFF2-40B4-BE49-F238E27FC236}">
                      <a16:creationId xmlns:a16="http://schemas.microsoft.com/office/drawing/2014/main" id="{C4863ABF-73C9-F14D-7F2C-E153D4BDC623}"/>
                    </a:ext>
                  </a:extLst>
                </p:cNvPr>
                <p:cNvSpPr/>
                <p:nvPr/>
              </p:nvSpPr>
              <p:spPr>
                <a:xfrm>
                  <a:off x="6173735" y="1238336"/>
                  <a:ext cx="221443" cy="2889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07" h="17104" extrusionOk="0">
                      <a:moveTo>
                        <a:pt x="10154" y="13215"/>
                      </a:moveTo>
                      <a:cubicBezTo>
                        <a:pt x="10730" y="12279"/>
                        <a:pt x="11522" y="11522"/>
                        <a:pt x="12531" y="11054"/>
                      </a:cubicBezTo>
                      <a:cubicBezTo>
                        <a:pt x="13107" y="10766"/>
                        <a:pt x="11739" y="8606"/>
                        <a:pt x="10154" y="10406"/>
                      </a:cubicBezTo>
                      <a:cubicBezTo>
                        <a:pt x="10154" y="10406"/>
                        <a:pt x="9146" y="10910"/>
                        <a:pt x="8894" y="10478"/>
                      </a:cubicBezTo>
                      <a:cubicBezTo>
                        <a:pt x="8606" y="10082"/>
                        <a:pt x="10586" y="3421"/>
                        <a:pt x="10802" y="2701"/>
                      </a:cubicBezTo>
                      <a:cubicBezTo>
                        <a:pt x="10982" y="2161"/>
                        <a:pt x="10586" y="1621"/>
                        <a:pt x="10046" y="1657"/>
                      </a:cubicBezTo>
                      <a:cubicBezTo>
                        <a:pt x="9758" y="1765"/>
                        <a:pt x="9470" y="2809"/>
                        <a:pt x="9002" y="4105"/>
                      </a:cubicBezTo>
                      <a:cubicBezTo>
                        <a:pt x="8534" y="5437"/>
                        <a:pt x="7994" y="6878"/>
                        <a:pt x="7850" y="6986"/>
                      </a:cubicBezTo>
                      <a:cubicBezTo>
                        <a:pt x="7706" y="7058"/>
                        <a:pt x="7418" y="6914"/>
                        <a:pt x="7418" y="6085"/>
                      </a:cubicBezTo>
                      <a:cubicBezTo>
                        <a:pt x="7418" y="5221"/>
                        <a:pt x="7598" y="684"/>
                        <a:pt x="7382" y="324"/>
                      </a:cubicBezTo>
                      <a:cubicBezTo>
                        <a:pt x="7130" y="0"/>
                        <a:pt x="6410" y="72"/>
                        <a:pt x="6229" y="756"/>
                      </a:cubicBezTo>
                      <a:cubicBezTo>
                        <a:pt x="6013" y="1404"/>
                        <a:pt x="5977" y="6013"/>
                        <a:pt x="5833" y="6589"/>
                      </a:cubicBezTo>
                      <a:cubicBezTo>
                        <a:pt x="5653" y="7166"/>
                        <a:pt x="5149" y="6914"/>
                        <a:pt x="5041" y="6481"/>
                      </a:cubicBezTo>
                      <a:cubicBezTo>
                        <a:pt x="4969" y="6085"/>
                        <a:pt x="4321" y="1080"/>
                        <a:pt x="4141" y="756"/>
                      </a:cubicBezTo>
                      <a:cubicBezTo>
                        <a:pt x="3925" y="396"/>
                        <a:pt x="3205" y="504"/>
                        <a:pt x="3133" y="1260"/>
                      </a:cubicBezTo>
                      <a:cubicBezTo>
                        <a:pt x="3097" y="2017"/>
                        <a:pt x="3493" y="6842"/>
                        <a:pt x="3349" y="7166"/>
                      </a:cubicBezTo>
                      <a:cubicBezTo>
                        <a:pt x="3205" y="7490"/>
                        <a:pt x="2737" y="7526"/>
                        <a:pt x="2305" y="6697"/>
                      </a:cubicBezTo>
                      <a:cubicBezTo>
                        <a:pt x="1873" y="5905"/>
                        <a:pt x="1117" y="4069"/>
                        <a:pt x="900" y="3961"/>
                      </a:cubicBezTo>
                      <a:cubicBezTo>
                        <a:pt x="648" y="3817"/>
                        <a:pt x="0" y="4465"/>
                        <a:pt x="324" y="5401"/>
                      </a:cubicBezTo>
                      <a:cubicBezTo>
                        <a:pt x="648" y="6337"/>
                        <a:pt x="1333" y="8678"/>
                        <a:pt x="1405" y="9002"/>
                      </a:cubicBezTo>
                      <a:cubicBezTo>
                        <a:pt x="1729" y="10910"/>
                        <a:pt x="1549" y="12747"/>
                        <a:pt x="2017" y="14187"/>
                      </a:cubicBezTo>
                      <a:cubicBezTo>
                        <a:pt x="2161" y="14691"/>
                        <a:pt x="2449" y="15195"/>
                        <a:pt x="2845" y="15591"/>
                      </a:cubicBezTo>
                      <a:cubicBezTo>
                        <a:pt x="3745" y="16563"/>
                        <a:pt x="5041" y="17103"/>
                        <a:pt x="6410" y="17067"/>
                      </a:cubicBezTo>
                      <a:cubicBezTo>
                        <a:pt x="8642" y="16923"/>
                        <a:pt x="9002" y="15051"/>
                        <a:pt x="10154" y="13215"/>
                      </a:cubicBezTo>
                      <a:close/>
                    </a:path>
                  </a:pathLst>
                </a:custGeom>
                <a:solidFill>
                  <a:srgbClr val="E6AD8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12" name="Google Shape;4766;p72">
                  <a:extLst>
                    <a:ext uri="{FF2B5EF4-FFF2-40B4-BE49-F238E27FC236}">
                      <a16:creationId xmlns:a16="http://schemas.microsoft.com/office/drawing/2014/main" id="{160F4876-EBA6-C3ED-5D0A-B1508B344A2C}"/>
                    </a:ext>
                  </a:extLst>
                </p:cNvPr>
                <p:cNvSpPr/>
                <p:nvPr/>
              </p:nvSpPr>
              <p:spPr>
                <a:xfrm>
                  <a:off x="6313638" y="1387361"/>
                  <a:ext cx="31661" cy="596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74" h="3530" extrusionOk="0">
                      <a:moveTo>
                        <a:pt x="1873" y="1585"/>
                      </a:moveTo>
                      <a:cubicBezTo>
                        <a:pt x="1873" y="1585"/>
                        <a:pt x="865" y="2089"/>
                        <a:pt x="613" y="1657"/>
                      </a:cubicBezTo>
                      <a:cubicBezTo>
                        <a:pt x="505" y="1549"/>
                        <a:pt x="613" y="865"/>
                        <a:pt x="829" y="1"/>
                      </a:cubicBezTo>
                      <a:lnTo>
                        <a:pt x="1" y="3530"/>
                      </a:lnTo>
                      <a:close/>
                    </a:path>
                  </a:pathLst>
                </a:custGeom>
                <a:solidFill>
                  <a:srgbClr val="D77F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13" name="Google Shape;4767;p72">
                  <a:extLst>
                    <a:ext uri="{FF2B5EF4-FFF2-40B4-BE49-F238E27FC236}">
                      <a16:creationId xmlns:a16="http://schemas.microsoft.com/office/drawing/2014/main" id="{3DE19C87-98DA-C6E4-3F27-FD7B228CC1AD}"/>
                    </a:ext>
                  </a:extLst>
                </p:cNvPr>
                <p:cNvSpPr/>
                <p:nvPr/>
              </p:nvSpPr>
              <p:spPr>
                <a:xfrm>
                  <a:off x="6729121" y="1732885"/>
                  <a:ext cx="23129" cy="213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9" h="1261" extrusionOk="0">
                      <a:moveTo>
                        <a:pt x="613" y="1"/>
                      </a:moveTo>
                      <a:cubicBezTo>
                        <a:pt x="973" y="1"/>
                        <a:pt x="1261" y="289"/>
                        <a:pt x="1333" y="649"/>
                      </a:cubicBezTo>
                      <a:cubicBezTo>
                        <a:pt x="1369" y="973"/>
                        <a:pt x="1117" y="1261"/>
                        <a:pt x="757" y="1261"/>
                      </a:cubicBezTo>
                      <a:cubicBezTo>
                        <a:pt x="397" y="1261"/>
                        <a:pt x="109" y="973"/>
                        <a:pt x="37" y="649"/>
                      </a:cubicBezTo>
                      <a:cubicBezTo>
                        <a:pt x="1" y="289"/>
                        <a:pt x="253" y="1"/>
                        <a:pt x="613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14" name="Google Shape;4768;p72">
                  <a:extLst>
                    <a:ext uri="{FF2B5EF4-FFF2-40B4-BE49-F238E27FC236}">
                      <a16:creationId xmlns:a16="http://schemas.microsoft.com/office/drawing/2014/main" id="{5333F4F5-A252-BBFF-8085-DAB4451B0C1F}"/>
                    </a:ext>
                  </a:extLst>
                </p:cNvPr>
                <p:cNvSpPr/>
                <p:nvPr/>
              </p:nvSpPr>
              <p:spPr>
                <a:xfrm>
                  <a:off x="6772320" y="1845418"/>
                  <a:ext cx="23129" cy="219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9" h="1298" extrusionOk="0">
                      <a:moveTo>
                        <a:pt x="612" y="1"/>
                      </a:moveTo>
                      <a:cubicBezTo>
                        <a:pt x="972" y="37"/>
                        <a:pt x="1260" y="289"/>
                        <a:pt x="1296" y="649"/>
                      </a:cubicBezTo>
                      <a:cubicBezTo>
                        <a:pt x="1368" y="973"/>
                        <a:pt x="1080" y="1297"/>
                        <a:pt x="756" y="1297"/>
                      </a:cubicBezTo>
                      <a:cubicBezTo>
                        <a:pt x="396" y="1261"/>
                        <a:pt x="72" y="1009"/>
                        <a:pt x="36" y="649"/>
                      </a:cubicBezTo>
                      <a:cubicBezTo>
                        <a:pt x="0" y="325"/>
                        <a:pt x="252" y="1"/>
                        <a:pt x="61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15" name="Google Shape;4769;p72">
                  <a:extLst>
                    <a:ext uri="{FF2B5EF4-FFF2-40B4-BE49-F238E27FC236}">
                      <a16:creationId xmlns:a16="http://schemas.microsoft.com/office/drawing/2014/main" id="{A3ADBC9E-8CB5-7314-9555-2B5DB0B1C0F0}"/>
                    </a:ext>
                  </a:extLst>
                </p:cNvPr>
                <p:cNvSpPr/>
                <p:nvPr/>
              </p:nvSpPr>
              <p:spPr>
                <a:xfrm>
                  <a:off x="6783875" y="2041916"/>
                  <a:ext cx="23129" cy="219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9" h="1297" extrusionOk="0">
                      <a:moveTo>
                        <a:pt x="612" y="1296"/>
                      </a:moveTo>
                      <a:cubicBezTo>
                        <a:pt x="972" y="1296"/>
                        <a:pt x="1260" y="1008"/>
                        <a:pt x="1296" y="648"/>
                      </a:cubicBezTo>
                      <a:cubicBezTo>
                        <a:pt x="1368" y="324"/>
                        <a:pt x="1080" y="0"/>
                        <a:pt x="756" y="36"/>
                      </a:cubicBezTo>
                      <a:cubicBezTo>
                        <a:pt x="396" y="36"/>
                        <a:pt x="72" y="288"/>
                        <a:pt x="36" y="648"/>
                      </a:cubicBezTo>
                      <a:cubicBezTo>
                        <a:pt x="0" y="1008"/>
                        <a:pt x="252" y="1296"/>
                        <a:pt x="612" y="129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16" name="Google Shape;4770;p72">
                  <a:extLst>
                    <a:ext uri="{FF2B5EF4-FFF2-40B4-BE49-F238E27FC236}">
                      <a16:creationId xmlns:a16="http://schemas.microsoft.com/office/drawing/2014/main" id="{E6ACCCC1-0867-F64C-259F-EDB4C252C673}"/>
                    </a:ext>
                  </a:extLst>
                </p:cNvPr>
                <p:cNvSpPr/>
                <p:nvPr/>
              </p:nvSpPr>
              <p:spPr>
                <a:xfrm>
                  <a:off x="6769262" y="2231708"/>
                  <a:ext cx="23146" cy="219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0" h="1297" extrusionOk="0">
                      <a:moveTo>
                        <a:pt x="613" y="1296"/>
                      </a:moveTo>
                      <a:cubicBezTo>
                        <a:pt x="973" y="1296"/>
                        <a:pt x="1297" y="1008"/>
                        <a:pt x="1333" y="648"/>
                      </a:cubicBezTo>
                      <a:cubicBezTo>
                        <a:pt x="1369" y="324"/>
                        <a:pt x="1117" y="0"/>
                        <a:pt x="757" y="36"/>
                      </a:cubicBezTo>
                      <a:cubicBezTo>
                        <a:pt x="397" y="36"/>
                        <a:pt x="109" y="288"/>
                        <a:pt x="73" y="648"/>
                      </a:cubicBezTo>
                      <a:cubicBezTo>
                        <a:pt x="1" y="1008"/>
                        <a:pt x="289" y="1296"/>
                        <a:pt x="613" y="129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17" name="Google Shape;4771;p72">
                  <a:extLst>
                    <a:ext uri="{FF2B5EF4-FFF2-40B4-BE49-F238E27FC236}">
                      <a16:creationId xmlns:a16="http://schemas.microsoft.com/office/drawing/2014/main" id="{5A64ACE4-56AF-C5E9-6DF9-284A5EEC852D}"/>
                    </a:ext>
                  </a:extLst>
                </p:cNvPr>
                <p:cNvSpPr/>
                <p:nvPr/>
              </p:nvSpPr>
              <p:spPr>
                <a:xfrm>
                  <a:off x="6621426" y="1372816"/>
                  <a:ext cx="18018" cy="32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3" h="846" extrusionOk="0">
                      <a:moveTo>
                        <a:pt x="225" y="0"/>
                      </a:moveTo>
                      <a:cubicBezTo>
                        <a:pt x="106" y="0"/>
                        <a:pt x="0" y="198"/>
                        <a:pt x="0" y="423"/>
                      </a:cubicBezTo>
                      <a:cubicBezTo>
                        <a:pt x="0" y="647"/>
                        <a:pt x="106" y="845"/>
                        <a:pt x="225" y="845"/>
                      </a:cubicBezTo>
                      <a:cubicBezTo>
                        <a:pt x="357" y="845"/>
                        <a:pt x="463" y="647"/>
                        <a:pt x="463" y="423"/>
                      </a:cubicBezTo>
                      <a:cubicBezTo>
                        <a:pt x="463" y="185"/>
                        <a:pt x="357" y="0"/>
                        <a:pt x="22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18" name="Google Shape;4772;p72">
                  <a:extLst>
                    <a:ext uri="{FF2B5EF4-FFF2-40B4-BE49-F238E27FC236}">
                      <a16:creationId xmlns:a16="http://schemas.microsoft.com/office/drawing/2014/main" id="{BA8318D9-3744-4DC4-E3AA-15331529C9E0}"/>
                    </a:ext>
                  </a:extLst>
                </p:cNvPr>
                <p:cNvSpPr/>
                <p:nvPr/>
              </p:nvSpPr>
              <p:spPr>
                <a:xfrm>
                  <a:off x="6719667" y="1372773"/>
                  <a:ext cx="18035" cy="329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3" h="846" extrusionOk="0">
                      <a:moveTo>
                        <a:pt x="225" y="0"/>
                      </a:moveTo>
                      <a:cubicBezTo>
                        <a:pt x="106" y="0"/>
                        <a:pt x="0" y="198"/>
                        <a:pt x="0" y="423"/>
                      </a:cubicBezTo>
                      <a:cubicBezTo>
                        <a:pt x="0" y="647"/>
                        <a:pt x="106" y="845"/>
                        <a:pt x="225" y="845"/>
                      </a:cubicBezTo>
                      <a:cubicBezTo>
                        <a:pt x="357" y="845"/>
                        <a:pt x="463" y="647"/>
                        <a:pt x="463" y="423"/>
                      </a:cubicBezTo>
                      <a:cubicBezTo>
                        <a:pt x="463" y="185"/>
                        <a:pt x="357" y="0"/>
                        <a:pt x="22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19" name="Google Shape;4773;p72">
                  <a:extLst>
                    <a:ext uri="{FF2B5EF4-FFF2-40B4-BE49-F238E27FC236}">
                      <a16:creationId xmlns:a16="http://schemas.microsoft.com/office/drawing/2014/main" id="{8E996DE0-2A06-AA83-3BF9-AC3727CF577A}"/>
                    </a:ext>
                  </a:extLst>
                </p:cNvPr>
                <p:cNvSpPr/>
                <p:nvPr/>
              </p:nvSpPr>
              <p:spPr>
                <a:xfrm>
                  <a:off x="6720946" y="1424597"/>
                  <a:ext cx="46886" cy="20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6" h="609" extrusionOk="0">
                      <a:moveTo>
                        <a:pt x="766" y="1"/>
                      </a:moveTo>
                      <a:cubicBezTo>
                        <a:pt x="344" y="1"/>
                        <a:pt x="0" y="133"/>
                        <a:pt x="0" y="304"/>
                      </a:cubicBezTo>
                      <a:cubicBezTo>
                        <a:pt x="0" y="463"/>
                        <a:pt x="344" y="608"/>
                        <a:pt x="766" y="608"/>
                      </a:cubicBezTo>
                      <a:cubicBezTo>
                        <a:pt x="1202" y="608"/>
                        <a:pt x="1546" y="476"/>
                        <a:pt x="1546" y="304"/>
                      </a:cubicBezTo>
                      <a:cubicBezTo>
                        <a:pt x="1546" y="133"/>
                        <a:pt x="1202" y="1"/>
                        <a:pt x="766" y="1"/>
                      </a:cubicBezTo>
                      <a:close/>
                    </a:path>
                  </a:pathLst>
                </a:custGeom>
                <a:solidFill>
                  <a:srgbClr val="DD7E6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20" name="Google Shape;4774;p72">
                  <a:extLst>
                    <a:ext uri="{FF2B5EF4-FFF2-40B4-BE49-F238E27FC236}">
                      <a16:creationId xmlns:a16="http://schemas.microsoft.com/office/drawing/2014/main" id="{0F71CE6D-4AAC-BA7A-7099-C4412A6C9F38}"/>
                    </a:ext>
                  </a:extLst>
                </p:cNvPr>
                <p:cNvSpPr/>
                <p:nvPr/>
              </p:nvSpPr>
              <p:spPr>
                <a:xfrm>
                  <a:off x="6591847" y="1424597"/>
                  <a:ext cx="46886" cy="20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6" h="609" extrusionOk="0">
                      <a:moveTo>
                        <a:pt x="766" y="1"/>
                      </a:moveTo>
                      <a:cubicBezTo>
                        <a:pt x="344" y="1"/>
                        <a:pt x="0" y="133"/>
                        <a:pt x="0" y="304"/>
                      </a:cubicBezTo>
                      <a:cubicBezTo>
                        <a:pt x="0" y="463"/>
                        <a:pt x="344" y="608"/>
                        <a:pt x="766" y="608"/>
                      </a:cubicBezTo>
                      <a:cubicBezTo>
                        <a:pt x="1202" y="608"/>
                        <a:pt x="1546" y="476"/>
                        <a:pt x="1546" y="304"/>
                      </a:cubicBezTo>
                      <a:cubicBezTo>
                        <a:pt x="1546" y="133"/>
                        <a:pt x="1202" y="1"/>
                        <a:pt x="766" y="1"/>
                      </a:cubicBezTo>
                      <a:close/>
                    </a:path>
                  </a:pathLst>
                </a:custGeom>
                <a:solidFill>
                  <a:srgbClr val="DD7E6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21" name="Google Shape;4775;p72">
                  <a:extLst>
                    <a:ext uri="{FF2B5EF4-FFF2-40B4-BE49-F238E27FC236}">
                      <a16:creationId xmlns:a16="http://schemas.microsoft.com/office/drawing/2014/main" id="{2BAAFC2A-E32B-61BC-DD69-31C9B2973452}"/>
                    </a:ext>
                  </a:extLst>
                </p:cNvPr>
                <p:cNvSpPr/>
                <p:nvPr/>
              </p:nvSpPr>
              <p:spPr>
                <a:xfrm>
                  <a:off x="6648989" y="1455382"/>
                  <a:ext cx="61155" cy="234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6" h="580" extrusionOk="0">
                      <a:moveTo>
                        <a:pt x="1904" y="1"/>
                      </a:moveTo>
                      <a:cubicBezTo>
                        <a:pt x="1882" y="1"/>
                        <a:pt x="1861" y="8"/>
                        <a:pt x="1844" y="24"/>
                      </a:cubicBezTo>
                      <a:cubicBezTo>
                        <a:pt x="1826" y="43"/>
                        <a:pt x="1382" y="399"/>
                        <a:pt x="878" y="399"/>
                      </a:cubicBezTo>
                      <a:cubicBezTo>
                        <a:pt x="651" y="399"/>
                        <a:pt x="411" y="327"/>
                        <a:pt x="193" y="117"/>
                      </a:cubicBezTo>
                      <a:cubicBezTo>
                        <a:pt x="175" y="96"/>
                        <a:pt x="155" y="87"/>
                        <a:pt x="134" y="87"/>
                      </a:cubicBezTo>
                      <a:cubicBezTo>
                        <a:pt x="65" y="87"/>
                        <a:pt x="0" y="188"/>
                        <a:pt x="61" y="249"/>
                      </a:cubicBezTo>
                      <a:cubicBezTo>
                        <a:pt x="273" y="460"/>
                        <a:pt x="563" y="579"/>
                        <a:pt x="867" y="579"/>
                      </a:cubicBezTo>
                      <a:cubicBezTo>
                        <a:pt x="1263" y="553"/>
                        <a:pt x="1646" y="407"/>
                        <a:pt x="1976" y="170"/>
                      </a:cubicBezTo>
                      <a:cubicBezTo>
                        <a:pt x="2016" y="130"/>
                        <a:pt x="2016" y="77"/>
                        <a:pt x="1990" y="38"/>
                      </a:cubicBezTo>
                      <a:cubicBezTo>
                        <a:pt x="1967" y="15"/>
                        <a:pt x="1935" y="1"/>
                        <a:pt x="1904" y="1"/>
                      </a:cubicBezTo>
                      <a:close/>
                    </a:path>
                  </a:pathLst>
                </a:custGeom>
                <a:solidFill>
                  <a:srgbClr val="DD7E6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22" name="Google Shape;4776;p72">
                  <a:extLst>
                    <a:ext uri="{FF2B5EF4-FFF2-40B4-BE49-F238E27FC236}">
                      <a16:creationId xmlns:a16="http://schemas.microsoft.com/office/drawing/2014/main" id="{474AB556-45E1-662E-B366-4CA944361C02}"/>
                    </a:ext>
                  </a:extLst>
                </p:cNvPr>
                <p:cNvSpPr/>
                <p:nvPr/>
              </p:nvSpPr>
              <p:spPr>
                <a:xfrm>
                  <a:off x="6667352" y="1385533"/>
                  <a:ext cx="28005" cy="413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9" h="1206" extrusionOk="0">
                      <a:moveTo>
                        <a:pt x="448" y="0"/>
                      </a:moveTo>
                      <a:cubicBezTo>
                        <a:pt x="406" y="0"/>
                        <a:pt x="368" y="24"/>
                        <a:pt x="357" y="57"/>
                      </a:cubicBezTo>
                      <a:lnTo>
                        <a:pt x="1" y="1060"/>
                      </a:lnTo>
                      <a:cubicBezTo>
                        <a:pt x="1" y="1087"/>
                        <a:pt x="1" y="1113"/>
                        <a:pt x="1" y="1139"/>
                      </a:cubicBezTo>
                      <a:cubicBezTo>
                        <a:pt x="14" y="1166"/>
                        <a:pt x="40" y="1179"/>
                        <a:pt x="67" y="1192"/>
                      </a:cubicBezTo>
                      <a:cubicBezTo>
                        <a:pt x="133" y="1206"/>
                        <a:pt x="199" y="1206"/>
                        <a:pt x="252" y="1206"/>
                      </a:cubicBezTo>
                      <a:cubicBezTo>
                        <a:pt x="410" y="1206"/>
                        <a:pt x="568" y="1179"/>
                        <a:pt x="701" y="1100"/>
                      </a:cubicBezTo>
                      <a:cubicBezTo>
                        <a:pt x="799" y="1056"/>
                        <a:pt x="753" y="922"/>
                        <a:pt x="666" y="922"/>
                      </a:cubicBezTo>
                      <a:cubicBezTo>
                        <a:pt x="648" y="922"/>
                        <a:pt x="629" y="928"/>
                        <a:pt x="608" y="941"/>
                      </a:cubicBezTo>
                      <a:cubicBezTo>
                        <a:pt x="489" y="994"/>
                        <a:pt x="357" y="1021"/>
                        <a:pt x="225" y="1021"/>
                      </a:cubicBezTo>
                      <a:lnTo>
                        <a:pt x="529" y="123"/>
                      </a:lnTo>
                      <a:cubicBezTo>
                        <a:pt x="555" y="83"/>
                        <a:pt x="529" y="17"/>
                        <a:pt x="476" y="4"/>
                      </a:cubicBezTo>
                      <a:cubicBezTo>
                        <a:pt x="467" y="1"/>
                        <a:pt x="457" y="0"/>
                        <a:pt x="448" y="0"/>
                      </a:cubicBezTo>
                      <a:close/>
                    </a:path>
                  </a:pathLst>
                </a:custGeom>
                <a:solidFill>
                  <a:srgbClr val="DD7E6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23" name="Google Shape;4777;p72">
                  <a:extLst>
                    <a:ext uri="{FF2B5EF4-FFF2-40B4-BE49-F238E27FC236}">
                      <a16:creationId xmlns:a16="http://schemas.microsoft.com/office/drawing/2014/main" id="{23683CEC-804E-AD19-304B-CC4DD454ADD1}"/>
                    </a:ext>
                  </a:extLst>
                </p:cNvPr>
                <p:cNvSpPr/>
                <p:nvPr/>
              </p:nvSpPr>
              <p:spPr>
                <a:xfrm>
                  <a:off x="6836057" y="3136476"/>
                  <a:ext cx="84841" cy="325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8" h="912" extrusionOk="0">
                      <a:moveTo>
                        <a:pt x="2378" y="0"/>
                      </a:moveTo>
                      <a:lnTo>
                        <a:pt x="2378" y="0"/>
                      </a:lnTo>
                      <a:cubicBezTo>
                        <a:pt x="1744" y="370"/>
                        <a:pt x="688" y="449"/>
                        <a:pt x="238" y="449"/>
                      </a:cubicBezTo>
                      <a:cubicBezTo>
                        <a:pt x="231" y="448"/>
                        <a:pt x="224" y="448"/>
                        <a:pt x="216" y="448"/>
                      </a:cubicBezTo>
                      <a:cubicBezTo>
                        <a:pt x="95" y="448"/>
                        <a:pt x="1" y="549"/>
                        <a:pt x="1" y="674"/>
                      </a:cubicBezTo>
                      <a:cubicBezTo>
                        <a:pt x="1" y="806"/>
                        <a:pt x="106" y="911"/>
                        <a:pt x="225" y="911"/>
                      </a:cubicBezTo>
                      <a:lnTo>
                        <a:pt x="278" y="911"/>
                      </a:lnTo>
                      <a:cubicBezTo>
                        <a:pt x="516" y="911"/>
                        <a:pt x="1559" y="898"/>
                        <a:pt x="2365" y="541"/>
                      </a:cubicBezTo>
                      <a:cubicBezTo>
                        <a:pt x="2365" y="357"/>
                        <a:pt x="2365" y="185"/>
                        <a:pt x="2378" y="0"/>
                      </a:cubicBezTo>
                      <a:close/>
                    </a:path>
                  </a:pathLst>
                </a:custGeom>
                <a:solidFill>
                  <a:srgbClr val="D77F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24" name="Google Shape;4778;p72">
                  <a:extLst>
                    <a:ext uri="{FF2B5EF4-FFF2-40B4-BE49-F238E27FC236}">
                      <a16:creationId xmlns:a16="http://schemas.microsoft.com/office/drawing/2014/main" id="{3D53FDF2-6FAC-28A6-7006-8E0A37028ECF}"/>
                    </a:ext>
                  </a:extLst>
                </p:cNvPr>
                <p:cNvSpPr/>
                <p:nvPr/>
              </p:nvSpPr>
              <p:spPr>
                <a:xfrm rot="439363">
                  <a:off x="6572352" y="3136478"/>
                  <a:ext cx="84843" cy="325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8" h="912" extrusionOk="0">
                      <a:moveTo>
                        <a:pt x="2378" y="0"/>
                      </a:moveTo>
                      <a:lnTo>
                        <a:pt x="2378" y="0"/>
                      </a:lnTo>
                      <a:cubicBezTo>
                        <a:pt x="1744" y="370"/>
                        <a:pt x="688" y="449"/>
                        <a:pt x="238" y="449"/>
                      </a:cubicBezTo>
                      <a:cubicBezTo>
                        <a:pt x="231" y="448"/>
                        <a:pt x="224" y="448"/>
                        <a:pt x="216" y="448"/>
                      </a:cubicBezTo>
                      <a:cubicBezTo>
                        <a:pt x="95" y="448"/>
                        <a:pt x="1" y="549"/>
                        <a:pt x="1" y="674"/>
                      </a:cubicBezTo>
                      <a:cubicBezTo>
                        <a:pt x="1" y="806"/>
                        <a:pt x="106" y="911"/>
                        <a:pt x="225" y="911"/>
                      </a:cubicBezTo>
                      <a:lnTo>
                        <a:pt x="278" y="911"/>
                      </a:lnTo>
                      <a:cubicBezTo>
                        <a:pt x="516" y="911"/>
                        <a:pt x="1559" y="898"/>
                        <a:pt x="2365" y="541"/>
                      </a:cubicBezTo>
                      <a:cubicBezTo>
                        <a:pt x="2365" y="357"/>
                        <a:pt x="2365" y="185"/>
                        <a:pt x="2378" y="0"/>
                      </a:cubicBezTo>
                      <a:close/>
                    </a:path>
                  </a:pathLst>
                </a:custGeom>
                <a:solidFill>
                  <a:srgbClr val="D77F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25" name="Google Shape;4779;p72">
                  <a:extLst>
                    <a:ext uri="{FF2B5EF4-FFF2-40B4-BE49-F238E27FC236}">
                      <a16:creationId xmlns:a16="http://schemas.microsoft.com/office/drawing/2014/main" id="{667DF603-BB8D-411A-91BD-C2BBCEFA2482}"/>
                    </a:ext>
                  </a:extLst>
                </p:cNvPr>
                <p:cNvSpPr/>
                <p:nvPr/>
              </p:nvSpPr>
              <p:spPr>
                <a:xfrm rot="-626035">
                  <a:off x="6689062" y="1954672"/>
                  <a:ext cx="172932" cy="32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42" h="1007" extrusionOk="0">
                      <a:moveTo>
                        <a:pt x="4300" y="1"/>
                      </a:moveTo>
                      <a:cubicBezTo>
                        <a:pt x="3875" y="1"/>
                        <a:pt x="3449" y="41"/>
                        <a:pt x="3025" y="122"/>
                      </a:cubicBezTo>
                      <a:cubicBezTo>
                        <a:pt x="2439" y="235"/>
                        <a:pt x="1898" y="286"/>
                        <a:pt x="1409" y="286"/>
                      </a:cubicBezTo>
                      <a:cubicBezTo>
                        <a:pt x="874" y="286"/>
                        <a:pt x="401" y="225"/>
                        <a:pt x="1" y="122"/>
                      </a:cubicBezTo>
                      <a:lnTo>
                        <a:pt x="1" y="122"/>
                      </a:lnTo>
                      <a:cubicBezTo>
                        <a:pt x="54" y="188"/>
                        <a:pt x="107" y="228"/>
                        <a:pt x="107" y="228"/>
                      </a:cubicBezTo>
                      <a:lnTo>
                        <a:pt x="107" y="241"/>
                      </a:lnTo>
                      <a:cubicBezTo>
                        <a:pt x="107" y="294"/>
                        <a:pt x="93" y="333"/>
                        <a:pt x="93" y="373"/>
                      </a:cubicBezTo>
                      <a:cubicBezTo>
                        <a:pt x="574" y="470"/>
                        <a:pt x="1064" y="520"/>
                        <a:pt x="1557" y="520"/>
                      </a:cubicBezTo>
                      <a:cubicBezTo>
                        <a:pt x="2065" y="520"/>
                        <a:pt x="2575" y="467"/>
                        <a:pt x="3078" y="360"/>
                      </a:cubicBezTo>
                      <a:cubicBezTo>
                        <a:pt x="3477" y="287"/>
                        <a:pt x="3879" y="251"/>
                        <a:pt x="4280" y="251"/>
                      </a:cubicBezTo>
                      <a:cubicBezTo>
                        <a:pt x="5342" y="251"/>
                        <a:pt x="6395" y="501"/>
                        <a:pt x="7344" y="980"/>
                      </a:cubicBezTo>
                      <a:cubicBezTo>
                        <a:pt x="7370" y="994"/>
                        <a:pt x="7383" y="1007"/>
                        <a:pt x="7410" y="1007"/>
                      </a:cubicBezTo>
                      <a:cubicBezTo>
                        <a:pt x="7449" y="1007"/>
                        <a:pt x="7489" y="980"/>
                        <a:pt x="7502" y="941"/>
                      </a:cubicBezTo>
                      <a:cubicBezTo>
                        <a:pt x="7542" y="888"/>
                        <a:pt x="7529" y="809"/>
                        <a:pt x="7463" y="782"/>
                      </a:cubicBezTo>
                      <a:cubicBezTo>
                        <a:pt x="6482" y="268"/>
                        <a:pt x="5398" y="1"/>
                        <a:pt x="430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8426" name="Google Shape;4780;p72">
                  <a:extLst>
                    <a:ext uri="{FF2B5EF4-FFF2-40B4-BE49-F238E27FC236}">
                      <a16:creationId xmlns:a16="http://schemas.microsoft.com/office/drawing/2014/main" id="{E4A585A5-6458-FB34-BC88-8F55582D4ADE}"/>
                    </a:ext>
                  </a:extLst>
                </p:cNvPr>
                <p:cNvGrpSpPr/>
                <p:nvPr/>
              </p:nvGrpSpPr>
              <p:grpSpPr>
                <a:xfrm rot="6429777" flipH="1">
                  <a:off x="7046530" y="1926569"/>
                  <a:ext cx="45923" cy="19885"/>
                  <a:chOff x="284000" y="2200125"/>
                  <a:chExt cx="36675" cy="15875"/>
                </a:xfrm>
              </p:grpSpPr>
              <p:sp>
                <p:nvSpPr>
                  <p:cNvPr id="8435" name="Google Shape;4781;p72">
                    <a:extLst>
                      <a:ext uri="{FF2B5EF4-FFF2-40B4-BE49-F238E27FC236}">
                        <a16:creationId xmlns:a16="http://schemas.microsoft.com/office/drawing/2014/main" id="{6DBED8E0-E3CC-659B-3E7E-B3FD9632D662}"/>
                      </a:ext>
                    </a:extLst>
                  </p:cNvPr>
                  <p:cNvSpPr/>
                  <p:nvPr/>
                </p:nvSpPr>
                <p:spPr>
                  <a:xfrm>
                    <a:off x="297550" y="2200125"/>
                    <a:ext cx="22475" cy="15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99" h="635" extrusionOk="0">
                        <a:moveTo>
                          <a:pt x="100" y="0"/>
                        </a:moveTo>
                        <a:cubicBezTo>
                          <a:pt x="72" y="0"/>
                          <a:pt x="44" y="15"/>
                          <a:pt x="27" y="41"/>
                        </a:cubicBezTo>
                        <a:cubicBezTo>
                          <a:pt x="0" y="80"/>
                          <a:pt x="13" y="133"/>
                          <a:pt x="53" y="159"/>
                        </a:cubicBezTo>
                        <a:cubicBezTo>
                          <a:pt x="53" y="159"/>
                          <a:pt x="462" y="397"/>
                          <a:pt x="740" y="608"/>
                        </a:cubicBezTo>
                        <a:cubicBezTo>
                          <a:pt x="753" y="622"/>
                          <a:pt x="766" y="635"/>
                          <a:pt x="793" y="635"/>
                        </a:cubicBezTo>
                        <a:cubicBezTo>
                          <a:pt x="872" y="635"/>
                          <a:pt x="898" y="529"/>
                          <a:pt x="832" y="476"/>
                        </a:cubicBezTo>
                        <a:cubicBezTo>
                          <a:pt x="555" y="265"/>
                          <a:pt x="159" y="27"/>
                          <a:pt x="145" y="14"/>
                        </a:cubicBezTo>
                        <a:cubicBezTo>
                          <a:pt x="131" y="5"/>
                          <a:pt x="116" y="0"/>
                          <a:pt x="100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436" name="Google Shape;4782;p72">
                    <a:extLst>
                      <a:ext uri="{FF2B5EF4-FFF2-40B4-BE49-F238E27FC236}">
                        <a16:creationId xmlns:a16="http://schemas.microsoft.com/office/drawing/2014/main" id="{46FF87DF-B4E2-0B62-3CEF-230E2BF21DAB}"/>
                      </a:ext>
                    </a:extLst>
                  </p:cNvPr>
                  <p:cNvSpPr/>
                  <p:nvPr/>
                </p:nvSpPr>
                <p:spPr>
                  <a:xfrm>
                    <a:off x="284000" y="2207325"/>
                    <a:ext cx="36675" cy="8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67" h="347" extrusionOk="0">
                        <a:moveTo>
                          <a:pt x="73" y="1"/>
                        </a:moveTo>
                        <a:cubicBezTo>
                          <a:pt x="31" y="1"/>
                          <a:pt x="1" y="37"/>
                          <a:pt x="1" y="83"/>
                        </a:cubicBezTo>
                        <a:cubicBezTo>
                          <a:pt x="1" y="122"/>
                          <a:pt x="40" y="162"/>
                          <a:pt x="80" y="162"/>
                        </a:cubicBezTo>
                        <a:cubicBezTo>
                          <a:pt x="516" y="188"/>
                          <a:pt x="938" y="254"/>
                          <a:pt x="1361" y="347"/>
                        </a:cubicBezTo>
                        <a:lnTo>
                          <a:pt x="1374" y="347"/>
                        </a:lnTo>
                        <a:cubicBezTo>
                          <a:pt x="1414" y="347"/>
                          <a:pt x="1453" y="320"/>
                          <a:pt x="1453" y="281"/>
                        </a:cubicBezTo>
                        <a:cubicBezTo>
                          <a:pt x="1467" y="241"/>
                          <a:pt x="1440" y="188"/>
                          <a:pt x="1401" y="188"/>
                        </a:cubicBezTo>
                        <a:cubicBezTo>
                          <a:pt x="965" y="83"/>
                          <a:pt x="529" y="30"/>
                          <a:pt x="93" y="3"/>
                        </a:cubicBezTo>
                        <a:cubicBezTo>
                          <a:pt x="86" y="2"/>
                          <a:pt x="79" y="1"/>
                          <a:pt x="73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8427" name="Google Shape;4783;p72">
                  <a:extLst>
                    <a:ext uri="{FF2B5EF4-FFF2-40B4-BE49-F238E27FC236}">
                      <a16:creationId xmlns:a16="http://schemas.microsoft.com/office/drawing/2014/main" id="{7E5A9061-5E9C-3F42-7565-3D2854218909}"/>
                    </a:ext>
                  </a:extLst>
                </p:cNvPr>
                <p:cNvGrpSpPr/>
                <p:nvPr/>
              </p:nvGrpSpPr>
              <p:grpSpPr>
                <a:xfrm rot="-4370230">
                  <a:off x="6266131" y="1804291"/>
                  <a:ext cx="51665" cy="22375"/>
                  <a:chOff x="284000" y="2200125"/>
                  <a:chExt cx="36675" cy="15875"/>
                </a:xfrm>
              </p:grpSpPr>
              <p:sp>
                <p:nvSpPr>
                  <p:cNvPr id="8433" name="Google Shape;4784;p72">
                    <a:extLst>
                      <a:ext uri="{FF2B5EF4-FFF2-40B4-BE49-F238E27FC236}">
                        <a16:creationId xmlns:a16="http://schemas.microsoft.com/office/drawing/2014/main" id="{C7BA45D3-3050-D542-1DE4-DFBCD95599BF}"/>
                      </a:ext>
                    </a:extLst>
                  </p:cNvPr>
                  <p:cNvSpPr/>
                  <p:nvPr/>
                </p:nvSpPr>
                <p:spPr>
                  <a:xfrm>
                    <a:off x="297550" y="2200125"/>
                    <a:ext cx="22475" cy="15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99" h="635" extrusionOk="0">
                        <a:moveTo>
                          <a:pt x="100" y="0"/>
                        </a:moveTo>
                        <a:cubicBezTo>
                          <a:pt x="72" y="0"/>
                          <a:pt x="44" y="15"/>
                          <a:pt x="27" y="41"/>
                        </a:cubicBezTo>
                        <a:cubicBezTo>
                          <a:pt x="0" y="80"/>
                          <a:pt x="13" y="133"/>
                          <a:pt x="53" y="159"/>
                        </a:cubicBezTo>
                        <a:cubicBezTo>
                          <a:pt x="53" y="159"/>
                          <a:pt x="462" y="397"/>
                          <a:pt x="740" y="608"/>
                        </a:cubicBezTo>
                        <a:cubicBezTo>
                          <a:pt x="753" y="622"/>
                          <a:pt x="766" y="635"/>
                          <a:pt x="793" y="635"/>
                        </a:cubicBezTo>
                        <a:cubicBezTo>
                          <a:pt x="872" y="635"/>
                          <a:pt x="898" y="529"/>
                          <a:pt x="832" y="476"/>
                        </a:cubicBezTo>
                        <a:cubicBezTo>
                          <a:pt x="555" y="265"/>
                          <a:pt x="159" y="27"/>
                          <a:pt x="145" y="14"/>
                        </a:cubicBezTo>
                        <a:cubicBezTo>
                          <a:pt x="131" y="5"/>
                          <a:pt x="116" y="0"/>
                          <a:pt x="100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434" name="Google Shape;4785;p72">
                    <a:extLst>
                      <a:ext uri="{FF2B5EF4-FFF2-40B4-BE49-F238E27FC236}">
                        <a16:creationId xmlns:a16="http://schemas.microsoft.com/office/drawing/2014/main" id="{2C54235F-2ECE-21CA-E1F8-2F32BCF7332D}"/>
                      </a:ext>
                    </a:extLst>
                  </p:cNvPr>
                  <p:cNvSpPr/>
                  <p:nvPr/>
                </p:nvSpPr>
                <p:spPr>
                  <a:xfrm>
                    <a:off x="284000" y="2207325"/>
                    <a:ext cx="36675" cy="8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67" h="347" extrusionOk="0">
                        <a:moveTo>
                          <a:pt x="73" y="1"/>
                        </a:moveTo>
                        <a:cubicBezTo>
                          <a:pt x="31" y="1"/>
                          <a:pt x="1" y="37"/>
                          <a:pt x="1" y="83"/>
                        </a:cubicBezTo>
                        <a:cubicBezTo>
                          <a:pt x="1" y="122"/>
                          <a:pt x="40" y="162"/>
                          <a:pt x="80" y="162"/>
                        </a:cubicBezTo>
                        <a:cubicBezTo>
                          <a:pt x="516" y="188"/>
                          <a:pt x="938" y="254"/>
                          <a:pt x="1361" y="347"/>
                        </a:cubicBezTo>
                        <a:lnTo>
                          <a:pt x="1374" y="347"/>
                        </a:lnTo>
                        <a:cubicBezTo>
                          <a:pt x="1414" y="347"/>
                          <a:pt x="1453" y="320"/>
                          <a:pt x="1453" y="281"/>
                        </a:cubicBezTo>
                        <a:cubicBezTo>
                          <a:pt x="1467" y="241"/>
                          <a:pt x="1440" y="188"/>
                          <a:pt x="1401" y="188"/>
                        </a:cubicBezTo>
                        <a:cubicBezTo>
                          <a:pt x="965" y="83"/>
                          <a:pt x="529" y="30"/>
                          <a:pt x="93" y="3"/>
                        </a:cubicBezTo>
                        <a:cubicBezTo>
                          <a:pt x="86" y="2"/>
                          <a:pt x="79" y="1"/>
                          <a:pt x="73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8428" name="Google Shape;4786;p72">
                  <a:extLst>
                    <a:ext uri="{FF2B5EF4-FFF2-40B4-BE49-F238E27FC236}">
                      <a16:creationId xmlns:a16="http://schemas.microsoft.com/office/drawing/2014/main" id="{054B0886-EE1D-CAD8-D8BC-AF5D286C62F0}"/>
                    </a:ext>
                  </a:extLst>
                </p:cNvPr>
                <p:cNvGrpSpPr/>
                <p:nvPr/>
              </p:nvGrpSpPr>
              <p:grpSpPr>
                <a:xfrm>
                  <a:off x="7287449" y="1453608"/>
                  <a:ext cx="107298" cy="367476"/>
                  <a:chOff x="7717000" y="1203400"/>
                  <a:chExt cx="148550" cy="497800"/>
                </a:xfrm>
              </p:grpSpPr>
              <p:sp>
                <p:nvSpPr>
                  <p:cNvPr id="8429" name="Google Shape;4787;p72">
                    <a:extLst>
                      <a:ext uri="{FF2B5EF4-FFF2-40B4-BE49-F238E27FC236}">
                        <a16:creationId xmlns:a16="http://schemas.microsoft.com/office/drawing/2014/main" id="{D39A3797-EDA5-EA39-117C-D2A1CB9234D9}"/>
                      </a:ext>
                    </a:extLst>
                  </p:cNvPr>
                  <p:cNvSpPr/>
                  <p:nvPr/>
                </p:nvSpPr>
                <p:spPr>
                  <a:xfrm>
                    <a:off x="7722400" y="1425725"/>
                    <a:ext cx="141350" cy="2754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54" h="11019" extrusionOk="0">
                        <a:moveTo>
                          <a:pt x="685" y="11019"/>
                        </a:moveTo>
                        <a:cubicBezTo>
                          <a:pt x="1369" y="10443"/>
                          <a:pt x="5654" y="6950"/>
                          <a:pt x="4862" y="5546"/>
                        </a:cubicBezTo>
                        <a:cubicBezTo>
                          <a:pt x="4754" y="5294"/>
                          <a:pt x="4574" y="4934"/>
                          <a:pt x="4250" y="4321"/>
                        </a:cubicBezTo>
                        <a:cubicBezTo>
                          <a:pt x="3277" y="4069"/>
                          <a:pt x="2269" y="4105"/>
                          <a:pt x="1333" y="4502"/>
                        </a:cubicBezTo>
                        <a:cubicBezTo>
                          <a:pt x="1297" y="4105"/>
                          <a:pt x="1225" y="3745"/>
                          <a:pt x="1117" y="3385"/>
                        </a:cubicBezTo>
                        <a:lnTo>
                          <a:pt x="937" y="3025"/>
                        </a:lnTo>
                        <a:cubicBezTo>
                          <a:pt x="1081" y="2053"/>
                          <a:pt x="1117" y="1045"/>
                          <a:pt x="1009" y="73"/>
                        </a:cubicBezTo>
                        <a:cubicBezTo>
                          <a:pt x="829" y="1"/>
                          <a:pt x="613" y="73"/>
                          <a:pt x="505" y="253"/>
                        </a:cubicBezTo>
                        <a:cubicBezTo>
                          <a:pt x="361" y="1693"/>
                          <a:pt x="1" y="8714"/>
                          <a:pt x="1" y="8714"/>
                        </a:cubicBezTo>
                        <a:cubicBezTo>
                          <a:pt x="145" y="9470"/>
                          <a:pt x="361" y="10263"/>
                          <a:pt x="685" y="11019"/>
                        </a:cubicBezTo>
                        <a:close/>
                      </a:path>
                    </a:pathLst>
                  </a:custGeom>
                  <a:solidFill>
                    <a:srgbClr val="D77F6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430" name="Google Shape;4788;p72">
                    <a:extLst>
                      <a:ext uri="{FF2B5EF4-FFF2-40B4-BE49-F238E27FC236}">
                        <a16:creationId xmlns:a16="http://schemas.microsoft.com/office/drawing/2014/main" id="{12EBFBFE-FFB7-3A12-DB7A-97507D9DF0BF}"/>
                      </a:ext>
                    </a:extLst>
                  </p:cNvPr>
                  <p:cNvSpPr/>
                  <p:nvPr/>
                </p:nvSpPr>
                <p:spPr>
                  <a:xfrm>
                    <a:off x="7735900" y="1203400"/>
                    <a:ext cx="41450" cy="828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58" h="3313" extrusionOk="0">
                        <a:moveTo>
                          <a:pt x="469" y="0"/>
                        </a:moveTo>
                        <a:cubicBezTo>
                          <a:pt x="217" y="0"/>
                          <a:pt x="1" y="216"/>
                          <a:pt x="1" y="432"/>
                        </a:cubicBezTo>
                        <a:lnTo>
                          <a:pt x="37" y="2881"/>
                        </a:lnTo>
                        <a:cubicBezTo>
                          <a:pt x="37" y="3097"/>
                          <a:pt x="217" y="3313"/>
                          <a:pt x="469" y="3313"/>
                        </a:cubicBezTo>
                        <a:lnTo>
                          <a:pt x="1189" y="3313"/>
                        </a:lnTo>
                        <a:cubicBezTo>
                          <a:pt x="1441" y="3313"/>
                          <a:pt x="1657" y="3097"/>
                          <a:pt x="1657" y="2845"/>
                        </a:cubicBezTo>
                        <a:lnTo>
                          <a:pt x="1621" y="432"/>
                        </a:lnTo>
                        <a:cubicBezTo>
                          <a:pt x="1621" y="180"/>
                          <a:pt x="1441" y="0"/>
                          <a:pt x="1189" y="0"/>
                        </a:cubicBez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431" name="Google Shape;4789;p72">
                    <a:extLst>
                      <a:ext uri="{FF2B5EF4-FFF2-40B4-BE49-F238E27FC236}">
                        <a16:creationId xmlns:a16="http://schemas.microsoft.com/office/drawing/2014/main" id="{136F4C4C-118C-64F2-40B5-D6CDEB9F27EB}"/>
                      </a:ext>
                    </a:extLst>
                  </p:cNvPr>
                  <p:cNvSpPr/>
                  <p:nvPr/>
                </p:nvSpPr>
                <p:spPr>
                  <a:xfrm>
                    <a:off x="7736800" y="1287100"/>
                    <a:ext cx="41450" cy="408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58" h="16348" extrusionOk="0">
                        <a:moveTo>
                          <a:pt x="1225" y="16348"/>
                        </a:moveTo>
                        <a:lnTo>
                          <a:pt x="505" y="16348"/>
                        </a:lnTo>
                        <a:cubicBezTo>
                          <a:pt x="253" y="16348"/>
                          <a:pt x="73" y="16132"/>
                          <a:pt x="73" y="15880"/>
                        </a:cubicBezTo>
                        <a:lnTo>
                          <a:pt x="1" y="433"/>
                        </a:lnTo>
                        <a:cubicBezTo>
                          <a:pt x="1" y="181"/>
                          <a:pt x="181" y="1"/>
                          <a:pt x="433" y="1"/>
                        </a:cubicBezTo>
                        <a:lnTo>
                          <a:pt x="1153" y="1"/>
                        </a:lnTo>
                        <a:cubicBezTo>
                          <a:pt x="1405" y="1"/>
                          <a:pt x="1621" y="181"/>
                          <a:pt x="1621" y="433"/>
                        </a:cubicBezTo>
                        <a:lnTo>
                          <a:pt x="1657" y="15880"/>
                        </a:lnTo>
                        <a:cubicBezTo>
                          <a:pt x="1657" y="16132"/>
                          <a:pt x="1477" y="16312"/>
                          <a:pt x="1225" y="16348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432" name="Google Shape;4790;p72">
                    <a:extLst>
                      <a:ext uri="{FF2B5EF4-FFF2-40B4-BE49-F238E27FC236}">
                        <a16:creationId xmlns:a16="http://schemas.microsoft.com/office/drawing/2014/main" id="{E53F4CF6-BEC2-653C-2797-279FDB065D14}"/>
                      </a:ext>
                    </a:extLst>
                  </p:cNvPr>
                  <p:cNvSpPr/>
                  <p:nvPr/>
                </p:nvSpPr>
                <p:spPr>
                  <a:xfrm>
                    <a:off x="7717000" y="1379825"/>
                    <a:ext cx="148550" cy="255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42" h="10227" extrusionOk="0">
                        <a:moveTo>
                          <a:pt x="2593" y="1261"/>
                        </a:moveTo>
                        <a:cubicBezTo>
                          <a:pt x="1333" y="2305"/>
                          <a:pt x="1" y="4069"/>
                          <a:pt x="361" y="4861"/>
                        </a:cubicBezTo>
                        <a:cubicBezTo>
                          <a:pt x="685" y="5689"/>
                          <a:pt x="1405" y="5005"/>
                          <a:pt x="1405" y="5005"/>
                        </a:cubicBezTo>
                        <a:cubicBezTo>
                          <a:pt x="1405" y="5005"/>
                          <a:pt x="397" y="6049"/>
                          <a:pt x="829" y="6626"/>
                        </a:cubicBezTo>
                        <a:cubicBezTo>
                          <a:pt x="1261" y="7202"/>
                          <a:pt x="2017" y="6554"/>
                          <a:pt x="2017" y="6554"/>
                        </a:cubicBezTo>
                        <a:cubicBezTo>
                          <a:pt x="2017" y="6554"/>
                          <a:pt x="469" y="7850"/>
                          <a:pt x="1153" y="8462"/>
                        </a:cubicBezTo>
                        <a:cubicBezTo>
                          <a:pt x="1513" y="8822"/>
                          <a:pt x="2053" y="8822"/>
                          <a:pt x="2377" y="8462"/>
                        </a:cubicBezTo>
                        <a:cubicBezTo>
                          <a:pt x="2377" y="8462"/>
                          <a:pt x="1189" y="9830"/>
                          <a:pt x="1801" y="10010"/>
                        </a:cubicBezTo>
                        <a:cubicBezTo>
                          <a:pt x="2413" y="10226"/>
                          <a:pt x="4934" y="8930"/>
                          <a:pt x="5438" y="7634"/>
                        </a:cubicBezTo>
                        <a:cubicBezTo>
                          <a:pt x="5942" y="6338"/>
                          <a:pt x="5042" y="6374"/>
                          <a:pt x="5042" y="6374"/>
                        </a:cubicBezTo>
                        <a:cubicBezTo>
                          <a:pt x="5042" y="6374"/>
                          <a:pt x="5726" y="5365"/>
                          <a:pt x="5114" y="4789"/>
                        </a:cubicBezTo>
                        <a:cubicBezTo>
                          <a:pt x="4538" y="4249"/>
                          <a:pt x="4213" y="4681"/>
                          <a:pt x="4213" y="4681"/>
                        </a:cubicBezTo>
                        <a:cubicBezTo>
                          <a:pt x="4213" y="4681"/>
                          <a:pt x="5294" y="3421"/>
                          <a:pt x="4826" y="3061"/>
                        </a:cubicBezTo>
                        <a:cubicBezTo>
                          <a:pt x="4466" y="2845"/>
                          <a:pt x="3997" y="2773"/>
                          <a:pt x="3565" y="2845"/>
                        </a:cubicBezTo>
                        <a:cubicBezTo>
                          <a:pt x="3565" y="2845"/>
                          <a:pt x="4610" y="0"/>
                          <a:pt x="2593" y="1261"/>
                        </a:cubicBezTo>
                        <a:close/>
                      </a:path>
                    </a:pathLst>
                  </a:custGeom>
                  <a:solidFill>
                    <a:srgbClr val="E6AD8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sp>
            <p:nvSpPr>
              <p:cNvPr id="16" name="Google Shape;4791;p72">
                <a:extLst>
                  <a:ext uri="{FF2B5EF4-FFF2-40B4-BE49-F238E27FC236}">
                    <a16:creationId xmlns:a16="http://schemas.microsoft.com/office/drawing/2014/main" id="{538E9FE4-21DE-CC24-1589-5C1B7B2D0CA5}"/>
                  </a:ext>
                </a:extLst>
              </p:cNvPr>
              <p:cNvSpPr/>
              <p:nvPr/>
            </p:nvSpPr>
            <p:spPr>
              <a:xfrm rot="514881">
                <a:off x="5990569" y="2517899"/>
                <a:ext cx="161340" cy="62598"/>
              </a:xfrm>
              <a:custGeom>
                <a:avLst/>
                <a:gdLst/>
                <a:ahLst/>
                <a:cxnLst/>
                <a:rect l="l" t="t" r="r" b="b"/>
                <a:pathLst>
                  <a:path w="2985" h="1929" extrusionOk="0">
                    <a:moveTo>
                      <a:pt x="2774" y="1"/>
                    </a:moveTo>
                    <a:cubicBezTo>
                      <a:pt x="2774" y="1"/>
                      <a:pt x="872" y="1136"/>
                      <a:pt x="0" y="1467"/>
                    </a:cubicBezTo>
                    <a:lnTo>
                      <a:pt x="264" y="1929"/>
                    </a:lnTo>
                    <a:cubicBezTo>
                      <a:pt x="264" y="1929"/>
                      <a:pt x="1915" y="1176"/>
                      <a:pt x="2985" y="410"/>
                    </a:cubicBezTo>
                    <a:lnTo>
                      <a:pt x="277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4792;p72">
                <a:extLst>
                  <a:ext uri="{FF2B5EF4-FFF2-40B4-BE49-F238E27FC236}">
                    <a16:creationId xmlns:a16="http://schemas.microsoft.com/office/drawing/2014/main" id="{051AD234-5A95-66FB-6D63-4957813E2540}"/>
                  </a:ext>
                </a:extLst>
              </p:cNvPr>
              <p:cNvSpPr/>
              <p:nvPr/>
            </p:nvSpPr>
            <p:spPr>
              <a:xfrm rot="2699792">
                <a:off x="6422756" y="2523097"/>
                <a:ext cx="87009" cy="52180"/>
              </a:xfrm>
              <a:custGeom>
                <a:avLst/>
                <a:gdLst/>
                <a:ahLst/>
                <a:cxnLst/>
                <a:rect l="l" t="t" r="r" b="b"/>
                <a:pathLst>
                  <a:path w="2985" h="1929" extrusionOk="0">
                    <a:moveTo>
                      <a:pt x="2774" y="1"/>
                    </a:moveTo>
                    <a:cubicBezTo>
                      <a:pt x="2774" y="1"/>
                      <a:pt x="872" y="1136"/>
                      <a:pt x="0" y="1467"/>
                    </a:cubicBezTo>
                    <a:lnTo>
                      <a:pt x="264" y="1929"/>
                    </a:lnTo>
                    <a:cubicBezTo>
                      <a:pt x="264" y="1929"/>
                      <a:pt x="1915" y="1176"/>
                      <a:pt x="2985" y="410"/>
                    </a:cubicBezTo>
                    <a:lnTo>
                      <a:pt x="277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" name="Google Shape;4793;p72">
              <a:extLst>
                <a:ext uri="{FF2B5EF4-FFF2-40B4-BE49-F238E27FC236}">
                  <a16:creationId xmlns:a16="http://schemas.microsoft.com/office/drawing/2014/main" id="{80DB7620-08E4-57B9-9E5A-C85DB4434637}"/>
                </a:ext>
              </a:extLst>
            </p:cNvPr>
            <p:cNvSpPr/>
            <p:nvPr/>
          </p:nvSpPr>
          <p:spPr>
            <a:xfrm rot="10562100">
              <a:off x="6658205" y="3107372"/>
              <a:ext cx="498124" cy="43896"/>
            </a:xfrm>
            <a:custGeom>
              <a:avLst/>
              <a:gdLst/>
              <a:ahLst/>
              <a:cxnLst/>
              <a:rect l="l" t="t" r="r" b="b"/>
              <a:pathLst>
                <a:path w="20656" h="2765" extrusionOk="0">
                  <a:moveTo>
                    <a:pt x="119" y="0"/>
                  </a:moveTo>
                  <a:cubicBezTo>
                    <a:pt x="79" y="132"/>
                    <a:pt x="40" y="251"/>
                    <a:pt x="0" y="357"/>
                  </a:cubicBezTo>
                  <a:cubicBezTo>
                    <a:pt x="1783" y="1162"/>
                    <a:pt x="3658" y="1743"/>
                    <a:pt x="5586" y="2100"/>
                  </a:cubicBezTo>
                  <a:cubicBezTo>
                    <a:pt x="7620" y="2496"/>
                    <a:pt x="9694" y="2708"/>
                    <a:pt x="11767" y="2747"/>
                  </a:cubicBezTo>
                  <a:cubicBezTo>
                    <a:pt x="12194" y="2758"/>
                    <a:pt x="12625" y="2765"/>
                    <a:pt x="13061" y="2765"/>
                  </a:cubicBezTo>
                  <a:cubicBezTo>
                    <a:pt x="13677" y="2765"/>
                    <a:pt x="14302" y="2752"/>
                    <a:pt x="14937" y="2721"/>
                  </a:cubicBezTo>
                  <a:cubicBezTo>
                    <a:pt x="16852" y="2642"/>
                    <a:pt x="18767" y="2470"/>
                    <a:pt x="20655" y="2193"/>
                  </a:cubicBezTo>
                  <a:cubicBezTo>
                    <a:pt x="20655" y="2074"/>
                    <a:pt x="20642" y="1955"/>
                    <a:pt x="20629" y="1823"/>
                  </a:cubicBezTo>
                  <a:cubicBezTo>
                    <a:pt x="18740" y="2100"/>
                    <a:pt x="16825" y="2272"/>
                    <a:pt x="14923" y="2351"/>
                  </a:cubicBezTo>
                  <a:cubicBezTo>
                    <a:pt x="14307" y="2376"/>
                    <a:pt x="13662" y="2390"/>
                    <a:pt x="12995" y="2390"/>
                  </a:cubicBezTo>
                  <a:cubicBezTo>
                    <a:pt x="9006" y="2390"/>
                    <a:pt x="4237" y="1878"/>
                    <a:pt x="119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39" name="文字方塊 8438">
            <a:extLst>
              <a:ext uri="{FF2B5EF4-FFF2-40B4-BE49-F238E27FC236}">
                <a16:creationId xmlns:a16="http://schemas.microsoft.com/office/drawing/2014/main" id="{C6401607-3594-3351-52A6-2A6EF81DA217}"/>
              </a:ext>
            </a:extLst>
          </p:cNvPr>
          <p:cNvSpPr txBox="1"/>
          <p:nvPr/>
        </p:nvSpPr>
        <p:spPr>
          <a:xfrm>
            <a:off x="2694676" y="1297397"/>
            <a:ext cx="6433452" cy="25344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</a:pPr>
            <a:r>
              <a:rPr lang="zh-TW" altLang="zh-TW" sz="1800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Open Sans"/>
              </a:rPr>
              <a:t>未實施此方案前，同學專注度明顯低落</a:t>
            </a:r>
            <a:endParaRPr lang="en-US" altLang="zh-TW" sz="1800" b="1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  <a:sym typeface="Open Sans"/>
            </a:endParaRPr>
          </a:p>
          <a:p>
            <a:pPr marL="285750" indent="-285750" algn="just">
              <a:lnSpc>
                <a:spcPct val="150000"/>
              </a:lnSpc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</a:pPr>
            <a:r>
              <a:rPr lang="zh-TW" altLang="zh-TW" sz="1800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Open Sans"/>
              </a:rPr>
              <a:t>設計線上課程題庫，線上即時回饋討論，線上點名等</a:t>
            </a:r>
            <a:endParaRPr lang="en-US" altLang="zh-TW" sz="1800" b="1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  <a:sym typeface="Open Sans"/>
            </a:endParaRPr>
          </a:p>
          <a:p>
            <a:pPr marL="285750" indent="-285750" algn="just">
              <a:lnSpc>
                <a:spcPct val="150000"/>
              </a:lnSpc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</a:pPr>
            <a:r>
              <a:rPr lang="zh-TW" altLang="zh-TW" sz="1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Open Sans"/>
              </a:rPr>
              <a:t>提升教學現場與學生即時互動的機會，提升學生的專注度，增加學生對於教材的吸收度</a:t>
            </a:r>
            <a:endParaRPr lang="en-US" altLang="zh-TW" sz="1800" b="1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  <a:sym typeface="Open Sans"/>
            </a:endParaRPr>
          </a:p>
          <a:p>
            <a:pPr marL="285750" indent="-285750" algn="just">
              <a:lnSpc>
                <a:spcPct val="150000"/>
              </a:lnSpc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</a:pPr>
            <a:r>
              <a:rPr lang="zh-TW" altLang="zh-TW" sz="1800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Open Sans"/>
              </a:rPr>
              <a:t>讓平時不擅於舉手發言的同學，有勇於陳述己見的機會，亦有實質影響力。</a:t>
            </a:r>
            <a:endParaRPr lang="en-US" altLang="zh-TW" sz="1800" b="1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918662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4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4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84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4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4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4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84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4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4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4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84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4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4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4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84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4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39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5" name="Google Shape;8445;p110"/>
          <p:cNvSpPr txBox="1">
            <a:spLocks noGrp="1"/>
          </p:cNvSpPr>
          <p:nvPr>
            <p:ph type="title"/>
          </p:nvPr>
        </p:nvSpPr>
        <p:spPr>
          <a:xfrm>
            <a:off x="720000" y="526625"/>
            <a:ext cx="77040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zh-TW" spc="3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結論與建議</a:t>
            </a:r>
            <a:endParaRPr spc="3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446" name="Google Shape;8446;p110"/>
          <p:cNvSpPr txBox="1">
            <a:spLocks noGrp="1"/>
          </p:cNvSpPr>
          <p:nvPr>
            <p:ph type="subTitle" idx="5"/>
          </p:nvPr>
        </p:nvSpPr>
        <p:spPr>
          <a:xfrm>
            <a:off x="0" y="3831726"/>
            <a:ext cx="2501478" cy="77074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lnSpc>
                <a:spcPct val="150000"/>
              </a:lnSpc>
            </a:pPr>
            <a:r>
              <a:rPr lang="zh-TW" altLang="zh-TW" sz="1800" b="1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重視社會對於外語人才知識和技能的需求</a:t>
            </a:r>
            <a:endParaRPr sz="1800" b="1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grpSp>
        <p:nvGrpSpPr>
          <p:cNvPr id="8479" name="Google Shape;8479;p110"/>
          <p:cNvGrpSpPr/>
          <p:nvPr/>
        </p:nvGrpSpPr>
        <p:grpSpPr>
          <a:xfrm>
            <a:off x="353979" y="2149990"/>
            <a:ext cx="1792563" cy="1145972"/>
            <a:chOff x="1637372" y="1439233"/>
            <a:chExt cx="1995950" cy="1275996"/>
          </a:xfrm>
        </p:grpSpPr>
        <p:grpSp>
          <p:nvGrpSpPr>
            <p:cNvPr id="8480" name="Google Shape;8480;p110"/>
            <p:cNvGrpSpPr/>
            <p:nvPr/>
          </p:nvGrpSpPr>
          <p:grpSpPr>
            <a:xfrm>
              <a:off x="1637372" y="1439233"/>
              <a:ext cx="1995950" cy="1275996"/>
              <a:chOff x="2413900" y="1707875"/>
              <a:chExt cx="835650" cy="534225"/>
            </a:xfrm>
          </p:grpSpPr>
          <p:sp>
            <p:nvSpPr>
              <p:cNvPr id="8481" name="Google Shape;8481;p110"/>
              <p:cNvSpPr/>
              <p:nvPr/>
            </p:nvSpPr>
            <p:spPr>
              <a:xfrm>
                <a:off x="2413900" y="2187925"/>
                <a:ext cx="835650" cy="54175"/>
              </a:xfrm>
              <a:custGeom>
                <a:avLst/>
                <a:gdLst/>
                <a:ahLst/>
                <a:cxnLst/>
                <a:rect l="l" t="t" r="r" b="b"/>
                <a:pathLst>
                  <a:path w="33426" h="2167" extrusionOk="0">
                    <a:moveTo>
                      <a:pt x="0" y="0"/>
                    </a:moveTo>
                    <a:lnTo>
                      <a:pt x="0" y="621"/>
                    </a:lnTo>
                    <a:lnTo>
                      <a:pt x="33426" y="2166"/>
                    </a:lnTo>
                    <a:lnTo>
                      <a:pt x="3342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2" name="Google Shape;8482;p110"/>
              <p:cNvSpPr/>
              <p:nvPr/>
            </p:nvSpPr>
            <p:spPr>
              <a:xfrm>
                <a:off x="2413900" y="1707875"/>
                <a:ext cx="835650" cy="501850"/>
              </a:xfrm>
              <a:custGeom>
                <a:avLst/>
                <a:gdLst/>
                <a:ahLst/>
                <a:cxnLst/>
                <a:rect l="l" t="t" r="r" b="b"/>
                <a:pathLst>
                  <a:path w="33426" h="20074" extrusionOk="0">
                    <a:moveTo>
                      <a:pt x="0" y="0"/>
                    </a:moveTo>
                    <a:lnTo>
                      <a:pt x="0" y="19625"/>
                    </a:lnTo>
                    <a:lnTo>
                      <a:pt x="33426" y="20074"/>
                    </a:lnTo>
                    <a:lnTo>
                      <a:pt x="3342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3" name="Google Shape;8483;p110"/>
              <p:cNvSpPr/>
              <p:nvPr/>
            </p:nvSpPr>
            <p:spPr>
              <a:xfrm>
                <a:off x="3231050" y="1720075"/>
                <a:ext cx="5300" cy="466875"/>
              </a:xfrm>
              <a:custGeom>
                <a:avLst/>
                <a:gdLst/>
                <a:ahLst/>
                <a:cxnLst/>
                <a:rect l="l" t="t" r="r" b="b"/>
                <a:pathLst>
                  <a:path w="212" h="18675" extrusionOk="0">
                    <a:moveTo>
                      <a:pt x="212" y="1"/>
                    </a:moveTo>
                    <a:lnTo>
                      <a:pt x="0" y="318"/>
                    </a:lnTo>
                    <a:lnTo>
                      <a:pt x="0" y="18529"/>
                    </a:lnTo>
                    <a:lnTo>
                      <a:pt x="212" y="18675"/>
                    </a:lnTo>
                    <a:lnTo>
                      <a:pt x="21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4" name="Google Shape;8484;p110"/>
              <p:cNvSpPr/>
              <p:nvPr/>
            </p:nvSpPr>
            <p:spPr>
              <a:xfrm>
                <a:off x="2427100" y="1720075"/>
                <a:ext cx="809250" cy="7950"/>
              </a:xfrm>
              <a:custGeom>
                <a:avLst/>
                <a:gdLst/>
                <a:ahLst/>
                <a:cxnLst/>
                <a:rect l="l" t="t" r="r" b="b"/>
                <a:pathLst>
                  <a:path w="32370" h="318" extrusionOk="0">
                    <a:moveTo>
                      <a:pt x="32370" y="1"/>
                    </a:moveTo>
                    <a:lnTo>
                      <a:pt x="0" y="159"/>
                    </a:lnTo>
                    <a:lnTo>
                      <a:pt x="0" y="318"/>
                    </a:lnTo>
                    <a:lnTo>
                      <a:pt x="32158" y="318"/>
                    </a:lnTo>
                    <a:lnTo>
                      <a:pt x="32370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5" name="Google Shape;8485;p110"/>
              <p:cNvSpPr/>
              <p:nvPr/>
            </p:nvSpPr>
            <p:spPr>
              <a:xfrm>
                <a:off x="2427100" y="1724050"/>
                <a:ext cx="5300" cy="463900"/>
              </a:xfrm>
              <a:custGeom>
                <a:avLst/>
                <a:gdLst/>
                <a:ahLst/>
                <a:cxnLst/>
                <a:rect l="l" t="t" r="r" b="b"/>
                <a:pathLst>
                  <a:path w="212" h="18556" extrusionOk="0">
                    <a:moveTo>
                      <a:pt x="0" y="0"/>
                    </a:moveTo>
                    <a:lnTo>
                      <a:pt x="0" y="18555"/>
                    </a:lnTo>
                    <a:lnTo>
                      <a:pt x="212" y="18185"/>
                    </a:lnTo>
                    <a:lnTo>
                      <a:pt x="212" y="15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6" name="Google Shape;8486;p110"/>
              <p:cNvSpPr/>
              <p:nvPr/>
            </p:nvSpPr>
            <p:spPr>
              <a:xfrm>
                <a:off x="2427100" y="2173050"/>
                <a:ext cx="809250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32370" h="596" extrusionOk="0">
                    <a:moveTo>
                      <a:pt x="32158" y="1"/>
                    </a:moveTo>
                    <a:lnTo>
                      <a:pt x="291" y="93"/>
                    </a:lnTo>
                    <a:lnTo>
                      <a:pt x="0" y="595"/>
                    </a:lnTo>
                    <a:lnTo>
                      <a:pt x="32370" y="556"/>
                    </a:lnTo>
                    <a:lnTo>
                      <a:pt x="3215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7" name="Google Shape;8487;p110"/>
              <p:cNvSpPr/>
              <p:nvPr/>
            </p:nvSpPr>
            <p:spPr>
              <a:xfrm>
                <a:off x="2432375" y="1728000"/>
                <a:ext cx="798700" cy="455325"/>
              </a:xfrm>
              <a:custGeom>
                <a:avLst/>
                <a:gdLst/>
                <a:ahLst/>
                <a:cxnLst/>
                <a:rect l="l" t="t" r="r" b="b"/>
                <a:pathLst>
                  <a:path w="31948" h="18213" extrusionOk="0">
                    <a:moveTo>
                      <a:pt x="1" y="1"/>
                    </a:moveTo>
                    <a:lnTo>
                      <a:pt x="1" y="18027"/>
                    </a:lnTo>
                    <a:lnTo>
                      <a:pt x="31947" y="18212"/>
                    </a:lnTo>
                    <a:lnTo>
                      <a:pt x="3194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</p:grpSp>
        <p:sp>
          <p:nvSpPr>
            <p:cNvPr id="8488" name="Google Shape;8488;p110"/>
            <p:cNvSpPr/>
            <p:nvPr/>
          </p:nvSpPr>
          <p:spPr>
            <a:xfrm>
              <a:off x="1845669" y="1646344"/>
              <a:ext cx="1579093" cy="781792"/>
            </a:xfrm>
            <a:custGeom>
              <a:avLst/>
              <a:gdLst/>
              <a:ahLst/>
              <a:cxnLst/>
              <a:rect l="l" t="t" r="r" b="b"/>
              <a:pathLst>
                <a:path w="29425" h="14568" extrusionOk="0">
                  <a:moveTo>
                    <a:pt x="1678" y="1"/>
                  </a:moveTo>
                  <a:lnTo>
                    <a:pt x="0" y="3923"/>
                  </a:lnTo>
                  <a:lnTo>
                    <a:pt x="11543" y="7224"/>
                  </a:lnTo>
                  <a:lnTo>
                    <a:pt x="885" y="12877"/>
                  </a:lnTo>
                  <a:lnTo>
                    <a:pt x="0" y="14567"/>
                  </a:lnTo>
                  <a:lnTo>
                    <a:pt x="29425" y="9245"/>
                  </a:lnTo>
                  <a:lnTo>
                    <a:pt x="16495" y="4874"/>
                  </a:lnTo>
                  <a:lnTo>
                    <a:pt x="29226" y="2391"/>
                  </a:lnTo>
                  <a:lnTo>
                    <a:pt x="29425" y="1546"/>
                  </a:lnTo>
                  <a:lnTo>
                    <a:pt x="167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93" name="Google Shape;8493;p110"/>
          <p:cNvGrpSpPr/>
          <p:nvPr/>
        </p:nvGrpSpPr>
        <p:grpSpPr>
          <a:xfrm>
            <a:off x="1003899" y="2478661"/>
            <a:ext cx="488630" cy="488630"/>
            <a:chOff x="860592" y="1137480"/>
            <a:chExt cx="434453" cy="434453"/>
          </a:xfrm>
        </p:grpSpPr>
        <p:sp>
          <p:nvSpPr>
            <p:cNvPr id="8494" name="Google Shape;8494;p110"/>
            <p:cNvSpPr/>
            <p:nvPr/>
          </p:nvSpPr>
          <p:spPr>
            <a:xfrm>
              <a:off x="1027088" y="1479670"/>
              <a:ext cx="101462" cy="68646"/>
            </a:xfrm>
            <a:custGeom>
              <a:avLst/>
              <a:gdLst/>
              <a:ahLst/>
              <a:cxnLst/>
              <a:rect l="l" t="t" r="r" b="b"/>
              <a:pathLst>
                <a:path w="3905" h="2642" extrusionOk="0">
                  <a:moveTo>
                    <a:pt x="1" y="0"/>
                  </a:moveTo>
                  <a:lnTo>
                    <a:pt x="1" y="2642"/>
                  </a:lnTo>
                  <a:lnTo>
                    <a:pt x="3904" y="2642"/>
                  </a:lnTo>
                  <a:lnTo>
                    <a:pt x="390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5" name="Google Shape;8495;p110"/>
            <p:cNvSpPr/>
            <p:nvPr/>
          </p:nvSpPr>
          <p:spPr>
            <a:xfrm>
              <a:off x="1056760" y="1507419"/>
              <a:ext cx="42118" cy="42118"/>
            </a:xfrm>
            <a:custGeom>
              <a:avLst/>
              <a:gdLst/>
              <a:ahLst/>
              <a:cxnLst/>
              <a:rect l="l" t="t" r="r" b="b"/>
              <a:pathLst>
                <a:path w="1621" h="1621" extrusionOk="0">
                  <a:moveTo>
                    <a:pt x="531" y="1"/>
                  </a:moveTo>
                  <a:cubicBezTo>
                    <a:pt x="238" y="1"/>
                    <a:pt x="1" y="239"/>
                    <a:pt x="1" y="531"/>
                  </a:cubicBezTo>
                  <a:lnTo>
                    <a:pt x="1" y="1367"/>
                  </a:lnTo>
                  <a:cubicBezTo>
                    <a:pt x="1" y="1508"/>
                    <a:pt x="113" y="1621"/>
                    <a:pt x="254" y="1621"/>
                  </a:cubicBezTo>
                  <a:cubicBezTo>
                    <a:pt x="392" y="1621"/>
                    <a:pt x="505" y="1508"/>
                    <a:pt x="505" y="1367"/>
                  </a:cubicBezTo>
                  <a:lnTo>
                    <a:pt x="505" y="531"/>
                  </a:lnTo>
                  <a:cubicBezTo>
                    <a:pt x="505" y="518"/>
                    <a:pt x="518" y="505"/>
                    <a:pt x="531" y="505"/>
                  </a:cubicBezTo>
                  <a:lnTo>
                    <a:pt x="1090" y="505"/>
                  </a:lnTo>
                  <a:cubicBezTo>
                    <a:pt x="1103" y="505"/>
                    <a:pt x="1116" y="518"/>
                    <a:pt x="1116" y="531"/>
                  </a:cubicBezTo>
                  <a:lnTo>
                    <a:pt x="1116" y="1367"/>
                  </a:lnTo>
                  <a:cubicBezTo>
                    <a:pt x="1116" y="1508"/>
                    <a:pt x="1228" y="1621"/>
                    <a:pt x="1367" y="1621"/>
                  </a:cubicBezTo>
                  <a:cubicBezTo>
                    <a:pt x="1508" y="1621"/>
                    <a:pt x="1620" y="1508"/>
                    <a:pt x="1620" y="1367"/>
                  </a:cubicBezTo>
                  <a:lnTo>
                    <a:pt x="1620" y="531"/>
                  </a:lnTo>
                  <a:cubicBezTo>
                    <a:pt x="1620" y="239"/>
                    <a:pt x="1383" y="1"/>
                    <a:pt x="109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6" name="Google Shape;8496;p110"/>
            <p:cNvSpPr/>
            <p:nvPr/>
          </p:nvSpPr>
          <p:spPr>
            <a:xfrm>
              <a:off x="1108361" y="1479670"/>
              <a:ext cx="20188" cy="68646"/>
            </a:xfrm>
            <a:custGeom>
              <a:avLst/>
              <a:gdLst/>
              <a:ahLst/>
              <a:cxnLst/>
              <a:rect l="l" t="t" r="r" b="b"/>
              <a:pathLst>
                <a:path w="777" h="2642" extrusionOk="0">
                  <a:moveTo>
                    <a:pt x="0" y="0"/>
                  </a:moveTo>
                  <a:lnTo>
                    <a:pt x="0" y="2642"/>
                  </a:lnTo>
                  <a:lnTo>
                    <a:pt x="776" y="2642"/>
                  </a:lnTo>
                  <a:lnTo>
                    <a:pt x="7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7" name="Google Shape;8497;p110"/>
            <p:cNvSpPr/>
            <p:nvPr/>
          </p:nvSpPr>
          <p:spPr>
            <a:xfrm>
              <a:off x="860592" y="1166451"/>
              <a:ext cx="434453" cy="296876"/>
            </a:xfrm>
            <a:custGeom>
              <a:avLst/>
              <a:gdLst/>
              <a:ahLst/>
              <a:cxnLst/>
              <a:rect l="l" t="t" r="r" b="b"/>
              <a:pathLst>
                <a:path w="16721" h="11426" extrusionOk="0">
                  <a:moveTo>
                    <a:pt x="1116" y="1"/>
                  </a:moveTo>
                  <a:cubicBezTo>
                    <a:pt x="499" y="1"/>
                    <a:pt x="0" y="500"/>
                    <a:pt x="0" y="1114"/>
                  </a:cubicBezTo>
                  <a:lnTo>
                    <a:pt x="0" y="10590"/>
                  </a:lnTo>
                  <a:lnTo>
                    <a:pt x="8360" y="11426"/>
                  </a:lnTo>
                  <a:lnTo>
                    <a:pt x="16721" y="10590"/>
                  </a:lnTo>
                  <a:lnTo>
                    <a:pt x="16721" y="1114"/>
                  </a:lnTo>
                  <a:cubicBezTo>
                    <a:pt x="16721" y="500"/>
                    <a:pt x="16222" y="1"/>
                    <a:pt x="156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8" name="Google Shape;8498;p110"/>
            <p:cNvSpPr/>
            <p:nvPr/>
          </p:nvSpPr>
          <p:spPr>
            <a:xfrm>
              <a:off x="1245938" y="1166451"/>
              <a:ext cx="49107" cy="277181"/>
            </a:xfrm>
            <a:custGeom>
              <a:avLst/>
              <a:gdLst/>
              <a:ahLst/>
              <a:cxnLst/>
              <a:rect l="l" t="t" r="r" b="b"/>
              <a:pathLst>
                <a:path w="1890" h="10668" extrusionOk="0">
                  <a:moveTo>
                    <a:pt x="1" y="1"/>
                  </a:moveTo>
                  <a:cubicBezTo>
                    <a:pt x="618" y="1"/>
                    <a:pt x="1117" y="500"/>
                    <a:pt x="1117" y="1114"/>
                  </a:cubicBezTo>
                  <a:lnTo>
                    <a:pt x="1117" y="10668"/>
                  </a:lnTo>
                  <a:lnTo>
                    <a:pt x="1890" y="10590"/>
                  </a:lnTo>
                  <a:lnTo>
                    <a:pt x="1890" y="1114"/>
                  </a:lnTo>
                  <a:cubicBezTo>
                    <a:pt x="1890" y="500"/>
                    <a:pt x="1391" y="1"/>
                    <a:pt x="7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9" name="Google Shape;8499;p110"/>
            <p:cNvSpPr/>
            <p:nvPr/>
          </p:nvSpPr>
          <p:spPr>
            <a:xfrm>
              <a:off x="889563" y="1195369"/>
              <a:ext cx="376512" cy="267958"/>
            </a:xfrm>
            <a:custGeom>
              <a:avLst/>
              <a:gdLst/>
              <a:ahLst/>
              <a:cxnLst/>
              <a:rect l="l" t="t" r="r" b="b"/>
              <a:pathLst>
                <a:path w="14491" h="10313" extrusionOk="0">
                  <a:moveTo>
                    <a:pt x="557" y="1"/>
                  </a:moveTo>
                  <a:cubicBezTo>
                    <a:pt x="249" y="1"/>
                    <a:pt x="1" y="251"/>
                    <a:pt x="1" y="560"/>
                  </a:cubicBezTo>
                  <a:lnTo>
                    <a:pt x="1" y="9589"/>
                  </a:lnTo>
                  <a:lnTo>
                    <a:pt x="7245" y="10313"/>
                  </a:lnTo>
                  <a:lnTo>
                    <a:pt x="14490" y="9589"/>
                  </a:lnTo>
                  <a:lnTo>
                    <a:pt x="14490" y="560"/>
                  </a:lnTo>
                  <a:cubicBezTo>
                    <a:pt x="14490" y="251"/>
                    <a:pt x="14242" y="1"/>
                    <a:pt x="139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0" name="Google Shape;8500;p110"/>
            <p:cNvSpPr/>
            <p:nvPr/>
          </p:nvSpPr>
          <p:spPr>
            <a:xfrm>
              <a:off x="1231570" y="1195369"/>
              <a:ext cx="34505" cy="251121"/>
            </a:xfrm>
            <a:custGeom>
              <a:avLst/>
              <a:gdLst/>
              <a:ahLst/>
              <a:cxnLst/>
              <a:rect l="l" t="t" r="r" b="b"/>
              <a:pathLst>
                <a:path w="1328" h="9665" extrusionOk="0">
                  <a:moveTo>
                    <a:pt x="0" y="1"/>
                  </a:moveTo>
                  <a:cubicBezTo>
                    <a:pt x="308" y="1"/>
                    <a:pt x="557" y="251"/>
                    <a:pt x="557" y="560"/>
                  </a:cubicBezTo>
                  <a:lnTo>
                    <a:pt x="557" y="9665"/>
                  </a:lnTo>
                  <a:lnTo>
                    <a:pt x="1327" y="9589"/>
                  </a:lnTo>
                  <a:lnTo>
                    <a:pt x="1327" y="560"/>
                  </a:lnTo>
                  <a:cubicBezTo>
                    <a:pt x="1327" y="251"/>
                    <a:pt x="1079" y="1"/>
                    <a:pt x="7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1" name="Google Shape;8501;p110"/>
            <p:cNvSpPr/>
            <p:nvPr/>
          </p:nvSpPr>
          <p:spPr>
            <a:xfrm>
              <a:off x="976448" y="1542937"/>
              <a:ext cx="202741" cy="28996"/>
            </a:xfrm>
            <a:custGeom>
              <a:avLst/>
              <a:gdLst/>
              <a:ahLst/>
              <a:cxnLst/>
              <a:rect l="l" t="t" r="r" b="b"/>
              <a:pathLst>
                <a:path w="7803" h="1116" extrusionOk="0">
                  <a:moveTo>
                    <a:pt x="262" y="0"/>
                  </a:moveTo>
                  <a:cubicBezTo>
                    <a:pt x="116" y="0"/>
                    <a:pt x="1" y="118"/>
                    <a:pt x="1" y="261"/>
                  </a:cubicBezTo>
                  <a:lnTo>
                    <a:pt x="1" y="855"/>
                  </a:lnTo>
                  <a:cubicBezTo>
                    <a:pt x="1" y="998"/>
                    <a:pt x="116" y="1116"/>
                    <a:pt x="262" y="1116"/>
                  </a:cubicBezTo>
                  <a:lnTo>
                    <a:pt x="7541" y="1116"/>
                  </a:lnTo>
                  <a:cubicBezTo>
                    <a:pt x="7687" y="1116"/>
                    <a:pt x="7802" y="998"/>
                    <a:pt x="7802" y="855"/>
                  </a:cubicBezTo>
                  <a:lnTo>
                    <a:pt x="7802" y="261"/>
                  </a:lnTo>
                  <a:cubicBezTo>
                    <a:pt x="7802" y="118"/>
                    <a:pt x="7687" y="0"/>
                    <a:pt x="75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2" name="Google Shape;8502;p110"/>
            <p:cNvSpPr/>
            <p:nvPr/>
          </p:nvSpPr>
          <p:spPr>
            <a:xfrm>
              <a:off x="1152064" y="1542937"/>
              <a:ext cx="27126" cy="28996"/>
            </a:xfrm>
            <a:custGeom>
              <a:avLst/>
              <a:gdLst/>
              <a:ahLst/>
              <a:cxnLst/>
              <a:rect l="l" t="t" r="r" b="b"/>
              <a:pathLst>
                <a:path w="1044" h="1116" extrusionOk="0">
                  <a:moveTo>
                    <a:pt x="1" y="0"/>
                  </a:moveTo>
                  <a:cubicBezTo>
                    <a:pt x="150" y="0"/>
                    <a:pt x="270" y="120"/>
                    <a:pt x="270" y="269"/>
                  </a:cubicBezTo>
                  <a:lnTo>
                    <a:pt x="270" y="847"/>
                  </a:lnTo>
                  <a:cubicBezTo>
                    <a:pt x="270" y="996"/>
                    <a:pt x="150" y="1116"/>
                    <a:pt x="1" y="1116"/>
                  </a:cubicBezTo>
                  <a:lnTo>
                    <a:pt x="774" y="1116"/>
                  </a:lnTo>
                  <a:cubicBezTo>
                    <a:pt x="923" y="1116"/>
                    <a:pt x="1043" y="996"/>
                    <a:pt x="1043" y="847"/>
                  </a:cubicBezTo>
                  <a:lnTo>
                    <a:pt x="1043" y="269"/>
                  </a:lnTo>
                  <a:cubicBezTo>
                    <a:pt x="1043" y="120"/>
                    <a:pt x="923" y="0"/>
                    <a:pt x="7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3" name="Google Shape;8503;p110"/>
            <p:cNvSpPr/>
            <p:nvPr/>
          </p:nvSpPr>
          <p:spPr>
            <a:xfrm>
              <a:off x="933005" y="1137480"/>
              <a:ext cx="289627" cy="305814"/>
            </a:xfrm>
            <a:custGeom>
              <a:avLst/>
              <a:gdLst/>
              <a:ahLst/>
              <a:cxnLst/>
              <a:rect l="l" t="t" r="r" b="b"/>
              <a:pathLst>
                <a:path w="11147" h="11770" extrusionOk="0">
                  <a:moveTo>
                    <a:pt x="557" y="0"/>
                  </a:moveTo>
                  <a:cubicBezTo>
                    <a:pt x="249" y="0"/>
                    <a:pt x="1" y="251"/>
                    <a:pt x="1" y="556"/>
                  </a:cubicBezTo>
                  <a:lnTo>
                    <a:pt x="1" y="11770"/>
                  </a:lnTo>
                  <a:lnTo>
                    <a:pt x="11146" y="11770"/>
                  </a:lnTo>
                  <a:lnTo>
                    <a:pt x="11146" y="556"/>
                  </a:lnTo>
                  <a:cubicBezTo>
                    <a:pt x="11146" y="251"/>
                    <a:pt x="10898" y="0"/>
                    <a:pt x="105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4" name="Google Shape;8504;p110"/>
            <p:cNvSpPr/>
            <p:nvPr/>
          </p:nvSpPr>
          <p:spPr>
            <a:xfrm>
              <a:off x="1019891" y="1166451"/>
              <a:ext cx="57941" cy="28945"/>
            </a:xfrm>
            <a:custGeom>
              <a:avLst/>
              <a:gdLst/>
              <a:ahLst/>
              <a:cxnLst/>
              <a:rect l="l" t="t" r="r" b="b"/>
              <a:pathLst>
                <a:path w="2230" h="1114" extrusionOk="0">
                  <a:moveTo>
                    <a:pt x="262" y="1"/>
                  </a:moveTo>
                  <a:cubicBezTo>
                    <a:pt x="116" y="1"/>
                    <a:pt x="1" y="116"/>
                    <a:pt x="1" y="262"/>
                  </a:cubicBezTo>
                  <a:lnTo>
                    <a:pt x="1" y="852"/>
                  </a:lnTo>
                  <a:cubicBezTo>
                    <a:pt x="1" y="999"/>
                    <a:pt x="116" y="1114"/>
                    <a:pt x="262" y="1114"/>
                  </a:cubicBezTo>
                  <a:lnTo>
                    <a:pt x="1968" y="1114"/>
                  </a:lnTo>
                  <a:cubicBezTo>
                    <a:pt x="2112" y="1114"/>
                    <a:pt x="2229" y="999"/>
                    <a:pt x="2229" y="852"/>
                  </a:cubicBezTo>
                  <a:lnTo>
                    <a:pt x="2229" y="262"/>
                  </a:lnTo>
                  <a:cubicBezTo>
                    <a:pt x="2229" y="116"/>
                    <a:pt x="2112" y="1"/>
                    <a:pt x="19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5" name="Google Shape;8505;p110"/>
            <p:cNvSpPr/>
            <p:nvPr/>
          </p:nvSpPr>
          <p:spPr>
            <a:xfrm>
              <a:off x="1019891" y="1224366"/>
              <a:ext cx="86937" cy="28996"/>
            </a:xfrm>
            <a:custGeom>
              <a:avLst/>
              <a:gdLst/>
              <a:ahLst/>
              <a:cxnLst/>
              <a:rect l="l" t="t" r="r" b="b"/>
              <a:pathLst>
                <a:path w="3346" h="1116" extrusionOk="0">
                  <a:moveTo>
                    <a:pt x="262" y="0"/>
                  </a:moveTo>
                  <a:cubicBezTo>
                    <a:pt x="116" y="0"/>
                    <a:pt x="1" y="118"/>
                    <a:pt x="1" y="261"/>
                  </a:cubicBezTo>
                  <a:lnTo>
                    <a:pt x="1" y="854"/>
                  </a:lnTo>
                  <a:cubicBezTo>
                    <a:pt x="1" y="998"/>
                    <a:pt x="116" y="1116"/>
                    <a:pt x="262" y="1116"/>
                  </a:cubicBezTo>
                  <a:lnTo>
                    <a:pt x="3084" y="1116"/>
                  </a:lnTo>
                  <a:cubicBezTo>
                    <a:pt x="3227" y="1116"/>
                    <a:pt x="3345" y="998"/>
                    <a:pt x="3345" y="854"/>
                  </a:cubicBezTo>
                  <a:lnTo>
                    <a:pt x="3345" y="261"/>
                  </a:lnTo>
                  <a:cubicBezTo>
                    <a:pt x="3345" y="118"/>
                    <a:pt x="3227" y="0"/>
                    <a:pt x="30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6" name="Google Shape;8506;p110"/>
            <p:cNvSpPr/>
            <p:nvPr/>
          </p:nvSpPr>
          <p:spPr>
            <a:xfrm>
              <a:off x="1135721" y="1224366"/>
              <a:ext cx="57993" cy="28996"/>
            </a:xfrm>
            <a:custGeom>
              <a:avLst/>
              <a:gdLst/>
              <a:ahLst/>
              <a:cxnLst/>
              <a:rect l="l" t="t" r="r" b="b"/>
              <a:pathLst>
                <a:path w="2232" h="1116" extrusionOk="0">
                  <a:moveTo>
                    <a:pt x="261" y="0"/>
                  </a:moveTo>
                  <a:cubicBezTo>
                    <a:pt x="118" y="0"/>
                    <a:pt x="0" y="118"/>
                    <a:pt x="0" y="261"/>
                  </a:cubicBezTo>
                  <a:lnTo>
                    <a:pt x="0" y="854"/>
                  </a:lnTo>
                  <a:cubicBezTo>
                    <a:pt x="0" y="998"/>
                    <a:pt x="118" y="1116"/>
                    <a:pt x="261" y="1116"/>
                  </a:cubicBezTo>
                  <a:lnTo>
                    <a:pt x="1970" y="1116"/>
                  </a:lnTo>
                  <a:cubicBezTo>
                    <a:pt x="2114" y="1116"/>
                    <a:pt x="2231" y="998"/>
                    <a:pt x="2231" y="854"/>
                  </a:cubicBezTo>
                  <a:lnTo>
                    <a:pt x="2231" y="261"/>
                  </a:lnTo>
                  <a:cubicBezTo>
                    <a:pt x="2231" y="118"/>
                    <a:pt x="2114" y="0"/>
                    <a:pt x="19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7" name="Google Shape;8507;p110"/>
            <p:cNvSpPr/>
            <p:nvPr/>
          </p:nvSpPr>
          <p:spPr>
            <a:xfrm>
              <a:off x="955402" y="1159877"/>
              <a:ext cx="42118" cy="42092"/>
            </a:xfrm>
            <a:custGeom>
              <a:avLst/>
              <a:gdLst/>
              <a:ahLst/>
              <a:cxnLst/>
              <a:rect l="l" t="t" r="r" b="b"/>
              <a:pathLst>
                <a:path w="1621" h="1620" extrusionOk="0">
                  <a:moveTo>
                    <a:pt x="1098" y="504"/>
                  </a:moveTo>
                  <a:cubicBezTo>
                    <a:pt x="1109" y="504"/>
                    <a:pt x="1114" y="512"/>
                    <a:pt x="1114" y="523"/>
                  </a:cubicBezTo>
                  <a:lnTo>
                    <a:pt x="1114" y="1097"/>
                  </a:lnTo>
                  <a:cubicBezTo>
                    <a:pt x="1114" y="1108"/>
                    <a:pt x="1109" y="1116"/>
                    <a:pt x="1098" y="1116"/>
                  </a:cubicBezTo>
                  <a:lnTo>
                    <a:pt x="521" y="1116"/>
                  </a:lnTo>
                  <a:cubicBezTo>
                    <a:pt x="513" y="1116"/>
                    <a:pt x="505" y="1108"/>
                    <a:pt x="505" y="1097"/>
                  </a:cubicBezTo>
                  <a:lnTo>
                    <a:pt x="505" y="523"/>
                  </a:lnTo>
                  <a:cubicBezTo>
                    <a:pt x="505" y="512"/>
                    <a:pt x="513" y="504"/>
                    <a:pt x="521" y="504"/>
                  </a:cubicBezTo>
                  <a:close/>
                  <a:moveTo>
                    <a:pt x="521" y="0"/>
                  </a:moveTo>
                  <a:cubicBezTo>
                    <a:pt x="233" y="0"/>
                    <a:pt x="1" y="235"/>
                    <a:pt x="1" y="523"/>
                  </a:cubicBezTo>
                  <a:lnTo>
                    <a:pt x="1" y="1097"/>
                  </a:lnTo>
                  <a:cubicBezTo>
                    <a:pt x="1" y="1385"/>
                    <a:pt x="233" y="1620"/>
                    <a:pt x="521" y="1620"/>
                  </a:cubicBezTo>
                  <a:lnTo>
                    <a:pt x="1098" y="1620"/>
                  </a:lnTo>
                  <a:cubicBezTo>
                    <a:pt x="1386" y="1620"/>
                    <a:pt x="1621" y="1385"/>
                    <a:pt x="1621" y="1097"/>
                  </a:cubicBezTo>
                  <a:lnTo>
                    <a:pt x="1621" y="523"/>
                  </a:lnTo>
                  <a:cubicBezTo>
                    <a:pt x="1621" y="235"/>
                    <a:pt x="1386" y="0"/>
                    <a:pt x="10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8" name="Google Shape;8508;p110"/>
            <p:cNvSpPr/>
            <p:nvPr/>
          </p:nvSpPr>
          <p:spPr>
            <a:xfrm>
              <a:off x="1019891" y="1340222"/>
              <a:ext cx="86937" cy="28945"/>
            </a:xfrm>
            <a:custGeom>
              <a:avLst/>
              <a:gdLst/>
              <a:ahLst/>
              <a:cxnLst/>
              <a:rect l="l" t="t" r="r" b="b"/>
              <a:pathLst>
                <a:path w="3346" h="1114" extrusionOk="0">
                  <a:moveTo>
                    <a:pt x="262" y="1"/>
                  </a:moveTo>
                  <a:cubicBezTo>
                    <a:pt x="116" y="1"/>
                    <a:pt x="1" y="116"/>
                    <a:pt x="1" y="262"/>
                  </a:cubicBezTo>
                  <a:lnTo>
                    <a:pt x="1" y="853"/>
                  </a:lnTo>
                  <a:cubicBezTo>
                    <a:pt x="1" y="999"/>
                    <a:pt x="116" y="1114"/>
                    <a:pt x="262" y="1114"/>
                  </a:cubicBezTo>
                  <a:lnTo>
                    <a:pt x="3084" y="1114"/>
                  </a:lnTo>
                  <a:cubicBezTo>
                    <a:pt x="3227" y="1114"/>
                    <a:pt x="3345" y="999"/>
                    <a:pt x="3345" y="853"/>
                  </a:cubicBezTo>
                  <a:lnTo>
                    <a:pt x="3345" y="262"/>
                  </a:lnTo>
                  <a:cubicBezTo>
                    <a:pt x="3345" y="116"/>
                    <a:pt x="3227" y="1"/>
                    <a:pt x="30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9" name="Google Shape;8509;p110"/>
            <p:cNvSpPr/>
            <p:nvPr/>
          </p:nvSpPr>
          <p:spPr>
            <a:xfrm>
              <a:off x="1135721" y="1340222"/>
              <a:ext cx="57993" cy="28945"/>
            </a:xfrm>
            <a:custGeom>
              <a:avLst/>
              <a:gdLst/>
              <a:ahLst/>
              <a:cxnLst/>
              <a:rect l="l" t="t" r="r" b="b"/>
              <a:pathLst>
                <a:path w="2232" h="1114" extrusionOk="0">
                  <a:moveTo>
                    <a:pt x="261" y="1"/>
                  </a:moveTo>
                  <a:cubicBezTo>
                    <a:pt x="118" y="1"/>
                    <a:pt x="0" y="116"/>
                    <a:pt x="0" y="262"/>
                  </a:cubicBezTo>
                  <a:lnTo>
                    <a:pt x="0" y="853"/>
                  </a:lnTo>
                  <a:cubicBezTo>
                    <a:pt x="0" y="999"/>
                    <a:pt x="118" y="1114"/>
                    <a:pt x="261" y="1114"/>
                  </a:cubicBezTo>
                  <a:lnTo>
                    <a:pt x="1970" y="1114"/>
                  </a:lnTo>
                  <a:cubicBezTo>
                    <a:pt x="2114" y="1114"/>
                    <a:pt x="2231" y="999"/>
                    <a:pt x="2231" y="853"/>
                  </a:cubicBezTo>
                  <a:lnTo>
                    <a:pt x="2231" y="262"/>
                  </a:lnTo>
                  <a:cubicBezTo>
                    <a:pt x="2231" y="116"/>
                    <a:pt x="2114" y="1"/>
                    <a:pt x="197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0" name="Google Shape;8510;p110"/>
            <p:cNvSpPr/>
            <p:nvPr/>
          </p:nvSpPr>
          <p:spPr>
            <a:xfrm>
              <a:off x="955402" y="1275733"/>
              <a:ext cx="42118" cy="42118"/>
            </a:xfrm>
            <a:custGeom>
              <a:avLst/>
              <a:gdLst/>
              <a:ahLst/>
              <a:cxnLst/>
              <a:rect l="l" t="t" r="r" b="b"/>
              <a:pathLst>
                <a:path w="1621" h="1621" extrusionOk="0">
                  <a:moveTo>
                    <a:pt x="1098" y="505"/>
                  </a:moveTo>
                  <a:cubicBezTo>
                    <a:pt x="1109" y="505"/>
                    <a:pt x="1114" y="513"/>
                    <a:pt x="1114" y="521"/>
                  </a:cubicBezTo>
                  <a:lnTo>
                    <a:pt x="1114" y="1098"/>
                  </a:lnTo>
                  <a:cubicBezTo>
                    <a:pt x="1114" y="1106"/>
                    <a:pt x="1109" y="1114"/>
                    <a:pt x="1098" y="1114"/>
                  </a:cubicBezTo>
                  <a:lnTo>
                    <a:pt x="521" y="1114"/>
                  </a:lnTo>
                  <a:cubicBezTo>
                    <a:pt x="513" y="1114"/>
                    <a:pt x="505" y="1106"/>
                    <a:pt x="505" y="1098"/>
                  </a:cubicBezTo>
                  <a:lnTo>
                    <a:pt x="505" y="521"/>
                  </a:lnTo>
                  <a:cubicBezTo>
                    <a:pt x="505" y="513"/>
                    <a:pt x="513" y="505"/>
                    <a:pt x="521" y="505"/>
                  </a:cubicBezTo>
                  <a:close/>
                  <a:moveTo>
                    <a:pt x="521" y="1"/>
                  </a:moveTo>
                  <a:cubicBezTo>
                    <a:pt x="233" y="1"/>
                    <a:pt x="1" y="233"/>
                    <a:pt x="1" y="521"/>
                  </a:cubicBezTo>
                  <a:lnTo>
                    <a:pt x="1" y="1098"/>
                  </a:lnTo>
                  <a:cubicBezTo>
                    <a:pt x="1" y="1386"/>
                    <a:pt x="233" y="1621"/>
                    <a:pt x="521" y="1621"/>
                  </a:cubicBezTo>
                  <a:lnTo>
                    <a:pt x="1098" y="1621"/>
                  </a:lnTo>
                  <a:cubicBezTo>
                    <a:pt x="1386" y="1621"/>
                    <a:pt x="1621" y="1386"/>
                    <a:pt x="1621" y="1098"/>
                  </a:cubicBezTo>
                  <a:lnTo>
                    <a:pt x="1621" y="521"/>
                  </a:lnTo>
                  <a:cubicBezTo>
                    <a:pt x="1621" y="233"/>
                    <a:pt x="1386" y="1"/>
                    <a:pt x="109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1" name="Google Shape;8511;p110"/>
            <p:cNvSpPr/>
            <p:nvPr/>
          </p:nvSpPr>
          <p:spPr>
            <a:xfrm>
              <a:off x="1188049" y="1137480"/>
              <a:ext cx="34583" cy="305814"/>
            </a:xfrm>
            <a:custGeom>
              <a:avLst/>
              <a:gdLst/>
              <a:ahLst/>
              <a:cxnLst/>
              <a:rect l="l" t="t" r="r" b="b"/>
              <a:pathLst>
                <a:path w="1331" h="11770" extrusionOk="0">
                  <a:moveTo>
                    <a:pt x="0" y="0"/>
                  </a:moveTo>
                  <a:cubicBezTo>
                    <a:pt x="309" y="0"/>
                    <a:pt x="557" y="251"/>
                    <a:pt x="557" y="556"/>
                  </a:cubicBezTo>
                  <a:lnTo>
                    <a:pt x="557" y="11770"/>
                  </a:lnTo>
                  <a:lnTo>
                    <a:pt x="1330" y="11770"/>
                  </a:lnTo>
                  <a:lnTo>
                    <a:pt x="1330" y="556"/>
                  </a:lnTo>
                  <a:cubicBezTo>
                    <a:pt x="1330" y="251"/>
                    <a:pt x="1082" y="0"/>
                    <a:pt x="7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2" name="Google Shape;8512;p110"/>
            <p:cNvSpPr/>
            <p:nvPr/>
          </p:nvSpPr>
          <p:spPr>
            <a:xfrm>
              <a:off x="984321" y="1391563"/>
              <a:ext cx="186996" cy="51731"/>
            </a:xfrm>
            <a:custGeom>
              <a:avLst/>
              <a:gdLst/>
              <a:ahLst/>
              <a:cxnLst/>
              <a:rect l="l" t="t" r="r" b="b"/>
              <a:pathLst>
                <a:path w="7197" h="1991" extrusionOk="0">
                  <a:moveTo>
                    <a:pt x="534" y="0"/>
                  </a:moveTo>
                  <a:cubicBezTo>
                    <a:pt x="241" y="0"/>
                    <a:pt x="1" y="240"/>
                    <a:pt x="1" y="533"/>
                  </a:cubicBezTo>
                  <a:lnTo>
                    <a:pt x="1" y="1991"/>
                  </a:lnTo>
                  <a:lnTo>
                    <a:pt x="508" y="1991"/>
                  </a:lnTo>
                  <a:lnTo>
                    <a:pt x="508" y="533"/>
                  </a:lnTo>
                  <a:cubicBezTo>
                    <a:pt x="508" y="517"/>
                    <a:pt x="518" y="507"/>
                    <a:pt x="534" y="507"/>
                  </a:cubicBezTo>
                  <a:lnTo>
                    <a:pt x="6663" y="507"/>
                  </a:lnTo>
                  <a:cubicBezTo>
                    <a:pt x="6679" y="507"/>
                    <a:pt x="6689" y="517"/>
                    <a:pt x="6689" y="533"/>
                  </a:cubicBezTo>
                  <a:lnTo>
                    <a:pt x="6689" y="1991"/>
                  </a:lnTo>
                  <a:lnTo>
                    <a:pt x="7196" y="1991"/>
                  </a:lnTo>
                  <a:lnTo>
                    <a:pt x="7196" y="533"/>
                  </a:lnTo>
                  <a:cubicBezTo>
                    <a:pt x="7196" y="240"/>
                    <a:pt x="6956" y="0"/>
                    <a:pt x="66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3" name="Google Shape;8513;p110"/>
            <p:cNvSpPr/>
            <p:nvPr/>
          </p:nvSpPr>
          <p:spPr>
            <a:xfrm>
              <a:off x="1166536" y="1224366"/>
              <a:ext cx="27178" cy="28996"/>
            </a:xfrm>
            <a:custGeom>
              <a:avLst/>
              <a:gdLst/>
              <a:ahLst/>
              <a:cxnLst/>
              <a:rect l="l" t="t" r="r" b="b"/>
              <a:pathLst>
                <a:path w="1046" h="1116" extrusionOk="0">
                  <a:moveTo>
                    <a:pt x="0" y="0"/>
                  </a:moveTo>
                  <a:cubicBezTo>
                    <a:pt x="149" y="0"/>
                    <a:pt x="269" y="120"/>
                    <a:pt x="269" y="269"/>
                  </a:cubicBezTo>
                  <a:lnTo>
                    <a:pt x="269" y="847"/>
                  </a:lnTo>
                  <a:cubicBezTo>
                    <a:pt x="269" y="996"/>
                    <a:pt x="149" y="1116"/>
                    <a:pt x="0" y="1116"/>
                  </a:cubicBezTo>
                  <a:lnTo>
                    <a:pt x="784" y="1116"/>
                  </a:lnTo>
                  <a:cubicBezTo>
                    <a:pt x="928" y="1116"/>
                    <a:pt x="1045" y="998"/>
                    <a:pt x="1045" y="854"/>
                  </a:cubicBezTo>
                  <a:lnTo>
                    <a:pt x="1045" y="261"/>
                  </a:lnTo>
                  <a:cubicBezTo>
                    <a:pt x="1045" y="118"/>
                    <a:pt x="928" y="0"/>
                    <a:pt x="7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4" name="Google Shape;8514;p110"/>
            <p:cNvSpPr/>
            <p:nvPr/>
          </p:nvSpPr>
          <p:spPr>
            <a:xfrm>
              <a:off x="1079650" y="1224366"/>
              <a:ext cx="27178" cy="28996"/>
            </a:xfrm>
            <a:custGeom>
              <a:avLst/>
              <a:gdLst/>
              <a:ahLst/>
              <a:cxnLst/>
              <a:rect l="l" t="t" r="r" b="b"/>
              <a:pathLst>
                <a:path w="1046" h="1116" extrusionOk="0">
                  <a:moveTo>
                    <a:pt x="0" y="0"/>
                  </a:moveTo>
                  <a:cubicBezTo>
                    <a:pt x="149" y="0"/>
                    <a:pt x="269" y="120"/>
                    <a:pt x="269" y="269"/>
                  </a:cubicBezTo>
                  <a:lnTo>
                    <a:pt x="269" y="847"/>
                  </a:lnTo>
                  <a:cubicBezTo>
                    <a:pt x="269" y="996"/>
                    <a:pt x="149" y="1116"/>
                    <a:pt x="0" y="1116"/>
                  </a:cubicBezTo>
                  <a:lnTo>
                    <a:pt x="784" y="1116"/>
                  </a:lnTo>
                  <a:cubicBezTo>
                    <a:pt x="927" y="1116"/>
                    <a:pt x="1045" y="998"/>
                    <a:pt x="1045" y="854"/>
                  </a:cubicBezTo>
                  <a:lnTo>
                    <a:pt x="1045" y="261"/>
                  </a:lnTo>
                  <a:cubicBezTo>
                    <a:pt x="1045" y="118"/>
                    <a:pt x="927" y="0"/>
                    <a:pt x="7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5" name="Google Shape;8515;p110"/>
            <p:cNvSpPr/>
            <p:nvPr/>
          </p:nvSpPr>
          <p:spPr>
            <a:xfrm>
              <a:off x="1166536" y="1340222"/>
              <a:ext cx="27178" cy="28945"/>
            </a:xfrm>
            <a:custGeom>
              <a:avLst/>
              <a:gdLst/>
              <a:ahLst/>
              <a:cxnLst/>
              <a:rect l="l" t="t" r="r" b="b"/>
              <a:pathLst>
                <a:path w="1046" h="1114" extrusionOk="0">
                  <a:moveTo>
                    <a:pt x="0" y="1"/>
                  </a:moveTo>
                  <a:cubicBezTo>
                    <a:pt x="149" y="1"/>
                    <a:pt x="269" y="121"/>
                    <a:pt x="269" y="270"/>
                  </a:cubicBezTo>
                  <a:lnTo>
                    <a:pt x="269" y="845"/>
                  </a:lnTo>
                  <a:cubicBezTo>
                    <a:pt x="269" y="994"/>
                    <a:pt x="149" y="1114"/>
                    <a:pt x="0" y="1114"/>
                  </a:cubicBezTo>
                  <a:lnTo>
                    <a:pt x="784" y="1114"/>
                  </a:lnTo>
                  <a:cubicBezTo>
                    <a:pt x="928" y="1114"/>
                    <a:pt x="1045" y="999"/>
                    <a:pt x="1045" y="853"/>
                  </a:cubicBezTo>
                  <a:lnTo>
                    <a:pt x="1045" y="262"/>
                  </a:lnTo>
                  <a:cubicBezTo>
                    <a:pt x="1045" y="116"/>
                    <a:pt x="928" y="1"/>
                    <a:pt x="7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6" name="Google Shape;8516;p110"/>
            <p:cNvSpPr/>
            <p:nvPr/>
          </p:nvSpPr>
          <p:spPr>
            <a:xfrm>
              <a:off x="1079650" y="1340222"/>
              <a:ext cx="27178" cy="28945"/>
            </a:xfrm>
            <a:custGeom>
              <a:avLst/>
              <a:gdLst/>
              <a:ahLst/>
              <a:cxnLst/>
              <a:rect l="l" t="t" r="r" b="b"/>
              <a:pathLst>
                <a:path w="1046" h="1114" extrusionOk="0">
                  <a:moveTo>
                    <a:pt x="0" y="1"/>
                  </a:moveTo>
                  <a:cubicBezTo>
                    <a:pt x="149" y="1"/>
                    <a:pt x="269" y="121"/>
                    <a:pt x="269" y="270"/>
                  </a:cubicBezTo>
                  <a:lnTo>
                    <a:pt x="269" y="845"/>
                  </a:lnTo>
                  <a:cubicBezTo>
                    <a:pt x="269" y="994"/>
                    <a:pt x="149" y="1114"/>
                    <a:pt x="0" y="1114"/>
                  </a:cubicBezTo>
                  <a:lnTo>
                    <a:pt x="784" y="1114"/>
                  </a:lnTo>
                  <a:cubicBezTo>
                    <a:pt x="927" y="1114"/>
                    <a:pt x="1045" y="999"/>
                    <a:pt x="1045" y="853"/>
                  </a:cubicBezTo>
                  <a:lnTo>
                    <a:pt x="1045" y="262"/>
                  </a:lnTo>
                  <a:cubicBezTo>
                    <a:pt x="1045" y="116"/>
                    <a:pt x="927" y="1"/>
                    <a:pt x="7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7" name="Google Shape;8517;p110"/>
            <p:cNvSpPr/>
            <p:nvPr/>
          </p:nvSpPr>
          <p:spPr>
            <a:xfrm>
              <a:off x="1019891" y="1282255"/>
              <a:ext cx="57941" cy="29022"/>
            </a:xfrm>
            <a:custGeom>
              <a:avLst/>
              <a:gdLst/>
              <a:ahLst/>
              <a:cxnLst/>
              <a:rect l="l" t="t" r="r" b="b"/>
              <a:pathLst>
                <a:path w="2230" h="1117" extrusionOk="0">
                  <a:moveTo>
                    <a:pt x="262" y="1"/>
                  </a:moveTo>
                  <a:cubicBezTo>
                    <a:pt x="116" y="1"/>
                    <a:pt x="1" y="118"/>
                    <a:pt x="1" y="262"/>
                  </a:cubicBezTo>
                  <a:lnTo>
                    <a:pt x="1" y="855"/>
                  </a:lnTo>
                  <a:cubicBezTo>
                    <a:pt x="1" y="999"/>
                    <a:pt x="116" y="1116"/>
                    <a:pt x="262" y="1116"/>
                  </a:cubicBezTo>
                  <a:lnTo>
                    <a:pt x="1968" y="1116"/>
                  </a:lnTo>
                  <a:cubicBezTo>
                    <a:pt x="2112" y="1116"/>
                    <a:pt x="2229" y="999"/>
                    <a:pt x="2229" y="855"/>
                  </a:cubicBezTo>
                  <a:lnTo>
                    <a:pt x="2229" y="262"/>
                  </a:lnTo>
                  <a:cubicBezTo>
                    <a:pt x="2229" y="118"/>
                    <a:pt x="2112" y="1"/>
                    <a:pt x="19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8" name="Google Shape;8518;p110"/>
            <p:cNvSpPr/>
            <p:nvPr/>
          </p:nvSpPr>
          <p:spPr>
            <a:xfrm>
              <a:off x="1051537" y="1282255"/>
              <a:ext cx="26294" cy="29022"/>
            </a:xfrm>
            <a:custGeom>
              <a:avLst/>
              <a:gdLst/>
              <a:ahLst/>
              <a:cxnLst/>
              <a:rect l="l" t="t" r="r" b="b"/>
              <a:pathLst>
                <a:path w="1012" h="1117" extrusionOk="0">
                  <a:moveTo>
                    <a:pt x="0" y="1"/>
                  </a:moveTo>
                  <a:cubicBezTo>
                    <a:pt x="144" y="1"/>
                    <a:pt x="262" y="118"/>
                    <a:pt x="262" y="262"/>
                  </a:cubicBezTo>
                  <a:lnTo>
                    <a:pt x="262" y="855"/>
                  </a:lnTo>
                  <a:cubicBezTo>
                    <a:pt x="262" y="999"/>
                    <a:pt x="144" y="1116"/>
                    <a:pt x="0" y="1116"/>
                  </a:cubicBezTo>
                  <a:lnTo>
                    <a:pt x="750" y="1116"/>
                  </a:lnTo>
                  <a:cubicBezTo>
                    <a:pt x="894" y="1116"/>
                    <a:pt x="1011" y="999"/>
                    <a:pt x="1011" y="855"/>
                  </a:cubicBezTo>
                  <a:lnTo>
                    <a:pt x="1011" y="262"/>
                  </a:lnTo>
                  <a:cubicBezTo>
                    <a:pt x="1011" y="118"/>
                    <a:pt x="894" y="1"/>
                    <a:pt x="75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9" name="Google Shape;8519;p110"/>
            <p:cNvSpPr/>
            <p:nvPr/>
          </p:nvSpPr>
          <p:spPr>
            <a:xfrm>
              <a:off x="1051537" y="1166451"/>
              <a:ext cx="26294" cy="28945"/>
            </a:xfrm>
            <a:custGeom>
              <a:avLst/>
              <a:gdLst/>
              <a:ahLst/>
              <a:cxnLst/>
              <a:rect l="l" t="t" r="r" b="b"/>
              <a:pathLst>
                <a:path w="1012" h="1114" extrusionOk="0">
                  <a:moveTo>
                    <a:pt x="0" y="1"/>
                  </a:moveTo>
                  <a:cubicBezTo>
                    <a:pt x="144" y="1"/>
                    <a:pt x="262" y="116"/>
                    <a:pt x="262" y="262"/>
                  </a:cubicBezTo>
                  <a:lnTo>
                    <a:pt x="262" y="852"/>
                  </a:lnTo>
                  <a:cubicBezTo>
                    <a:pt x="262" y="999"/>
                    <a:pt x="144" y="1114"/>
                    <a:pt x="0" y="1114"/>
                  </a:cubicBezTo>
                  <a:lnTo>
                    <a:pt x="750" y="1114"/>
                  </a:lnTo>
                  <a:cubicBezTo>
                    <a:pt x="894" y="1114"/>
                    <a:pt x="1011" y="999"/>
                    <a:pt x="1011" y="852"/>
                  </a:cubicBezTo>
                  <a:lnTo>
                    <a:pt x="1011" y="262"/>
                  </a:lnTo>
                  <a:cubicBezTo>
                    <a:pt x="1011" y="116"/>
                    <a:pt x="894" y="1"/>
                    <a:pt x="75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0" name="Google Shape;8520;p110"/>
            <p:cNvSpPr/>
            <p:nvPr/>
          </p:nvSpPr>
          <p:spPr>
            <a:xfrm>
              <a:off x="860592" y="1441579"/>
              <a:ext cx="434453" cy="43469"/>
            </a:xfrm>
            <a:custGeom>
              <a:avLst/>
              <a:gdLst/>
              <a:ahLst/>
              <a:cxnLst/>
              <a:rect l="l" t="t" r="r" b="b"/>
              <a:pathLst>
                <a:path w="16721" h="1673" extrusionOk="0">
                  <a:moveTo>
                    <a:pt x="0" y="1"/>
                  </a:moveTo>
                  <a:lnTo>
                    <a:pt x="0" y="557"/>
                  </a:lnTo>
                  <a:cubicBezTo>
                    <a:pt x="0" y="1174"/>
                    <a:pt x="499" y="1673"/>
                    <a:pt x="1116" y="1673"/>
                  </a:cubicBezTo>
                  <a:lnTo>
                    <a:pt x="15605" y="1673"/>
                  </a:lnTo>
                  <a:cubicBezTo>
                    <a:pt x="16222" y="1673"/>
                    <a:pt x="16721" y="1174"/>
                    <a:pt x="16721" y="557"/>
                  </a:cubicBezTo>
                  <a:lnTo>
                    <a:pt x="167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1" name="Google Shape;8521;p110"/>
            <p:cNvSpPr/>
            <p:nvPr/>
          </p:nvSpPr>
          <p:spPr>
            <a:xfrm>
              <a:off x="1245938" y="1441579"/>
              <a:ext cx="49107" cy="43469"/>
            </a:xfrm>
            <a:custGeom>
              <a:avLst/>
              <a:gdLst/>
              <a:ahLst/>
              <a:cxnLst/>
              <a:rect l="l" t="t" r="r" b="b"/>
              <a:pathLst>
                <a:path w="1890" h="1673" extrusionOk="0">
                  <a:moveTo>
                    <a:pt x="1117" y="1"/>
                  </a:moveTo>
                  <a:lnTo>
                    <a:pt x="1117" y="557"/>
                  </a:lnTo>
                  <a:cubicBezTo>
                    <a:pt x="1117" y="1174"/>
                    <a:pt x="618" y="1673"/>
                    <a:pt x="1" y="1673"/>
                  </a:cubicBezTo>
                  <a:lnTo>
                    <a:pt x="774" y="1673"/>
                  </a:lnTo>
                  <a:cubicBezTo>
                    <a:pt x="1391" y="1673"/>
                    <a:pt x="1890" y="1174"/>
                    <a:pt x="1890" y="557"/>
                  </a:cubicBezTo>
                  <a:lnTo>
                    <a:pt x="18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Google Shape;7247;p99">
            <a:extLst>
              <a:ext uri="{FF2B5EF4-FFF2-40B4-BE49-F238E27FC236}">
                <a16:creationId xmlns:a16="http://schemas.microsoft.com/office/drawing/2014/main" id="{826F39D9-2BFD-38A3-7E69-C62DCC563BE4}"/>
              </a:ext>
            </a:extLst>
          </p:cNvPr>
          <p:cNvSpPr/>
          <p:nvPr/>
        </p:nvSpPr>
        <p:spPr>
          <a:xfrm>
            <a:off x="318247" y="3386739"/>
            <a:ext cx="1919560" cy="4095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zh-TW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英文</a:t>
            </a:r>
            <a:r>
              <a:rPr lang="en-US" altLang="zh-TW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ESP</a:t>
            </a:r>
            <a:r>
              <a:rPr lang="zh-TW" altLang="en-US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EAP</a:t>
            </a:r>
            <a:endParaRPr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6" name="Google Shape;4731;p72">
            <a:extLst>
              <a:ext uri="{FF2B5EF4-FFF2-40B4-BE49-F238E27FC236}">
                <a16:creationId xmlns:a16="http://schemas.microsoft.com/office/drawing/2014/main" id="{D4A733FE-062A-1931-033A-D6D1056F6D68}"/>
              </a:ext>
            </a:extLst>
          </p:cNvPr>
          <p:cNvGrpSpPr/>
          <p:nvPr/>
        </p:nvGrpSpPr>
        <p:grpSpPr>
          <a:xfrm>
            <a:off x="7720141" y="4088583"/>
            <a:ext cx="1389668" cy="3390518"/>
            <a:chOff x="6291140" y="1353498"/>
            <a:chExt cx="1298270" cy="3167524"/>
          </a:xfrm>
        </p:grpSpPr>
        <p:grpSp>
          <p:nvGrpSpPr>
            <p:cNvPr id="7" name="Google Shape;4732;p72">
              <a:extLst>
                <a:ext uri="{FF2B5EF4-FFF2-40B4-BE49-F238E27FC236}">
                  <a16:creationId xmlns:a16="http://schemas.microsoft.com/office/drawing/2014/main" id="{B4A27518-CBCE-B922-9267-8E1274799886}"/>
                </a:ext>
              </a:extLst>
            </p:cNvPr>
            <p:cNvGrpSpPr/>
            <p:nvPr/>
          </p:nvGrpSpPr>
          <p:grpSpPr>
            <a:xfrm>
              <a:off x="6291140" y="1353498"/>
              <a:ext cx="1298270" cy="3167524"/>
              <a:chOff x="5619603" y="1386523"/>
              <a:chExt cx="1298270" cy="3167524"/>
            </a:xfrm>
          </p:grpSpPr>
          <p:grpSp>
            <p:nvGrpSpPr>
              <p:cNvPr id="9" name="Google Shape;4733;p72">
                <a:extLst>
                  <a:ext uri="{FF2B5EF4-FFF2-40B4-BE49-F238E27FC236}">
                    <a16:creationId xmlns:a16="http://schemas.microsoft.com/office/drawing/2014/main" id="{D2038A21-A5E6-D9AB-7BB4-9A134FBF0744}"/>
                  </a:ext>
                </a:extLst>
              </p:cNvPr>
              <p:cNvGrpSpPr/>
              <p:nvPr/>
            </p:nvGrpSpPr>
            <p:grpSpPr>
              <a:xfrm>
                <a:off x="5619603" y="1386523"/>
                <a:ext cx="1298270" cy="3167524"/>
                <a:chOff x="6096478" y="1164423"/>
                <a:chExt cx="1298270" cy="3167524"/>
              </a:xfrm>
            </p:grpSpPr>
            <p:sp>
              <p:nvSpPr>
                <p:cNvPr id="12" name="Google Shape;4734;p72">
                  <a:extLst>
                    <a:ext uri="{FF2B5EF4-FFF2-40B4-BE49-F238E27FC236}">
                      <a16:creationId xmlns:a16="http://schemas.microsoft.com/office/drawing/2014/main" id="{E6EF8C26-18DA-48D0-0848-4E7AA5A07EBB}"/>
                    </a:ext>
                  </a:extLst>
                </p:cNvPr>
                <p:cNvSpPr/>
                <p:nvPr/>
              </p:nvSpPr>
              <p:spPr>
                <a:xfrm>
                  <a:off x="6159150" y="4075747"/>
                  <a:ext cx="1078800" cy="2562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" name="Google Shape;4735;p72">
                  <a:extLst>
                    <a:ext uri="{FF2B5EF4-FFF2-40B4-BE49-F238E27FC236}">
                      <a16:creationId xmlns:a16="http://schemas.microsoft.com/office/drawing/2014/main" id="{088A252A-6A02-02BD-4F2A-0F0ACD2EE026}"/>
                    </a:ext>
                  </a:extLst>
                </p:cNvPr>
                <p:cNvSpPr/>
                <p:nvPr/>
              </p:nvSpPr>
              <p:spPr>
                <a:xfrm>
                  <a:off x="6808752" y="1706603"/>
                  <a:ext cx="95524" cy="1861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4" h="11019" extrusionOk="0">
                      <a:moveTo>
                        <a:pt x="685" y="11019"/>
                      </a:moveTo>
                      <a:cubicBezTo>
                        <a:pt x="1369" y="10443"/>
                        <a:pt x="5654" y="6950"/>
                        <a:pt x="4862" y="5546"/>
                      </a:cubicBezTo>
                      <a:cubicBezTo>
                        <a:pt x="4754" y="5294"/>
                        <a:pt x="4574" y="4934"/>
                        <a:pt x="4250" y="4321"/>
                      </a:cubicBezTo>
                      <a:cubicBezTo>
                        <a:pt x="3277" y="4069"/>
                        <a:pt x="2269" y="4105"/>
                        <a:pt x="1333" y="4502"/>
                      </a:cubicBezTo>
                      <a:cubicBezTo>
                        <a:pt x="1297" y="4105"/>
                        <a:pt x="1225" y="3745"/>
                        <a:pt x="1117" y="3385"/>
                      </a:cubicBezTo>
                      <a:lnTo>
                        <a:pt x="937" y="3025"/>
                      </a:lnTo>
                      <a:cubicBezTo>
                        <a:pt x="1081" y="2053"/>
                        <a:pt x="1117" y="1045"/>
                        <a:pt x="1009" y="73"/>
                      </a:cubicBezTo>
                      <a:cubicBezTo>
                        <a:pt x="829" y="1"/>
                        <a:pt x="613" y="73"/>
                        <a:pt x="505" y="253"/>
                      </a:cubicBezTo>
                      <a:cubicBezTo>
                        <a:pt x="361" y="1693"/>
                        <a:pt x="1" y="8714"/>
                        <a:pt x="1" y="8714"/>
                      </a:cubicBezTo>
                      <a:cubicBezTo>
                        <a:pt x="145" y="9470"/>
                        <a:pt x="361" y="10263"/>
                        <a:pt x="685" y="11019"/>
                      </a:cubicBezTo>
                      <a:close/>
                    </a:path>
                  </a:pathLst>
                </a:custGeom>
                <a:solidFill>
                  <a:srgbClr val="D77F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" name="Google Shape;4736;p72">
                  <a:extLst>
                    <a:ext uri="{FF2B5EF4-FFF2-40B4-BE49-F238E27FC236}">
                      <a16:creationId xmlns:a16="http://schemas.microsoft.com/office/drawing/2014/main" id="{3D979929-1DC3-4F1F-D65F-03DC2EB43EB4}"/>
                    </a:ext>
                  </a:extLst>
                </p:cNvPr>
                <p:cNvSpPr/>
                <p:nvPr/>
              </p:nvSpPr>
              <p:spPr>
                <a:xfrm>
                  <a:off x="6805103" y="1675585"/>
                  <a:ext cx="100390" cy="1727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42" h="10227" extrusionOk="0">
                      <a:moveTo>
                        <a:pt x="2593" y="1261"/>
                      </a:moveTo>
                      <a:cubicBezTo>
                        <a:pt x="1333" y="2305"/>
                        <a:pt x="1" y="4069"/>
                        <a:pt x="361" y="4861"/>
                      </a:cubicBezTo>
                      <a:cubicBezTo>
                        <a:pt x="685" y="5689"/>
                        <a:pt x="1405" y="5005"/>
                        <a:pt x="1405" y="5005"/>
                      </a:cubicBezTo>
                      <a:cubicBezTo>
                        <a:pt x="1405" y="5005"/>
                        <a:pt x="397" y="6049"/>
                        <a:pt x="829" y="6626"/>
                      </a:cubicBezTo>
                      <a:cubicBezTo>
                        <a:pt x="1261" y="7202"/>
                        <a:pt x="2017" y="6554"/>
                        <a:pt x="2017" y="6554"/>
                      </a:cubicBezTo>
                      <a:cubicBezTo>
                        <a:pt x="2017" y="6554"/>
                        <a:pt x="469" y="7850"/>
                        <a:pt x="1153" y="8462"/>
                      </a:cubicBezTo>
                      <a:cubicBezTo>
                        <a:pt x="1513" y="8822"/>
                        <a:pt x="2053" y="8822"/>
                        <a:pt x="2377" y="8462"/>
                      </a:cubicBezTo>
                      <a:cubicBezTo>
                        <a:pt x="2377" y="8462"/>
                        <a:pt x="1189" y="9830"/>
                        <a:pt x="1801" y="10010"/>
                      </a:cubicBezTo>
                      <a:cubicBezTo>
                        <a:pt x="2413" y="10226"/>
                        <a:pt x="4934" y="8930"/>
                        <a:pt x="5438" y="7634"/>
                      </a:cubicBezTo>
                      <a:cubicBezTo>
                        <a:pt x="5942" y="6338"/>
                        <a:pt x="5042" y="6374"/>
                        <a:pt x="5042" y="6374"/>
                      </a:cubicBezTo>
                      <a:cubicBezTo>
                        <a:pt x="5042" y="6374"/>
                        <a:pt x="5726" y="5365"/>
                        <a:pt x="5114" y="4789"/>
                      </a:cubicBezTo>
                      <a:cubicBezTo>
                        <a:pt x="4538" y="4249"/>
                        <a:pt x="4213" y="4681"/>
                        <a:pt x="4213" y="4681"/>
                      </a:cubicBezTo>
                      <a:cubicBezTo>
                        <a:pt x="4213" y="4681"/>
                        <a:pt x="5294" y="3421"/>
                        <a:pt x="4826" y="3061"/>
                      </a:cubicBezTo>
                      <a:cubicBezTo>
                        <a:pt x="4466" y="2845"/>
                        <a:pt x="3997" y="2773"/>
                        <a:pt x="3565" y="2845"/>
                      </a:cubicBezTo>
                      <a:cubicBezTo>
                        <a:pt x="3565" y="2845"/>
                        <a:pt x="4610" y="0"/>
                        <a:pt x="2593" y="1261"/>
                      </a:cubicBezTo>
                      <a:close/>
                    </a:path>
                  </a:pathLst>
                </a:custGeom>
                <a:solidFill>
                  <a:srgbClr val="E6AD8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" name="Google Shape;4737;p72">
                  <a:extLst>
                    <a:ext uri="{FF2B5EF4-FFF2-40B4-BE49-F238E27FC236}">
                      <a16:creationId xmlns:a16="http://schemas.microsoft.com/office/drawing/2014/main" id="{09B1F48F-ADBA-B0BD-2CC2-FF1596A67F01}"/>
                    </a:ext>
                  </a:extLst>
                </p:cNvPr>
                <p:cNvSpPr/>
                <p:nvPr/>
              </p:nvSpPr>
              <p:spPr>
                <a:xfrm>
                  <a:off x="6417065" y="2064420"/>
                  <a:ext cx="556640" cy="1020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947" h="60420" extrusionOk="0">
                      <a:moveTo>
                        <a:pt x="29598" y="10694"/>
                      </a:moveTo>
                      <a:cubicBezTo>
                        <a:pt x="31686" y="25421"/>
                        <a:pt x="32802" y="40256"/>
                        <a:pt x="32946" y="55127"/>
                      </a:cubicBezTo>
                      <a:cubicBezTo>
                        <a:pt x="32910" y="55487"/>
                        <a:pt x="32622" y="55811"/>
                        <a:pt x="32262" y="55847"/>
                      </a:cubicBezTo>
                      <a:cubicBezTo>
                        <a:pt x="31614" y="55991"/>
                        <a:pt x="17211" y="60420"/>
                        <a:pt x="1728" y="55595"/>
                      </a:cubicBezTo>
                      <a:cubicBezTo>
                        <a:pt x="1728" y="55595"/>
                        <a:pt x="1188" y="55451"/>
                        <a:pt x="1116" y="54298"/>
                      </a:cubicBezTo>
                      <a:cubicBezTo>
                        <a:pt x="1008" y="53182"/>
                        <a:pt x="1584" y="48429"/>
                        <a:pt x="1476" y="43640"/>
                      </a:cubicBezTo>
                      <a:cubicBezTo>
                        <a:pt x="1332" y="38888"/>
                        <a:pt x="0" y="22108"/>
                        <a:pt x="5473" y="11054"/>
                      </a:cubicBezTo>
                      <a:cubicBezTo>
                        <a:pt x="10982" y="0"/>
                        <a:pt x="29598" y="10694"/>
                        <a:pt x="29598" y="10694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" name="Google Shape;4738;p72">
                  <a:extLst>
                    <a:ext uri="{FF2B5EF4-FFF2-40B4-BE49-F238E27FC236}">
                      <a16:creationId xmlns:a16="http://schemas.microsoft.com/office/drawing/2014/main" id="{88901449-25A9-4059-BE0A-0C4EC6D7D565}"/>
                    </a:ext>
                  </a:extLst>
                </p:cNvPr>
                <p:cNvSpPr/>
                <p:nvPr/>
              </p:nvSpPr>
              <p:spPr>
                <a:xfrm>
                  <a:off x="7223686" y="1611837"/>
                  <a:ext cx="158779" cy="2342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98" h="13863" extrusionOk="0">
                      <a:moveTo>
                        <a:pt x="3673" y="0"/>
                      </a:moveTo>
                      <a:cubicBezTo>
                        <a:pt x="3385" y="0"/>
                        <a:pt x="3313" y="1477"/>
                        <a:pt x="2845" y="2593"/>
                      </a:cubicBezTo>
                      <a:cubicBezTo>
                        <a:pt x="2341" y="3817"/>
                        <a:pt x="1440" y="4645"/>
                        <a:pt x="1332" y="5221"/>
                      </a:cubicBezTo>
                      <a:cubicBezTo>
                        <a:pt x="1044" y="6770"/>
                        <a:pt x="720" y="8282"/>
                        <a:pt x="288" y="9758"/>
                      </a:cubicBezTo>
                      <a:cubicBezTo>
                        <a:pt x="0" y="10478"/>
                        <a:pt x="1764" y="11991"/>
                        <a:pt x="2701" y="12315"/>
                      </a:cubicBezTo>
                      <a:cubicBezTo>
                        <a:pt x="2737" y="12783"/>
                        <a:pt x="2809" y="13323"/>
                        <a:pt x="2917" y="13863"/>
                      </a:cubicBezTo>
                      <a:cubicBezTo>
                        <a:pt x="5149" y="11523"/>
                        <a:pt x="8498" y="9938"/>
                        <a:pt x="8930" y="8462"/>
                      </a:cubicBezTo>
                      <a:cubicBezTo>
                        <a:pt x="9398" y="7022"/>
                        <a:pt x="7850" y="6013"/>
                        <a:pt x="7850" y="6013"/>
                      </a:cubicBezTo>
                      <a:cubicBezTo>
                        <a:pt x="6877" y="5725"/>
                        <a:pt x="5833" y="5761"/>
                        <a:pt x="4861" y="6158"/>
                      </a:cubicBezTo>
                      <a:cubicBezTo>
                        <a:pt x="4825" y="5761"/>
                        <a:pt x="4753" y="5401"/>
                        <a:pt x="4645" y="5041"/>
                      </a:cubicBezTo>
                      <a:lnTo>
                        <a:pt x="4501" y="4681"/>
                      </a:lnTo>
                      <a:cubicBezTo>
                        <a:pt x="4537" y="4681"/>
                        <a:pt x="5005" y="0"/>
                        <a:pt x="3673" y="0"/>
                      </a:cubicBezTo>
                      <a:close/>
                    </a:path>
                  </a:pathLst>
                </a:custGeom>
                <a:solidFill>
                  <a:srgbClr val="E6AD8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" name="Google Shape;4739;p72">
                  <a:extLst>
                    <a:ext uri="{FF2B5EF4-FFF2-40B4-BE49-F238E27FC236}">
                      <a16:creationId xmlns:a16="http://schemas.microsoft.com/office/drawing/2014/main" id="{C7D5A06B-2435-14A6-287C-96F32CAF37F6}"/>
                    </a:ext>
                  </a:extLst>
                </p:cNvPr>
                <p:cNvSpPr/>
                <p:nvPr/>
              </p:nvSpPr>
              <p:spPr>
                <a:xfrm>
                  <a:off x="6207186" y="1467052"/>
                  <a:ext cx="107689" cy="1040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74" h="6158" extrusionOk="0">
                      <a:moveTo>
                        <a:pt x="3601" y="1"/>
                      </a:moveTo>
                      <a:lnTo>
                        <a:pt x="577" y="973"/>
                      </a:lnTo>
                      <a:lnTo>
                        <a:pt x="1" y="5726"/>
                      </a:lnTo>
                      <a:lnTo>
                        <a:pt x="5762" y="6158"/>
                      </a:lnTo>
                      <a:lnTo>
                        <a:pt x="6302" y="5474"/>
                      </a:lnTo>
                      <a:cubicBezTo>
                        <a:pt x="6050" y="4322"/>
                        <a:pt x="6014" y="3133"/>
                        <a:pt x="6122" y="1945"/>
                      </a:cubicBezTo>
                      <a:cubicBezTo>
                        <a:pt x="6374" y="361"/>
                        <a:pt x="3601" y="1"/>
                        <a:pt x="3601" y="1"/>
                      </a:cubicBezTo>
                      <a:close/>
                    </a:path>
                  </a:pathLst>
                </a:custGeom>
                <a:solidFill>
                  <a:srgbClr val="D77F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" name="Google Shape;4740;p72">
                  <a:extLst>
                    <a:ext uri="{FF2B5EF4-FFF2-40B4-BE49-F238E27FC236}">
                      <a16:creationId xmlns:a16="http://schemas.microsoft.com/office/drawing/2014/main" id="{816072DD-6200-BADB-0EFC-4E42FAB64429}"/>
                    </a:ext>
                  </a:extLst>
                </p:cNvPr>
                <p:cNvSpPr/>
                <p:nvPr/>
              </p:nvSpPr>
              <p:spPr>
                <a:xfrm>
                  <a:off x="6799688" y="1610012"/>
                  <a:ext cx="523796" cy="5000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03" h="29598" extrusionOk="0">
                      <a:moveTo>
                        <a:pt x="25529" y="8498"/>
                      </a:moveTo>
                      <a:cubicBezTo>
                        <a:pt x="25529" y="8498"/>
                        <a:pt x="28698" y="9866"/>
                        <a:pt x="30966" y="14655"/>
                      </a:cubicBezTo>
                      <a:cubicBezTo>
                        <a:pt x="31002" y="14943"/>
                        <a:pt x="30930" y="15231"/>
                        <a:pt x="30750" y="15447"/>
                      </a:cubicBezTo>
                      <a:cubicBezTo>
                        <a:pt x="30426" y="15879"/>
                        <a:pt x="17680" y="26825"/>
                        <a:pt x="17680" y="26825"/>
                      </a:cubicBezTo>
                      <a:cubicBezTo>
                        <a:pt x="12675" y="29598"/>
                        <a:pt x="7850" y="21928"/>
                        <a:pt x="6085" y="18112"/>
                      </a:cubicBezTo>
                      <a:cubicBezTo>
                        <a:pt x="4537" y="14763"/>
                        <a:pt x="3097" y="6698"/>
                        <a:pt x="0" y="0"/>
                      </a:cubicBezTo>
                      <a:cubicBezTo>
                        <a:pt x="8210" y="1909"/>
                        <a:pt x="6770" y="360"/>
                        <a:pt x="10622" y="7742"/>
                      </a:cubicBezTo>
                      <a:lnTo>
                        <a:pt x="15915" y="17896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" name="Google Shape;4741;p72">
                  <a:extLst>
                    <a:ext uri="{FF2B5EF4-FFF2-40B4-BE49-F238E27FC236}">
                      <a16:creationId xmlns:a16="http://schemas.microsoft.com/office/drawing/2014/main" id="{4F0E90A2-6445-C786-EF93-DDB3EB030928}"/>
                    </a:ext>
                  </a:extLst>
                </p:cNvPr>
                <p:cNvSpPr/>
                <p:nvPr/>
              </p:nvSpPr>
              <p:spPr>
                <a:xfrm>
                  <a:off x="6523927" y="1169083"/>
                  <a:ext cx="329907" cy="2109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74" h="17104" extrusionOk="0">
                      <a:moveTo>
                        <a:pt x="1693" y="14943"/>
                      </a:moveTo>
                      <a:lnTo>
                        <a:pt x="1117" y="13647"/>
                      </a:lnTo>
                      <a:cubicBezTo>
                        <a:pt x="1117" y="13647"/>
                        <a:pt x="1" y="8606"/>
                        <a:pt x="2449" y="5005"/>
                      </a:cubicBezTo>
                      <a:cubicBezTo>
                        <a:pt x="4934" y="1405"/>
                        <a:pt x="11163" y="1"/>
                        <a:pt x="14332" y="1"/>
                      </a:cubicBezTo>
                      <a:cubicBezTo>
                        <a:pt x="17464" y="1"/>
                        <a:pt x="18652" y="3205"/>
                        <a:pt x="18941" y="3997"/>
                      </a:cubicBezTo>
                      <a:cubicBezTo>
                        <a:pt x="19265" y="4753"/>
                        <a:pt x="21965" y="5330"/>
                        <a:pt x="22469" y="7526"/>
                      </a:cubicBezTo>
                      <a:cubicBezTo>
                        <a:pt x="22973" y="9722"/>
                        <a:pt x="20705" y="17104"/>
                        <a:pt x="20705" y="17104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" name="Google Shape;4742;p72">
                  <a:extLst>
                    <a:ext uri="{FF2B5EF4-FFF2-40B4-BE49-F238E27FC236}">
                      <a16:creationId xmlns:a16="http://schemas.microsoft.com/office/drawing/2014/main" id="{6791F4AE-5B05-BE3F-05D0-EEE1999024D5}"/>
                    </a:ext>
                  </a:extLst>
                </p:cNvPr>
                <p:cNvSpPr/>
                <p:nvPr/>
              </p:nvSpPr>
              <p:spPr>
                <a:xfrm>
                  <a:off x="6481523" y="1397111"/>
                  <a:ext cx="338681" cy="2673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85" h="18617" extrusionOk="0">
                      <a:moveTo>
                        <a:pt x="4105" y="1"/>
                      </a:moveTo>
                      <a:cubicBezTo>
                        <a:pt x="4105" y="1"/>
                        <a:pt x="5401" y="2413"/>
                        <a:pt x="2701" y="7706"/>
                      </a:cubicBezTo>
                      <a:cubicBezTo>
                        <a:pt x="0" y="13035"/>
                        <a:pt x="973" y="16024"/>
                        <a:pt x="6482" y="17320"/>
                      </a:cubicBezTo>
                      <a:cubicBezTo>
                        <a:pt x="11991" y="18616"/>
                        <a:pt x="17968" y="17068"/>
                        <a:pt x="20128" y="14764"/>
                      </a:cubicBezTo>
                      <a:cubicBezTo>
                        <a:pt x="22289" y="12459"/>
                        <a:pt x="23585" y="8102"/>
                        <a:pt x="19732" y="4574"/>
                      </a:cubicBezTo>
                      <a:cubicBezTo>
                        <a:pt x="15879" y="1045"/>
                        <a:pt x="4105" y="1"/>
                        <a:pt x="410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" name="Google Shape;4743;p72">
                  <a:extLst>
                    <a:ext uri="{FF2B5EF4-FFF2-40B4-BE49-F238E27FC236}">
                      <a16:creationId xmlns:a16="http://schemas.microsoft.com/office/drawing/2014/main" id="{4759D7D2-162A-89C9-B83D-07E37E503CB0}"/>
                    </a:ext>
                  </a:extLst>
                </p:cNvPr>
                <p:cNvSpPr/>
                <p:nvPr/>
              </p:nvSpPr>
              <p:spPr>
                <a:xfrm>
                  <a:off x="6429229" y="2976276"/>
                  <a:ext cx="254287" cy="1188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51" h="70322" extrusionOk="0">
                      <a:moveTo>
                        <a:pt x="13935" y="7742"/>
                      </a:moveTo>
                      <a:cubicBezTo>
                        <a:pt x="14259" y="5761"/>
                        <a:pt x="14655" y="2989"/>
                        <a:pt x="15051" y="0"/>
                      </a:cubicBezTo>
                      <a:lnTo>
                        <a:pt x="3493" y="0"/>
                      </a:lnTo>
                      <a:cubicBezTo>
                        <a:pt x="3889" y="3313"/>
                        <a:pt x="4177" y="6086"/>
                        <a:pt x="4105" y="6590"/>
                      </a:cubicBezTo>
                      <a:cubicBezTo>
                        <a:pt x="684" y="25565"/>
                        <a:pt x="2773" y="49258"/>
                        <a:pt x="2053" y="58079"/>
                      </a:cubicBezTo>
                      <a:cubicBezTo>
                        <a:pt x="1981" y="58907"/>
                        <a:pt x="684" y="65713"/>
                        <a:pt x="684" y="65713"/>
                      </a:cubicBezTo>
                      <a:lnTo>
                        <a:pt x="0" y="68485"/>
                      </a:lnTo>
                      <a:lnTo>
                        <a:pt x="108" y="69601"/>
                      </a:lnTo>
                      <a:lnTo>
                        <a:pt x="3205" y="70322"/>
                      </a:lnTo>
                      <a:lnTo>
                        <a:pt x="6121" y="68233"/>
                      </a:lnTo>
                      <a:cubicBezTo>
                        <a:pt x="6121" y="68233"/>
                        <a:pt x="6769" y="60996"/>
                        <a:pt x="6625" y="59628"/>
                      </a:cubicBezTo>
                      <a:cubicBezTo>
                        <a:pt x="6553" y="58907"/>
                        <a:pt x="6409" y="58187"/>
                        <a:pt x="6229" y="57467"/>
                      </a:cubicBezTo>
                      <a:lnTo>
                        <a:pt x="6013" y="57107"/>
                      </a:lnTo>
                      <a:cubicBezTo>
                        <a:pt x="8498" y="40796"/>
                        <a:pt x="11306" y="24197"/>
                        <a:pt x="13935" y="7742"/>
                      </a:cubicBezTo>
                      <a:close/>
                    </a:path>
                  </a:pathLst>
                </a:custGeom>
                <a:solidFill>
                  <a:srgbClr val="E6AD8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" name="Google Shape;4744;p72">
                  <a:extLst>
                    <a:ext uri="{FF2B5EF4-FFF2-40B4-BE49-F238E27FC236}">
                      <a16:creationId xmlns:a16="http://schemas.microsoft.com/office/drawing/2014/main" id="{91D8A8BF-D721-6A84-F359-8BAF51A0C94A}"/>
                    </a:ext>
                  </a:extLst>
                </p:cNvPr>
                <p:cNvSpPr/>
                <p:nvPr/>
              </p:nvSpPr>
              <p:spPr>
                <a:xfrm>
                  <a:off x="6483355" y="2976268"/>
                  <a:ext cx="208698" cy="596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59" h="6914" extrusionOk="0">
                      <a:moveTo>
                        <a:pt x="10623" y="6770"/>
                      </a:moveTo>
                      <a:cubicBezTo>
                        <a:pt x="10911" y="4897"/>
                        <a:pt x="11235" y="2521"/>
                        <a:pt x="11559" y="0"/>
                      </a:cubicBezTo>
                      <a:lnTo>
                        <a:pt x="1" y="0"/>
                      </a:lnTo>
                      <a:cubicBezTo>
                        <a:pt x="361" y="3025"/>
                        <a:pt x="649" y="5545"/>
                        <a:pt x="613" y="6374"/>
                      </a:cubicBezTo>
                      <a:cubicBezTo>
                        <a:pt x="3926" y="6806"/>
                        <a:pt x="7274" y="6914"/>
                        <a:pt x="10623" y="6770"/>
                      </a:cubicBezTo>
                      <a:close/>
                    </a:path>
                  </a:pathLst>
                </a:custGeom>
                <a:solidFill>
                  <a:srgbClr val="D77F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" name="Google Shape;4745;p72">
                  <a:extLst>
                    <a:ext uri="{FF2B5EF4-FFF2-40B4-BE49-F238E27FC236}">
                      <a16:creationId xmlns:a16="http://schemas.microsoft.com/office/drawing/2014/main" id="{6AFB4F6C-395C-6889-7178-3037DF5FA777}"/>
                    </a:ext>
                  </a:extLst>
                </p:cNvPr>
                <p:cNvSpPr/>
                <p:nvPr/>
              </p:nvSpPr>
              <p:spPr>
                <a:xfrm>
                  <a:off x="6723039" y="2976276"/>
                  <a:ext cx="218402" cy="11771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27" h="69674" extrusionOk="0">
                      <a:moveTo>
                        <a:pt x="11811" y="8390"/>
                      </a:moveTo>
                      <a:cubicBezTo>
                        <a:pt x="11955" y="6302"/>
                        <a:pt x="12099" y="3241"/>
                        <a:pt x="12243" y="0"/>
                      </a:cubicBezTo>
                      <a:lnTo>
                        <a:pt x="1693" y="0"/>
                      </a:lnTo>
                      <a:cubicBezTo>
                        <a:pt x="2449" y="3853"/>
                        <a:pt x="3025" y="7274"/>
                        <a:pt x="2917" y="7850"/>
                      </a:cubicBezTo>
                      <a:cubicBezTo>
                        <a:pt x="0" y="23693"/>
                        <a:pt x="4105" y="42344"/>
                        <a:pt x="4393" y="55379"/>
                      </a:cubicBezTo>
                      <a:cubicBezTo>
                        <a:pt x="4321" y="55631"/>
                        <a:pt x="4249" y="55883"/>
                        <a:pt x="4177" y="56171"/>
                      </a:cubicBezTo>
                      <a:lnTo>
                        <a:pt x="3385" y="60564"/>
                      </a:lnTo>
                      <a:lnTo>
                        <a:pt x="9146" y="69385"/>
                      </a:lnTo>
                      <a:lnTo>
                        <a:pt x="11631" y="69673"/>
                      </a:lnTo>
                      <a:lnTo>
                        <a:pt x="12819" y="68449"/>
                      </a:lnTo>
                      <a:cubicBezTo>
                        <a:pt x="12819" y="68449"/>
                        <a:pt x="12927" y="67909"/>
                        <a:pt x="12099" y="67873"/>
                      </a:cubicBezTo>
                      <a:lnTo>
                        <a:pt x="11199" y="67585"/>
                      </a:lnTo>
                      <a:cubicBezTo>
                        <a:pt x="11199" y="67585"/>
                        <a:pt x="10442" y="67405"/>
                        <a:pt x="9686" y="65137"/>
                      </a:cubicBezTo>
                      <a:cubicBezTo>
                        <a:pt x="9218" y="63804"/>
                        <a:pt x="9470" y="59051"/>
                        <a:pt x="9470" y="55343"/>
                      </a:cubicBezTo>
                      <a:cubicBezTo>
                        <a:pt x="9542" y="39968"/>
                        <a:pt x="10766" y="23765"/>
                        <a:pt x="11811" y="8390"/>
                      </a:cubicBezTo>
                      <a:close/>
                    </a:path>
                  </a:pathLst>
                </a:custGeom>
                <a:solidFill>
                  <a:srgbClr val="E6AD8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" name="Google Shape;4746;p72">
                  <a:extLst>
                    <a:ext uri="{FF2B5EF4-FFF2-40B4-BE49-F238E27FC236}">
                      <a16:creationId xmlns:a16="http://schemas.microsoft.com/office/drawing/2014/main" id="{98963245-A163-81F3-99E0-B2C71611C5DD}"/>
                    </a:ext>
                  </a:extLst>
                </p:cNvPr>
                <p:cNvSpPr/>
                <p:nvPr/>
              </p:nvSpPr>
              <p:spPr>
                <a:xfrm>
                  <a:off x="6741915" y="2976268"/>
                  <a:ext cx="190024" cy="559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51" h="6194" extrusionOk="0">
                      <a:moveTo>
                        <a:pt x="10371" y="4213"/>
                      </a:moveTo>
                      <a:cubicBezTo>
                        <a:pt x="10407" y="2881"/>
                        <a:pt x="10479" y="1477"/>
                        <a:pt x="10551" y="0"/>
                      </a:cubicBezTo>
                      <a:lnTo>
                        <a:pt x="1" y="0"/>
                      </a:lnTo>
                      <a:cubicBezTo>
                        <a:pt x="469" y="2449"/>
                        <a:pt x="865" y="4717"/>
                        <a:pt x="1081" y="6194"/>
                      </a:cubicBezTo>
                      <a:cubicBezTo>
                        <a:pt x="4214" y="5725"/>
                        <a:pt x="7310" y="5077"/>
                        <a:pt x="10371" y="4213"/>
                      </a:cubicBezTo>
                      <a:close/>
                    </a:path>
                  </a:pathLst>
                </a:custGeom>
                <a:solidFill>
                  <a:srgbClr val="D77F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" name="Google Shape;4747;p72">
                  <a:extLst>
                    <a:ext uri="{FF2B5EF4-FFF2-40B4-BE49-F238E27FC236}">
                      <a16:creationId xmlns:a16="http://schemas.microsoft.com/office/drawing/2014/main" id="{70AC8531-CB11-4569-08A8-854AE58A5778}"/>
                    </a:ext>
                  </a:extLst>
                </p:cNvPr>
                <p:cNvSpPr/>
                <p:nvPr/>
              </p:nvSpPr>
              <p:spPr>
                <a:xfrm>
                  <a:off x="6745542" y="3973297"/>
                  <a:ext cx="57815" cy="2159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22" h="12783" extrusionOk="0">
                      <a:moveTo>
                        <a:pt x="685" y="0"/>
                      </a:moveTo>
                      <a:cubicBezTo>
                        <a:pt x="685" y="0"/>
                        <a:pt x="1" y="216"/>
                        <a:pt x="217" y="1657"/>
                      </a:cubicBezTo>
                      <a:cubicBezTo>
                        <a:pt x="469" y="3061"/>
                        <a:pt x="1513" y="3997"/>
                        <a:pt x="1513" y="6806"/>
                      </a:cubicBezTo>
                      <a:lnTo>
                        <a:pt x="1513" y="12171"/>
                      </a:lnTo>
                      <a:cubicBezTo>
                        <a:pt x="1513" y="12171"/>
                        <a:pt x="1477" y="12783"/>
                        <a:pt x="1873" y="12783"/>
                      </a:cubicBezTo>
                      <a:lnTo>
                        <a:pt x="2089" y="12783"/>
                      </a:lnTo>
                      <a:cubicBezTo>
                        <a:pt x="2269" y="12783"/>
                        <a:pt x="2377" y="12639"/>
                        <a:pt x="2377" y="12171"/>
                      </a:cubicBezTo>
                      <a:lnTo>
                        <a:pt x="2377" y="6194"/>
                      </a:lnTo>
                      <a:cubicBezTo>
                        <a:pt x="2377" y="5293"/>
                        <a:pt x="2737" y="3565"/>
                        <a:pt x="3097" y="3241"/>
                      </a:cubicBezTo>
                      <a:cubicBezTo>
                        <a:pt x="3421" y="2917"/>
                        <a:pt x="685" y="0"/>
                        <a:pt x="68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" name="Google Shape;4748;p72">
                  <a:extLst>
                    <a:ext uri="{FF2B5EF4-FFF2-40B4-BE49-F238E27FC236}">
                      <a16:creationId xmlns:a16="http://schemas.microsoft.com/office/drawing/2014/main" id="{E280F3D9-DD03-FA4A-FB1F-EEF8D327D518}"/>
                    </a:ext>
                  </a:extLst>
                </p:cNvPr>
                <p:cNvSpPr/>
                <p:nvPr/>
              </p:nvSpPr>
              <p:spPr>
                <a:xfrm>
                  <a:off x="6744326" y="3925232"/>
                  <a:ext cx="266468" cy="2640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72" h="15628" extrusionOk="0">
                      <a:moveTo>
                        <a:pt x="2917" y="1"/>
                      </a:moveTo>
                      <a:cubicBezTo>
                        <a:pt x="1693" y="685"/>
                        <a:pt x="721" y="1729"/>
                        <a:pt x="73" y="2989"/>
                      </a:cubicBezTo>
                      <a:cubicBezTo>
                        <a:pt x="1" y="3278"/>
                        <a:pt x="109" y="3566"/>
                        <a:pt x="325" y="3710"/>
                      </a:cubicBezTo>
                      <a:cubicBezTo>
                        <a:pt x="721" y="3998"/>
                        <a:pt x="3277" y="6302"/>
                        <a:pt x="3781" y="7814"/>
                      </a:cubicBezTo>
                      <a:cubicBezTo>
                        <a:pt x="4286" y="9291"/>
                        <a:pt x="5078" y="12243"/>
                        <a:pt x="5438" y="13395"/>
                      </a:cubicBezTo>
                      <a:cubicBezTo>
                        <a:pt x="5762" y="14548"/>
                        <a:pt x="6518" y="15628"/>
                        <a:pt x="7814" y="15628"/>
                      </a:cubicBezTo>
                      <a:lnTo>
                        <a:pt x="14475" y="15628"/>
                      </a:lnTo>
                      <a:cubicBezTo>
                        <a:pt x="15772" y="15628"/>
                        <a:pt x="15340" y="14476"/>
                        <a:pt x="14403" y="13863"/>
                      </a:cubicBezTo>
                      <a:cubicBezTo>
                        <a:pt x="13503" y="13287"/>
                        <a:pt x="11487" y="11811"/>
                        <a:pt x="11199" y="11703"/>
                      </a:cubicBezTo>
                      <a:cubicBezTo>
                        <a:pt x="10947" y="11595"/>
                        <a:pt x="10839" y="11703"/>
                        <a:pt x="10839" y="11703"/>
                      </a:cubicBezTo>
                      <a:cubicBezTo>
                        <a:pt x="10839" y="11703"/>
                        <a:pt x="11127" y="11847"/>
                        <a:pt x="11019" y="12099"/>
                      </a:cubicBezTo>
                      <a:cubicBezTo>
                        <a:pt x="10947" y="12315"/>
                        <a:pt x="10263" y="12207"/>
                        <a:pt x="9579" y="12207"/>
                      </a:cubicBezTo>
                      <a:cubicBezTo>
                        <a:pt x="8606" y="12171"/>
                        <a:pt x="7742" y="11559"/>
                        <a:pt x="7382" y="10695"/>
                      </a:cubicBezTo>
                      <a:cubicBezTo>
                        <a:pt x="6878" y="9543"/>
                        <a:pt x="4898" y="3566"/>
                        <a:pt x="4718" y="3025"/>
                      </a:cubicBezTo>
                      <a:cubicBezTo>
                        <a:pt x="4502" y="2521"/>
                        <a:pt x="3205" y="1297"/>
                        <a:pt x="291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" name="Google Shape;4749;p72">
                  <a:extLst>
                    <a:ext uri="{FF2B5EF4-FFF2-40B4-BE49-F238E27FC236}">
                      <a16:creationId xmlns:a16="http://schemas.microsoft.com/office/drawing/2014/main" id="{8EE7E36B-BEF2-2C50-E664-F25D799A2B9C}"/>
                    </a:ext>
                  </a:extLst>
                </p:cNvPr>
                <p:cNvSpPr/>
                <p:nvPr/>
              </p:nvSpPr>
              <p:spPr>
                <a:xfrm>
                  <a:off x="6387246" y="3941062"/>
                  <a:ext cx="172177" cy="2482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91" h="14691" extrusionOk="0">
                      <a:moveTo>
                        <a:pt x="3205" y="8606"/>
                      </a:moveTo>
                      <a:cubicBezTo>
                        <a:pt x="2917" y="9326"/>
                        <a:pt x="2629" y="10046"/>
                        <a:pt x="2269" y="10730"/>
                      </a:cubicBezTo>
                      <a:cubicBezTo>
                        <a:pt x="1945" y="11126"/>
                        <a:pt x="757" y="12494"/>
                        <a:pt x="541" y="12926"/>
                      </a:cubicBezTo>
                      <a:cubicBezTo>
                        <a:pt x="361" y="13359"/>
                        <a:pt x="1" y="14691"/>
                        <a:pt x="1441" y="14691"/>
                      </a:cubicBezTo>
                      <a:lnTo>
                        <a:pt x="6626" y="14691"/>
                      </a:lnTo>
                      <a:cubicBezTo>
                        <a:pt x="8030" y="14691"/>
                        <a:pt x="9182" y="14259"/>
                        <a:pt x="9218" y="12962"/>
                      </a:cubicBezTo>
                      <a:cubicBezTo>
                        <a:pt x="9218" y="11702"/>
                        <a:pt x="9326" y="7129"/>
                        <a:pt x="9506" y="6121"/>
                      </a:cubicBezTo>
                      <a:cubicBezTo>
                        <a:pt x="9687" y="5149"/>
                        <a:pt x="10191" y="4033"/>
                        <a:pt x="9939" y="3061"/>
                      </a:cubicBezTo>
                      <a:cubicBezTo>
                        <a:pt x="9687" y="2088"/>
                        <a:pt x="9290" y="1116"/>
                        <a:pt x="8786" y="216"/>
                      </a:cubicBezTo>
                      <a:cubicBezTo>
                        <a:pt x="8714" y="144"/>
                        <a:pt x="8606" y="72"/>
                        <a:pt x="8498" y="0"/>
                      </a:cubicBezTo>
                      <a:lnTo>
                        <a:pt x="8642" y="864"/>
                      </a:lnTo>
                      <a:cubicBezTo>
                        <a:pt x="8714" y="1080"/>
                        <a:pt x="8750" y="1260"/>
                        <a:pt x="8750" y="1476"/>
                      </a:cubicBezTo>
                      <a:cubicBezTo>
                        <a:pt x="8894" y="2917"/>
                        <a:pt x="8354" y="9326"/>
                        <a:pt x="8354" y="9866"/>
                      </a:cubicBezTo>
                      <a:cubicBezTo>
                        <a:pt x="8354" y="10406"/>
                        <a:pt x="7778" y="10766"/>
                        <a:pt x="6770" y="11018"/>
                      </a:cubicBezTo>
                      <a:cubicBezTo>
                        <a:pt x="5726" y="11306"/>
                        <a:pt x="3601" y="11558"/>
                        <a:pt x="2809" y="10802"/>
                      </a:cubicBezTo>
                      <a:cubicBezTo>
                        <a:pt x="2737" y="10694"/>
                        <a:pt x="2701" y="10550"/>
                        <a:pt x="2773" y="10406"/>
                      </a:cubicBezTo>
                      <a:cubicBezTo>
                        <a:pt x="2809" y="10118"/>
                        <a:pt x="3205" y="8606"/>
                        <a:pt x="3205" y="8606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" name="Google Shape;4750;p72">
                  <a:extLst>
                    <a:ext uri="{FF2B5EF4-FFF2-40B4-BE49-F238E27FC236}">
                      <a16:creationId xmlns:a16="http://schemas.microsoft.com/office/drawing/2014/main" id="{7498F15A-702C-328B-4611-667783DED0DE}"/>
                    </a:ext>
                  </a:extLst>
                </p:cNvPr>
                <p:cNvSpPr/>
                <p:nvPr/>
              </p:nvSpPr>
              <p:spPr>
                <a:xfrm>
                  <a:off x="6454165" y="1600889"/>
                  <a:ext cx="501292" cy="7050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671" h="41733" extrusionOk="0">
                      <a:moveTo>
                        <a:pt x="22145" y="1332"/>
                      </a:moveTo>
                      <a:cubicBezTo>
                        <a:pt x="22145" y="1332"/>
                        <a:pt x="26249" y="7382"/>
                        <a:pt x="26718" y="8246"/>
                      </a:cubicBezTo>
                      <a:cubicBezTo>
                        <a:pt x="27150" y="9110"/>
                        <a:pt x="28914" y="12891"/>
                        <a:pt x="29274" y="14799"/>
                      </a:cubicBezTo>
                      <a:cubicBezTo>
                        <a:pt x="29670" y="16707"/>
                        <a:pt x="28914" y="19408"/>
                        <a:pt x="28194" y="20848"/>
                      </a:cubicBezTo>
                      <a:lnTo>
                        <a:pt x="28194" y="39752"/>
                      </a:lnTo>
                      <a:cubicBezTo>
                        <a:pt x="20992" y="41732"/>
                        <a:pt x="12027" y="41048"/>
                        <a:pt x="4789" y="39752"/>
                      </a:cubicBezTo>
                      <a:lnTo>
                        <a:pt x="5978" y="31866"/>
                      </a:lnTo>
                      <a:lnTo>
                        <a:pt x="0" y="2917"/>
                      </a:lnTo>
                      <a:lnTo>
                        <a:pt x="8786" y="72"/>
                      </a:lnTo>
                      <a:lnTo>
                        <a:pt x="14655" y="1585"/>
                      </a:lnTo>
                      <a:lnTo>
                        <a:pt x="17032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" name="Google Shape;4751;p72">
                  <a:extLst>
                    <a:ext uri="{FF2B5EF4-FFF2-40B4-BE49-F238E27FC236}">
                      <a16:creationId xmlns:a16="http://schemas.microsoft.com/office/drawing/2014/main" id="{CF188CF3-DFEE-7C05-B714-9C3A87F25B2D}"/>
                    </a:ext>
                  </a:extLst>
                </p:cNvPr>
                <p:cNvSpPr/>
                <p:nvPr/>
              </p:nvSpPr>
              <p:spPr>
                <a:xfrm>
                  <a:off x="6612349" y="1479350"/>
                  <a:ext cx="125360" cy="1651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46" h="9146" extrusionOk="0">
                      <a:moveTo>
                        <a:pt x="0" y="0"/>
                      </a:moveTo>
                      <a:lnTo>
                        <a:pt x="8246" y="0"/>
                      </a:lnTo>
                      <a:lnTo>
                        <a:pt x="8246" y="9146"/>
                      </a:lnTo>
                      <a:lnTo>
                        <a:pt x="4969" y="9146"/>
                      </a:lnTo>
                      <a:lnTo>
                        <a:pt x="0" y="7201"/>
                      </a:lnTo>
                      <a:close/>
                    </a:path>
                  </a:pathLst>
                </a:custGeom>
                <a:solidFill>
                  <a:srgbClr val="D77F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" name="Google Shape;4752;p72">
                  <a:extLst>
                    <a:ext uri="{FF2B5EF4-FFF2-40B4-BE49-F238E27FC236}">
                      <a16:creationId xmlns:a16="http://schemas.microsoft.com/office/drawing/2014/main" id="{2B44B05B-9CE7-6310-DF43-1A6E63CB2BFF}"/>
                    </a:ext>
                  </a:extLst>
                </p:cNvPr>
                <p:cNvSpPr/>
                <p:nvPr/>
              </p:nvSpPr>
              <p:spPr>
                <a:xfrm>
                  <a:off x="6587985" y="1579602"/>
                  <a:ext cx="115004" cy="1295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07" h="7670" extrusionOk="0">
                      <a:moveTo>
                        <a:pt x="829" y="0"/>
                      </a:moveTo>
                      <a:lnTo>
                        <a:pt x="6806" y="3889"/>
                      </a:lnTo>
                      <a:lnTo>
                        <a:pt x="3962" y="7669"/>
                      </a:lnTo>
                      <a:lnTo>
                        <a:pt x="1" y="16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" name="Google Shape;4753;p72">
                  <a:extLst>
                    <a:ext uri="{FF2B5EF4-FFF2-40B4-BE49-F238E27FC236}">
                      <a16:creationId xmlns:a16="http://schemas.microsoft.com/office/drawing/2014/main" id="{72D2D3E9-0B43-29CF-CF0C-0775232D5AB0}"/>
                    </a:ext>
                  </a:extLst>
                </p:cNvPr>
                <p:cNvSpPr/>
                <p:nvPr/>
              </p:nvSpPr>
              <p:spPr>
                <a:xfrm>
                  <a:off x="6702968" y="1580819"/>
                  <a:ext cx="65096" cy="1289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53" h="7634" extrusionOk="0">
                      <a:moveTo>
                        <a:pt x="0" y="3817"/>
                      </a:moveTo>
                      <a:lnTo>
                        <a:pt x="2305" y="0"/>
                      </a:lnTo>
                      <a:lnTo>
                        <a:pt x="3457" y="1476"/>
                      </a:lnTo>
                      <a:lnTo>
                        <a:pt x="3853" y="7633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" name="Google Shape;4754;p72">
                  <a:extLst>
                    <a:ext uri="{FF2B5EF4-FFF2-40B4-BE49-F238E27FC236}">
                      <a16:creationId xmlns:a16="http://schemas.microsoft.com/office/drawing/2014/main" id="{FB516ACF-92CD-1D08-B7B0-81E98112176F}"/>
                    </a:ext>
                  </a:extLst>
                </p:cNvPr>
                <p:cNvSpPr/>
                <p:nvPr/>
              </p:nvSpPr>
              <p:spPr>
                <a:xfrm>
                  <a:off x="6742659" y="1357303"/>
                  <a:ext cx="99816" cy="811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51" h="5654" extrusionOk="0">
                      <a:moveTo>
                        <a:pt x="4070" y="36"/>
                      </a:moveTo>
                      <a:lnTo>
                        <a:pt x="4250" y="72"/>
                      </a:lnTo>
                      <a:lnTo>
                        <a:pt x="4250" y="72"/>
                      </a:lnTo>
                      <a:cubicBezTo>
                        <a:pt x="6914" y="649"/>
                        <a:pt x="6950" y="4429"/>
                        <a:pt x="4286" y="5041"/>
                      </a:cubicBezTo>
                      <a:cubicBezTo>
                        <a:pt x="1621" y="5653"/>
                        <a:pt x="1" y="2269"/>
                        <a:pt x="2125" y="541"/>
                      </a:cubicBezTo>
                      <a:cubicBezTo>
                        <a:pt x="2053" y="1297"/>
                        <a:pt x="2161" y="2233"/>
                        <a:pt x="3133" y="2341"/>
                      </a:cubicBezTo>
                      <a:lnTo>
                        <a:pt x="3133" y="901"/>
                      </a:lnTo>
                      <a:cubicBezTo>
                        <a:pt x="3133" y="397"/>
                        <a:pt x="3565" y="0"/>
                        <a:pt x="4070" y="36"/>
                      </a:cubicBezTo>
                      <a:close/>
                    </a:path>
                  </a:pathLst>
                </a:custGeom>
                <a:solidFill>
                  <a:srgbClr val="E6AD8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" name="Google Shape;4755;p72">
                  <a:extLst>
                    <a:ext uri="{FF2B5EF4-FFF2-40B4-BE49-F238E27FC236}">
                      <a16:creationId xmlns:a16="http://schemas.microsoft.com/office/drawing/2014/main" id="{762B064E-5D6B-DAD3-91D2-E4DE97B3912A}"/>
                    </a:ext>
                  </a:extLst>
                </p:cNvPr>
                <p:cNvSpPr/>
                <p:nvPr/>
              </p:nvSpPr>
              <p:spPr>
                <a:xfrm>
                  <a:off x="6516680" y="1356786"/>
                  <a:ext cx="100333" cy="82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7" h="5726" extrusionOk="0">
                      <a:moveTo>
                        <a:pt x="2953" y="72"/>
                      </a:moveTo>
                      <a:lnTo>
                        <a:pt x="2773" y="72"/>
                      </a:lnTo>
                      <a:lnTo>
                        <a:pt x="2773" y="72"/>
                      </a:lnTo>
                      <a:cubicBezTo>
                        <a:pt x="109" y="613"/>
                        <a:pt x="1" y="4429"/>
                        <a:pt x="2665" y="5077"/>
                      </a:cubicBezTo>
                      <a:cubicBezTo>
                        <a:pt x="5294" y="5726"/>
                        <a:pt x="6986" y="2341"/>
                        <a:pt x="4898" y="613"/>
                      </a:cubicBezTo>
                      <a:cubicBezTo>
                        <a:pt x="4970" y="1369"/>
                        <a:pt x="4826" y="2305"/>
                        <a:pt x="3854" y="2377"/>
                      </a:cubicBezTo>
                      <a:lnTo>
                        <a:pt x="3890" y="901"/>
                      </a:lnTo>
                      <a:cubicBezTo>
                        <a:pt x="3890" y="397"/>
                        <a:pt x="3458" y="0"/>
                        <a:pt x="2953" y="72"/>
                      </a:cubicBezTo>
                      <a:close/>
                    </a:path>
                  </a:pathLst>
                </a:custGeom>
                <a:solidFill>
                  <a:srgbClr val="E6AD8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" name="Google Shape;4756;p72">
                  <a:extLst>
                    <a:ext uri="{FF2B5EF4-FFF2-40B4-BE49-F238E27FC236}">
                      <a16:creationId xmlns:a16="http://schemas.microsoft.com/office/drawing/2014/main" id="{3D2C3DC2-33B6-7697-1103-568B18CBBF6B}"/>
                    </a:ext>
                  </a:extLst>
                </p:cNvPr>
                <p:cNvSpPr/>
                <p:nvPr/>
              </p:nvSpPr>
              <p:spPr>
                <a:xfrm>
                  <a:off x="6554436" y="1175811"/>
                  <a:ext cx="250783" cy="3655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64" h="25457" extrusionOk="0">
                      <a:moveTo>
                        <a:pt x="8714" y="25457"/>
                      </a:moveTo>
                      <a:cubicBezTo>
                        <a:pt x="3961" y="25457"/>
                        <a:pt x="0" y="19588"/>
                        <a:pt x="0" y="14943"/>
                      </a:cubicBezTo>
                      <a:lnTo>
                        <a:pt x="0" y="8750"/>
                      </a:lnTo>
                      <a:cubicBezTo>
                        <a:pt x="0" y="3925"/>
                        <a:pt x="3925" y="36"/>
                        <a:pt x="8714" y="0"/>
                      </a:cubicBezTo>
                      <a:lnTo>
                        <a:pt x="8714" y="0"/>
                      </a:lnTo>
                      <a:cubicBezTo>
                        <a:pt x="13539" y="36"/>
                        <a:pt x="17464" y="3925"/>
                        <a:pt x="17464" y="8750"/>
                      </a:cubicBezTo>
                      <a:lnTo>
                        <a:pt x="17464" y="14799"/>
                      </a:lnTo>
                      <a:cubicBezTo>
                        <a:pt x="17464" y="19876"/>
                        <a:pt x="14007" y="25457"/>
                        <a:pt x="8714" y="25457"/>
                      </a:cubicBezTo>
                      <a:close/>
                    </a:path>
                  </a:pathLst>
                </a:custGeom>
                <a:solidFill>
                  <a:srgbClr val="E6AD8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" name="Google Shape;4757;p72">
                  <a:extLst>
                    <a:ext uri="{FF2B5EF4-FFF2-40B4-BE49-F238E27FC236}">
                      <a16:creationId xmlns:a16="http://schemas.microsoft.com/office/drawing/2014/main" id="{2ADE17BB-B7F7-23C8-88DC-5EF0B09397AF}"/>
                    </a:ext>
                  </a:extLst>
                </p:cNvPr>
                <p:cNvSpPr/>
                <p:nvPr/>
              </p:nvSpPr>
              <p:spPr>
                <a:xfrm>
                  <a:off x="6591139" y="1317994"/>
                  <a:ext cx="50700" cy="329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30" h="1442" extrusionOk="0">
                      <a:moveTo>
                        <a:pt x="3277" y="397"/>
                      </a:moveTo>
                      <a:cubicBezTo>
                        <a:pt x="3457" y="469"/>
                        <a:pt x="3529" y="685"/>
                        <a:pt x="3457" y="901"/>
                      </a:cubicBezTo>
                      <a:cubicBezTo>
                        <a:pt x="3385" y="1081"/>
                        <a:pt x="3169" y="1153"/>
                        <a:pt x="2953" y="1081"/>
                      </a:cubicBezTo>
                      <a:cubicBezTo>
                        <a:pt x="2269" y="757"/>
                        <a:pt x="1477" y="829"/>
                        <a:pt x="793" y="1225"/>
                      </a:cubicBezTo>
                      <a:cubicBezTo>
                        <a:pt x="397" y="1441"/>
                        <a:pt x="1" y="829"/>
                        <a:pt x="433" y="577"/>
                      </a:cubicBezTo>
                      <a:cubicBezTo>
                        <a:pt x="1297" y="73"/>
                        <a:pt x="2341" y="1"/>
                        <a:pt x="3277" y="39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" name="Google Shape;4758;p72">
                  <a:extLst>
                    <a:ext uri="{FF2B5EF4-FFF2-40B4-BE49-F238E27FC236}">
                      <a16:creationId xmlns:a16="http://schemas.microsoft.com/office/drawing/2014/main" id="{815480C2-2B8C-96A0-E157-1F5A8CD5DE53}"/>
                    </a:ext>
                  </a:extLst>
                </p:cNvPr>
                <p:cNvSpPr/>
                <p:nvPr/>
              </p:nvSpPr>
              <p:spPr>
                <a:xfrm>
                  <a:off x="6715258" y="1319637"/>
                  <a:ext cx="53285" cy="31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10" h="1370" extrusionOk="0">
                      <a:moveTo>
                        <a:pt x="3277" y="505"/>
                      </a:moveTo>
                      <a:cubicBezTo>
                        <a:pt x="3709" y="721"/>
                        <a:pt x="3349" y="1369"/>
                        <a:pt x="2917" y="1117"/>
                      </a:cubicBezTo>
                      <a:cubicBezTo>
                        <a:pt x="2233" y="793"/>
                        <a:pt x="1441" y="757"/>
                        <a:pt x="757" y="1081"/>
                      </a:cubicBezTo>
                      <a:cubicBezTo>
                        <a:pt x="325" y="1297"/>
                        <a:pt x="0" y="685"/>
                        <a:pt x="433" y="433"/>
                      </a:cubicBezTo>
                      <a:cubicBezTo>
                        <a:pt x="1333" y="1"/>
                        <a:pt x="2377" y="1"/>
                        <a:pt x="3277" y="505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" name="Google Shape;4759;p72">
                  <a:extLst>
                    <a:ext uri="{FF2B5EF4-FFF2-40B4-BE49-F238E27FC236}">
                      <a16:creationId xmlns:a16="http://schemas.microsoft.com/office/drawing/2014/main" id="{678C7FE6-91D1-84C2-F95D-837A5BAEF143}"/>
                    </a:ext>
                  </a:extLst>
                </p:cNvPr>
                <p:cNvSpPr/>
                <p:nvPr/>
              </p:nvSpPr>
              <p:spPr>
                <a:xfrm>
                  <a:off x="6398194" y="1605147"/>
                  <a:ext cx="336430" cy="9709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13" h="57467" extrusionOk="0">
                      <a:moveTo>
                        <a:pt x="2197" y="1909"/>
                      </a:moveTo>
                      <a:cubicBezTo>
                        <a:pt x="2197" y="1909"/>
                        <a:pt x="9327" y="0"/>
                        <a:pt x="9543" y="0"/>
                      </a:cubicBezTo>
                      <a:cubicBezTo>
                        <a:pt x="9831" y="108"/>
                        <a:pt x="10083" y="216"/>
                        <a:pt x="10299" y="396"/>
                      </a:cubicBezTo>
                      <a:cubicBezTo>
                        <a:pt x="19913" y="26141"/>
                        <a:pt x="18976" y="25637"/>
                        <a:pt x="14079" y="53110"/>
                      </a:cubicBezTo>
                      <a:cubicBezTo>
                        <a:pt x="14079" y="53110"/>
                        <a:pt x="13971" y="53866"/>
                        <a:pt x="12819" y="54226"/>
                      </a:cubicBezTo>
                      <a:cubicBezTo>
                        <a:pt x="11703" y="54550"/>
                        <a:pt x="721" y="57215"/>
                        <a:pt x="721" y="57215"/>
                      </a:cubicBezTo>
                      <a:cubicBezTo>
                        <a:pt x="721" y="57215"/>
                        <a:pt x="1" y="57467"/>
                        <a:pt x="217" y="56243"/>
                      </a:cubicBezTo>
                      <a:cubicBezTo>
                        <a:pt x="433" y="55019"/>
                        <a:pt x="6158" y="28950"/>
                        <a:pt x="6158" y="28950"/>
                      </a:cubicBezTo>
                      <a:lnTo>
                        <a:pt x="3746" y="14403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" name="Google Shape;4760;p72">
                  <a:extLst>
                    <a:ext uri="{FF2B5EF4-FFF2-40B4-BE49-F238E27FC236}">
                      <a16:creationId xmlns:a16="http://schemas.microsoft.com/office/drawing/2014/main" id="{B3A29100-1238-1AB6-43B5-5BD069823B1F}"/>
                    </a:ext>
                  </a:extLst>
                </p:cNvPr>
                <p:cNvSpPr/>
                <p:nvPr/>
              </p:nvSpPr>
              <p:spPr>
                <a:xfrm>
                  <a:off x="6791174" y="1609404"/>
                  <a:ext cx="194681" cy="9283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3" h="54947" extrusionOk="0">
                      <a:moveTo>
                        <a:pt x="0" y="180"/>
                      </a:moveTo>
                      <a:cubicBezTo>
                        <a:pt x="0" y="180"/>
                        <a:pt x="4573" y="13359"/>
                        <a:pt x="4933" y="14547"/>
                      </a:cubicBezTo>
                      <a:cubicBezTo>
                        <a:pt x="5329" y="15735"/>
                        <a:pt x="5545" y="16743"/>
                        <a:pt x="5077" y="19408"/>
                      </a:cubicBezTo>
                      <a:cubicBezTo>
                        <a:pt x="4969" y="19840"/>
                        <a:pt x="4933" y="20272"/>
                        <a:pt x="4933" y="20740"/>
                      </a:cubicBezTo>
                      <a:cubicBezTo>
                        <a:pt x="4933" y="21712"/>
                        <a:pt x="5041" y="26933"/>
                        <a:pt x="5041" y="26933"/>
                      </a:cubicBezTo>
                      <a:lnTo>
                        <a:pt x="5581" y="51634"/>
                      </a:lnTo>
                      <a:cubicBezTo>
                        <a:pt x="5689" y="52174"/>
                        <a:pt x="6049" y="52678"/>
                        <a:pt x="6589" y="52894"/>
                      </a:cubicBezTo>
                      <a:cubicBezTo>
                        <a:pt x="7454" y="53218"/>
                        <a:pt x="10982" y="54839"/>
                        <a:pt x="10982" y="54839"/>
                      </a:cubicBezTo>
                      <a:cubicBezTo>
                        <a:pt x="10982" y="54839"/>
                        <a:pt x="11522" y="54947"/>
                        <a:pt x="11522" y="54298"/>
                      </a:cubicBezTo>
                      <a:cubicBezTo>
                        <a:pt x="11522" y="53614"/>
                        <a:pt x="9002" y="29814"/>
                        <a:pt x="9002" y="29814"/>
                      </a:cubicBezTo>
                      <a:lnTo>
                        <a:pt x="8534" y="21136"/>
                      </a:lnTo>
                      <a:cubicBezTo>
                        <a:pt x="9974" y="15627"/>
                        <a:pt x="11522" y="14115"/>
                        <a:pt x="8390" y="8894"/>
                      </a:cubicBezTo>
                      <a:cubicBezTo>
                        <a:pt x="7886" y="8066"/>
                        <a:pt x="7202" y="6878"/>
                        <a:pt x="6517" y="5689"/>
                      </a:cubicBezTo>
                      <a:cubicBezTo>
                        <a:pt x="4537" y="2161"/>
                        <a:pt x="5905" y="1297"/>
                        <a:pt x="3709" y="612"/>
                      </a:cubicBezTo>
                      <a:lnTo>
                        <a:pt x="360" y="0"/>
                      </a:lnTo>
                      <a:cubicBezTo>
                        <a:pt x="216" y="0"/>
                        <a:pt x="72" y="72"/>
                        <a:pt x="0" y="18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19" name="Google Shape;4761;p72">
                  <a:extLst>
                    <a:ext uri="{FF2B5EF4-FFF2-40B4-BE49-F238E27FC236}">
                      <a16:creationId xmlns:a16="http://schemas.microsoft.com/office/drawing/2014/main" id="{67748E9E-8268-9030-5DE4-CC4A578DB1D9}"/>
                    </a:ext>
                  </a:extLst>
                </p:cNvPr>
                <p:cNvSpPr/>
                <p:nvPr/>
              </p:nvSpPr>
              <p:spPr>
                <a:xfrm>
                  <a:off x="6747829" y="1209932"/>
                  <a:ext cx="93096" cy="1783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12423" extrusionOk="0">
                      <a:moveTo>
                        <a:pt x="3998" y="12423"/>
                      </a:moveTo>
                      <a:lnTo>
                        <a:pt x="3061" y="8570"/>
                      </a:lnTo>
                      <a:cubicBezTo>
                        <a:pt x="3061" y="8570"/>
                        <a:pt x="1" y="6302"/>
                        <a:pt x="1081" y="3169"/>
                      </a:cubicBezTo>
                      <a:cubicBezTo>
                        <a:pt x="2161" y="1"/>
                        <a:pt x="2377" y="325"/>
                        <a:pt x="2377" y="325"/>
                      </a:cubicBezTo>
                      <a:cubicBezTo>
                        <a:pt x="2377" y="325"/>
                        <a:pt x="6482" y="2197"/>
                        <a:pt x="4646" y="10478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20" name="Google Shape;4762;p72">
                  <a:extLst>
                    <a:ext uri="{FF2B5EF4-FFF2-40B4-BE49-F238E27FC236}">
                      <a16:creationId xmlns:a16="http://schemas.microsoft.com/office/drawing/2014/main" id="{1635CE2E-FA13-3A34-E14A-3E55FD4C8DAD}"/>
                    </a:ext>
                  </a:extLst>
                </p:cNvPr>
                <p:cNvSpPr/>
                <p:nvPr/>
              </p:nvSpPr>
              <p:spPr>
                <a:xfrm>
                  <a:off x="6518748" y="1209932"/>
                  <a:ext cx="93096" cy="1783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12423" extrusionOk="0">
                      <a:moveTo>
                        <a:pt x="2485" y="12423"/>
                      </a:moveTo>
                      <a:lnTo>
                        <a:pt x="3422" y="8570"/>
                      </a:lnTo>
                      <a:cubicBezTo>
                        <a:pt x="3422" y="8570"/>
                        <a:pt x="6482" y="6302"/>
                        <a:pt x="5402" y="3169"/>
                      </a:cubicBezTo>
                      <a:cubicBezTo>
                        <a:pt x="4322" y="1"/>
                        <a:pt x="4106" y="325"/>
                        <a:pt x="4106" y="325"/>
                      </a:cubicBezTo>
                      <a:cubicBezTo>
                        <a:pt x="4106" y="325"/>
                        <a:pt x="1" y="2197"/>
                        <a:pt x="1837" y="10478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21" name="Google Shape;4763;p72">
                  <a:extLst>
                    <a:ext uri="{FF2B5EF4-FFF2-40B4-BE49-F238E27FC236}">
                      <a16:creationId xmlns:a16="http://schemas.microsoft.com/office/drawing/2014/main" id="{1A56AE2E-2A5D-C00A-0A9B-37B61F79C319}"/>
                    </a:ext>
                  </a:extLst>
                </p:cNvPr>
                <p:cNvSpPr/>
                <p:nvPr/>
              </p:nvSpPr>
              <p:spPr>
                <a:xfrm>
                  <a:off x="6510993" y="1164423"/>
                  <a:ext cx="281298" cy="1706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89" h="11884" extrusionOk="0">
                      <a:moveTo>
                        <a:pt x="19588" y="11883"/>
                      </a:moveTo>
                      <a:cubicBezTo>
                        <a:pt x="19588" y="11883"/>
                        <a:pt x="17284" y="11163"/>
                        <a:pt x="15484" y="6626"/>
                      </a:cubicBezTo>
                      <a:cubicBezTo>
                        <a:pt x="13647" y="2089"/>
                        <a:pt x="9831" y="10263"/>
                        <a:pt x="4898" y="9615"/>
                      </a:cubicBezTo>
                      <a:cubicBezTo>
                        <a:pt x="1" y="8967"/>
                        <a:pt x="3926" y="1801"/>
                        <a:pt x="9723" y="685"/>
                      </a:cubicBezTo>
                      <a:cubicBezTo>
                        <a:pt x="13143" y="1"/>
                        <a:pt x="16636" y="1117"/>
                        <a:pt x="19048" y="3638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04" name="Google Shape;4764;p72">
                  <a:extLst>
                    <a:ext uri="{FF2B5EF4-FFF2-40B4-BE49-F238E27FC236}">
                      <a16:creationId xmlns:a16="http://schemas.microsoft.com/office/drawing/2014/main" id="{D6B7E588-5B38-CAB5-0CE7-D236793729DE}"/>
                    </a:ext>
                  </a:extLst>
                </p:cNvPr>
                <p:cNvSpPr/>
                <p:nvPr/>
              </p:nvSpPr>
              <p:spPr>
                <a:xfrm>
                  <a:off x="6096478" y="1530321"/>
                  <a:ext cx="402118" cy="5073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01" h="30031" extrusionOk="0">
                      <a:moveTo>
                        <a:pt x="20056" y="6374"/>
                      </a:moveTo>
                      <a:cubicBezTo>
                        <a:pt x="19660" y="6482"/>
                        <a:pt x="19264" y="6662"/>
                        <a:pt x="18940" y="6878"/>
                      </a:cubicBezTo>
                      <a:cubicBezTo>
                        <a:pt x="17212" y="8066"/>
                        <a:pt x="12243" y="15663"/>
                        <a:pt x="12243" y="15663"/>
                      </a:cubicBezTo>
                      <a:cubicBezTo>
                        <a:pt x="12279" y="14331"/>
                        <a:pt x="14115" y="973"/>
                        <a:pt x="13035" y="613"/>
                      </a:cubicBezTo>
                      <a:cubicBezTo>
                        <a:pt x="13035" y="613"/>
                        <a:pt x="8822" y="1153"/>
                        <a:pt x="6194" y="0"/>
                      </a:cubicBezTo>
                      <a:cubicBezTo>
                        <a:pt x="5762" y="289"/>
                        <a:pt x="5473" y="793"/>
                        <a:pt x="5401" y="1297"/>
                      </a:cubicBezTo>
                      <a:cubicBezTo>
                        <a:pt x="4609" y="5654"/>
                        <a:pt x="0" y="26969"/>
                        <a:pt x="6302" y="28662"/>
                      </a:cubicBezTo>
                      <a:cubicBezTo>
                        <a:pt x="11343" y="30030"/>
                        <a:pt x="20056" y="21100"/>
                        <a:pt x="22613" y="18904"/>
                      </a:cubicBezTo>
                      <a:cubicBezTo>
                        <a:pt x="23801" y="16672"/>
                        <a:pt x="22433" y="5618"/>
                        <a:pt x="20056" y="6374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05" name="Google Shape;4765;p72">
                  <a:extLst>
                    <a:ext uri="{FF2B5EF4-FFF2-40B4-BE49-F238E27FC236}">
                      <a16:creationId xmlns:a16="http://schemas.microsoft.com/office/drawing/2014/main" id="{CFF82391-BA09-B921-54D9-3DFFB6A6BA4C}"/>
                    </a:ext>
                  </a:extLst>
                </p:cNvPr>
                <p:cNvSpPr/>
                <p:nvPr/>
              </p:nvSpPr>
              <p:spPr>
                <a:xfrm>
                  <a:off x="6173735" y="1238336"/>
                  <a:ext cx="221443" cy="2889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07" h="17104" extrusionOk="0">
                      <a:moveTo>
                        <a:pt x="10154" y="13215"/>
                      </a:moveTo>
                      <a:cubicBezTo>
                        <a:pt x="10730" y="12279"/>
                        <a:pt x="11522" y="11522"/>
                        <a:pt x="12531" y="11054"/>
                      </a:cubicBezTo>
                      <a:cubicBezTo>
                        <a:pt x="13107" y="10766"/>
                        <a:pt x="11739" y="8606"/>
                        <a:pt x="10154" y="10406"/>
                      </a:cubicBezTo>
                      <a:cubicBezTo>
                        <a:pt x="10154" y="10406"/>
                        <a:pt x="9146" y="10910"/>
                        <a:pt x="8894" y="10478"/>
                      </a:cubicBezTo>
                      <a:cubicBezTo>
                        <a:pt x="8606" y="10082"/>
                        <a:pt x="10586" y="3421"/>
                        <a:pt x="10802" y="2701"/>
                      </a:cubicBezTo>
                      <a:cubicBezTo>
                        <a:pt x="10982" y="2161"/>
                        <a:pt x="10586" y="1621"/>
                        <a:pt x="10046" y="1657"/>
                      </a:cubicBezTo>
                      <a:cubicBezTo>
                        <a:pt x="9758" y="1765"/>
                        <a:pt x="9470" y="2809"/>
                        <a:pt x="9002" y="4105"/>
                      </a:cubicBezTo>
                      <a:cubicBezTo>
                        <a:pt x="8534" y="5437"/>
                        <a:pt x="7994" y="6878"/>
                        <a:pt x="7850" y="6986"/>
                      </a:cubicBezTo>
                      <a:cubicBezTo>
                        <a:pt x="7706" y="7058"/>
                        <a:pt x="7418" y="6914"/>
                        <a:pt x="7418" y="6085"/>
                      </a:cubicBezTo>
                      <a:cubicBezTo>
                        <a:pt x="7418" y="5221"/>
                        <a:pt x="7598" y="684"/>
                        <a:pt x="7382" y="324"/>
                      </a:cubicBezTo>
                      <a:cubicBezTo>
                        <a:pt x="7130" y="0"/>
                        <a:pt x="6410" y="72"/>
                        <a:pt x="6229" y="756"/>
                      </a:cubicBezTo>
                      <a:cubicBezTo>
                        <a:pt x="6013" y="1404"/>
                        <a:pt x="5977" y="6013"/>
                        <a:pt x="5833" y="6589"/>
                      </a:cubicBezTo>
                      <a:cubicBezTo>
                        <a:pt x="5653" y="7166"/>
                        <a:pt x="5149" y="6914"/>
                        <a:pt x="5041" y="6481"/>
                      </a:cubicBezTo>
                      <a:cubicBezTo>
                        <a:pt x="4969" y="6085"/>
                        <a:pt x="4321" y="1080"/>
                        <a:pt x="4141" y="756"/>
                      </a:cubicBezTo>
                      <a:cubicBezTo>
                        <a:pt x="3925" y="396"/>
                        <a:pt x="3205" y="504"/>
                        <a:pt x="3133" y="1260"/>
                      </a:cubicBezTo>
                      <a:cubicBezTo>
                        <a:pt x="3097" y="2017"/>
                        <a:pt x="3493" y="6842"/>
                        <a:pt x="3349" y="7166"/>
                      </a:cubicBezTo>
                      <a:cubicBezTo>
                        <a:pt x="3205" y="7490"/>
                        <a:pt x="2737" y="7526"/>
                        <a:pt x="2305" y="6697"/>
                      </a:cubicBezTo>
                      <a:cubicBezTo>
                        <a:pt x="1873" y="5905"/>
                        <a:pt x="1117" y="4069"/>
                        <a:pt x="900" y="3961"/>
                      </a:cubicBezTo>
                      <a:cubicBezTo>
                        <a:pt x="648" y="3817"/>
                        <a:pt x="0" y="4465"/>
                        <a:pt x="324" y="5401"/>
                      </a:cubicBezTo>
                      <a:cubicBezTo>
                        <a:pt x="648" y="6337"/>
                        <a:pt x="1333" y="8678"/>
                        <a:pt x="1405" y="9002"/>
                      </a:cubicBezTo>
                      <a:cubicBezTo>
                        <a:pt x="1729" y="10910"/>
                        <a:pt x="1549" y="12747"/>
                        <a:pt x="2017" y="14187"/>
                      </a:cubicBezTo>
                      <a:cubicBezTo>
                        <a:pt x="2161" y="14691"/>
                        <a:pt x="2449" y="15195"/>
                        <a:pt x="2845" y="15591"/>
                      </a:cubicBezTo>
                      <a:cubicBezTo>
                        <a:pt x="3745" y="16563"/>
                        <a:pt x="5041" y="17103"/>
                        <a:pt x="6410" y="17067"/>
                      </a:cubicBezTo>
                      <a:cubicBezTo>
                        <a:pt x="8642" y="16923"/>
                        <a:pt x="9002" y="15051"/>
                        <a:pt x="10154" y="13215"/>
                      </a:cubicBezTo>
                      <a:close/>
                    </a:path>
                  </a:pathLst>
                </a:custGeom>
                <a:solidFill>
                  <a:srgbClr val="E6AD8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06" name="Google Shape;4766;p72">
                  <a:extLst>
                    <a:ext uri="{FF2B5EF4-FFF2-40B4-BE49-F238E27FC236}">
                      <a16:creationId xmlns:a16="http://schemas.microsoft.com/office/drawing/2014/main" id="{E441B2EA-0627-DB2F-CEE1-F799ADB3E440}"/>
                    </a:ext>
                  </a:extLst>
                </p:cNvPr>
                <p:cNvSpPr/>
                <p:nvPr/>
              </p:nvSpPr>
              <p:spPr>
                <a:xfrm>
                  <a:off x="6313638" y="1387361"/>
                  <a:ext cx="31661" cy="596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74" h="3530" extrusionOk="0">
                      <a:moveTo>
                        <a:pt x="1873" y="1585"/>
                      </a:moveTo>
                      <a:cubicBezTo>
                        <a:pt x="1873" y="1585"/>
                        <a:pt x="865" y="2089"/>
                        <a:pt x="613" y="1657"/>
                      </a:cubicBezTo>
                      <a:cubicBezTo>
                        <a:pt x="505" y="1549"/>
                        <a:pt x="613" y="865"/>
                        <a:pt x="829" y="1"/>
                      </a:cubicBezTo>
                      <a:lnTo>
                        <a:pt x="1" y="3530"/>
                      </a:lnTo>
                      <a:close/>
                    </a:path>
                  </a:pathLst>
                </a:custGeom>
                <a:solidFill>
                  <a:srgbClr val="D77F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07" name="Google Shape;4767;p72">
                  <a:extLst>
                    <a:ext uri="{FF2B5EF4-FFF2-40B4-BE49-F238E27FC236}">
                      <a16:creationId xmlns:a16="http://schemas.microsoft.com/office/drawing/2014/main" id="{1E9EBE5A-02F4-3180-C186-C2EBE4F59DA8}"/>
                    </a:ext>
                  </a:extLst>
                </p:cNvPr>
                <p:cNvSpPr/>
                <p:nvPr/>
              </p:nvSpPr>
              <p:spPr>
                <a:xfrm>
                  <a:off x="6729121" y="1732885"/>
                  <a:ext cx="23129" cy="213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9" h="1261" extrusionOk="0">
                      <a:moveTo>
                        <a:pt x="613" y="1"/>
                      </a:moveTo>
                      <a:cubicBezTo>
                        <a:pt x="973" y="1"/>
                        <a:pt x="1261" y="289"/>
                        <a:pt x="1333" y="649"/>
                      </a:cubicBezTo>
                      <a:cubicBezTo>
                        <a:pt x="1369" y="973"/>
                        <a:pt x="1117" y="1261"/>
                        <a:pt x="757" y="1261"/>
                      </a:cubicBezTo>
                      <a:cubicBezTo>
                        <a:pt x="397" y="1261"/>
                        <a:pt x="109" y="973"/>
                        <a:pt x="37" y="649"/>
                      </a:cubicBezTo>
                      <a:cubicBezTo>
                        <a:pt x="1" y="289"/>
                        <a:pt x="253" y="1"/>
                        <a:pt x="613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08" name="Google Shape;4768;p72">
                  <a:extLst>
                    <a:ext uri="{FF2B5EF4-FFF2-40B4-BE49-F238E27FC236}">
                      <a16:creationId xmlns:a16="http://schemas.microsoft.com/office/drawing/2014/main" id="{BE7358A8-343D-0917-2A80-C099A9E2B46A}"/>
                    </a:ext>
                  </a:extLst>
                </p:cNvPr>
                <p:cNvSpPr/>
                <p:nvPr/>
              </p:nvSpPr>
              <p:spPr>
                <a:xfrm>
                  <a:off x="6772320" y="1845418"/>
                  <a:ext cx="23129" cy="219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9" h="1298" extrusionOk="0">
                      <a:moveTo>
                        <a:pt x="612" y="1"/>
                      </a:moveTo>
                      <a:cubicBezTo>
                        <a:pt x="972" y="37"/>
                        <a:pt x="1260" y="289"/>
                        <a:pt x="1296" y="649"/>
                      </a:cubicBezTo>
                      <a:cubicBezTo>
                        <a:pt x="1368" y="973"/>
                        <a:pt x="1080" y="1297"/>
                        <a:pt x="756" y="1297"/>
                      </a:cubicBezTo>
                      <a:cubicBezTo>
                        <a:pt x="396" y="1261"/>
                        <a:pt x="72" y="1009"/>
                        <a:pt x="36" y="649"/>
                      </a:cubicBezTo>
                      <a:cubicBezTo>
                        <a:pt x="0" y="325"/>
                        <a:pt x="252" y="1"/>
                        <a:pt x="61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09" name="Google Shape;4769;p72">
                  <a:extLst>
                    <a:ext uri="{FF2B5EF4-FFF2-40B4-BE49-F238E27FC236}">
                      <a16:creationId xmlns:a16="http://schemas.microsoft.com/office/drawing/2014/main" id="{72917063-5826-34CA-B938-F309EC55A687}"/>
                    </a:ext>
                  </a:extLst>
                </p:cNvPr>
                <p:cNvSpPr/>
                <p:nvPr/>
              </p:nvSpPr>
              <p:spPr>
                <a:xfrm>
                  <a:off x="6783875" y="2041916"/>
                  <a:ext cx="23129" cy="219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9" h="1297" extrusionOk="0">
                      <a:moveTo>
                        <a:pt x="612" y="1296"/>
                      </a:moveTo>
                      <a:cubicBezTo>
                        <a:pt x="972" y="1296"/>
                        <a:pt x="1260" y="1008"/>
                        <a:pt x="1296" y="648"/>
                      </a:cubicBezTo>
                      <a:cubicBezTo>
                        <a:pt x="1368" y="324"/>
                        <a:pt x="1080" y="0"/>
                        <a:pt x="756" y="36"/>
                      </a:cubicBezTo>
                      <a:cubicBezTo>
                        <a:pt x="396" y="36"/>
                        <a:pt x="72" y="288"/>
                        <a:pt x="36" y="648"/>
                      </a:cubicBezTo>
                      <a:cubicBezTo>
                        <a:pt x="0" y="1008"/>
                        <a:pt x="252" y="1296"/>
                        <a:pt x="612" y="129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10" name="Google Shape;4770;p72">
                  <a:extLst>
                    <a:ext uri="{FF2B5EF4-FFF2-40B4-BE49-F238E27FC236}">
                      <a16:creationId xmlns:a16="http://schemas.microsoft.com/office/drawing/2014/main" id="{6A303376-113E-97D8-9D66-7939922CD816}"/>
                    </a:ext>
                  </a:extLst>
                </p:cNvPr>
                <p:cNvSpPr/>
                <p:nvPr/>
              </p:nvSpPr>
              <p:spPr>
                <a:xfrm>
                  <a:off x="6769262" y="2231708"/>
                  <a:ext cx="23146" cy="219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0" h="1297" extrusionOk="0">
                      <a:moveTo>
                        <a:pt x="613" y="1296"/>
                      </a:moveTo>
                      <a:cubicBezTo>
                        <a:pt x="973" y="1296"/>
                        <a:pt x="1297" y="1008"/>
                        <a:pt x="1333" y="648"/>
                      </a:cubicBezTo>
                      <a:cubicBezTo>
                        <a:pt x="1369" y="324"/>
                        <a:pt x="1117" y="0"/>
                        <a:pt x="757" y="36"/>
                      </a:cubicBezTo>
                      <a:cubicBezTo>
                        <a:pt x="397" y="36"/>
                        <a:pt x="109" y="288"/>
                        <a:pt x="73" y="648"/>
                      </a:cubicBezTo>
                      <a:cubicBezTo>
                        <a:pt x="1" y="1008"/>
                        <a:pt x="289" y="1296"/>
                        <a:pt x="613" y="129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11" name="Google Shape;4771;p72">
                  <a:extLst>
                    <a:ext uri="{FF2B5EF4-FFF2-40B4-BE49-F238E27FC236}">
                      <a16:creationId xmlns:a16="http://schemas.microsoft.com/office/drawing/2014/main" id="{A1E1FFB3-4FAE-9831-D403-BF2927BD06ED}"/>
                    </a:ext>
                  </a:extLst>
                </p:cNvPr>
                <p:cNvSpPr/>
                <p:nvPr/>
              </p:nvSpPr>
              <p:spPr>
                <a:xfrm>
                  <a:off x="6621426" y="1372816"/>
                  <a:ext cx="18018" cy="32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3" h="846" extrusionOk="0">
                      <a:moveTo>
                        <a:pt x="225" y="0"/>
                      </a:moveTo>
                      <a:cubicBezTo>
                        <a:pt x="106" y="0"/>
                        <a:pt x="0" y="198"/>
                        <a:pt x="0" y="423"/>
                      </a:cubicBezTo>
                      <a:cubicBezTo>
                        <a:pt x="0" y="647"/>
                        <a:pt x="106" y="845"/>
                        <a:pt x="225" y="845"/>
                      </a:cubicBezTo>
                      <a:cubicBezTo>
                        <a:pt x="357" y="845"/>
                        <a:pt x="463" y="647"/>
                        <a:pt x="463" y="423"/>
                      </a:cubicBezTo>
                      <a:cubicBezTo>
                        <a:pt x="463" y="185"/>
                        <a:pt x="357" y="0"/>
                        <a:pt x="22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12" name="Google Shape;4772;p72">
                  <a:extLst>
                    <a:ext uri="{FF2B5EF4-FFF2-40B4-BE49-F238E27FC236}">
                      <a16:creationId xmlns:a16="http://schemas.microsoft.com/office/drawing/2014/main" id="{E11E6996-8138-EE11-BE69-591182C6E9BE}"/>
                    </a:ext>
                  </a:extLst>
                </p:cNvPr>
                <p:cNvSpPr/>
                <p:nvPr/>
              </p:nvSpPr>
              <p:spPr>
                <a:xfrm>
                  <a:off x="6719667" y="1372773"/>
                  <a:ext cx="18035" cy="329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3" h="846" extrusionOk="0">
                      <a:moveTo>
                        <a:pt x="225" y="0"/>
                      </a:moveTo>
                      <a:cubicBezTo>
                        <a:pt x="106" y="0"/>
                        <a:pt x="0" y="198"/>
                        <a:pt x="0" y="423"/>
                      </a:cubicBezTo>
                      <a:cubicBezTo>
                        <a:pt x="0" y="647"/>
                        <a:pt x="106" y="845"/>
                        <a:pt x="225" y="845"/>
                      </a:cubicBezTo>
                      <a:cubicBezTo>
                        <a:pt x="357" y="845"/>
                        <a:pt x="463" y="647"/>
                        <a:pt x="463" y="423"/>
                      </a:cubicBezTo>
                      <a:cubicBezTo>
                        <a:pt x="463" y="185"/>
                        <a:pt x="357" y="0"/>
                        <a:pt x="22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13" name="Google Shape;4773;p72">
                  <a:extLst>
                    <a:ext uri="{FF2B5EF4-FFF2-40B4-BE49-F238E27FC236}">
                      <a16:creationId xmlns:a16="http://schemas.microsoft.com/office/drawing/2014/main" id="{664AF85D-F25B-AD2C-FD72-6C020D91E6F0}"/>
                    </a:ext>
                  </a:extLst>
                </p:cNvPr>
                <p:cNvSpPr/>
                <p:nvPr/>
              </p:nvSpPr>
              <p:spPr>
                <a:xfrm>
                  <a:off x="6720946" y="1424597"/>
                  <a:ext cx="46886" cy="20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6" h="609" extrusionOk="0">
                      <a:moveTo>
                        <a:pt x="766" y="1"/>
                      </a:moveTo>
                      <a:cubicBezTo>
                        <a:pt x="344" y="1"/>
                        <a:pt x="0" y="133"/>
                        <a:pt x="0" y="304"/>
                      </a:cubicBezTo>
                      <a:cubicBezTo>
                        <a:pt x="0" y="463"/>
                        <a:pt x="344" y="608"/>
                        <a:pt x="766" y="608"/>
                      </a:cubicBezTo>
                      <a:cubicBezTo>
                        <a:pt x="1202" y="608"/>
                        <a:pt x="1546" y="476"/>
                        <a:pt x="1546" y="304"/>
                      </a:cubicBezTo>
                      <a:cubicBezTo>
                        <a:pt x="1546" y="133"/>
                        <a:pt x="1202" y="1"/>
                        <a:pt x="766" y="1"/>
                      </a:cubicBezTo>
                      <a:close/>
                    </a:path>
                  </a:pathLst>
                </a:custGeom>
                <a:solidFill>
                  <a:srgbClr val="DD7E6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14" name="Google Shape;4774;p72">
                  <a:extLst>
                    <a:ext uri="{FF2B5EF4-FFF2-40B4-BE49-F238E27FC236}">
                      <a16:creationId xmlns:a16="http://schemas.microsoft.com/office/drawing/2014/main" id="{1836BF2B-89FD-B1A2-B14B-D61E13FF5482}"/>
                    </a:ext>
                  </a:extLst>
                </p:cNvPr>
                <p:cNvSpPr/>
                <p:nvPr/>
              </p:nvSpPr>
              <p:spPr>
                <a:xfrm>
                  <a:off x="6591847" y="1424597"/>
                  <a:ext cx="46886" cy="20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6" h="609" extrusionOk="0">
                      <a:moveTo>
                        <a:pt x="766" y="1"/>
                      </a:moveTo>
                      <a:cubicBezTo>
                        <a:pt x="344" y="1"/>
                        <a:pt x="0" y="133"/>
                        <a:pt x="0" y="304"/>
                      </a:cubicBezTo>
                      <a:cubicBezTo>
                        <a:pt x="0" y="463"/>
                        <a:pt x="344" y="608"/>
                        <a:pt x="766" y="608"/>
                      </a:cubicBezTo>
                      <a:cubicBezTo>
                        <a:pt x="1202" y="608"/>
                        <a:pt x="1546" y="476"/>
                        <a:pt x="1546" y="304"/>
                      </a:cubicBezTo>
                      <a:cubicBezTo>
                        <a:pt x="1546" y="133"/>
                        <a:pt x="1202" y="1"/>
                        <a:pt x="766" y="1"/>
                      </a:cubicBezTo>
                      <a:close/>
                    </a:path>
                  </a:pathLst>
                </a:custGeom>
                <a:solidFill>
                  <a:srgbClr val="DD7E6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15" name="Google Shape;4775;p72">
                  <a:extLst>
                    <a:ext uri="{FF2B5EF4-FFF2-40B4-BE49-F238E27FC236}">
                      <a16:creationId xmlns:a16="http://schemas.microsoft.com/office/drawing/2014/main" id="{3333BB96-83B3-C554-8FA9-BD8CF5636E74}"/>
                    </a:ext>
                  </a:extLst>
                </p:cNvPr>
                <p:cNvSpPr/>
                <p:nvPr/>
              </p:nvSpPr>
              <p:spPr>
                <a:xfrm>
                  <a:off x="6648989" y="1455382"/>
                  <a:ext cx="61155" cy="234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6" h="580" extrusionOk="0">
                      <a:moveTo>
                        <a:pt x="1904" y="1"/>
                      </a:moveTo>
                      <a:cubicBezTo>
                        <a:pt x="1882" y="1"/>
                        <a:pt x="1861" y="8"/>
                        <a:pt x="1844" y="24"/>
                      </a:cubicBezTo>
                      <a:cubicBezTo>
                        <a:pt x="1826" y="43"/>
                        <a:pt x="1382" y="399"/>
                        <a:pt x="878" y="399"/>
                      </a:cubicBezTo>
                      <a:cubicBezTo>
                        <a:pt x="651" y="399"/>
                        <a:pt x="411" y="327"/>
                        <a:pt x="193" y="117"/>
                      </a:cubicBezTo>
                      <a:cubicBezTo>
                        <a:pt x="175" y="96"/>
                        <a:pt x="155" y="87"/>
                        <a:pt x="134" y="87"/>
                      </a:cubicBezTo>
                      <a:cubicBezTo>
                        <a:pt x="65" y="87"/>
                        <a:pt x="0" y="188"/>
                        <a:pt x="61" y="249"/>
                      </a:cubicBezTo>
                      <a:cubicBezTo>
                        <a:pt x="273" y="460"/>
                        <a:pt x="563" y="579"/>
                        <a:pt x="867" y="579"/>
                      </a:cubicBezTo>
                      <a:cubicBezTo>
                        <a:pt x="1263" y="553"/>
                        <a:pt x="1646" y="407"/>
                        <a:pt x="1976" y="170"/>
                      </a:cubicBezTo>
                      <a:cubicBezTo>
                        <a:pt x="2016" y="130"/>
                        <a:pt x="2016" y="77"/>
                        <a:pt x="1990" y="38"/>
                      </a:cubicBezTo>
                      <a:cubicBezTo>
                        <a:pt x="1967" y="15"/>
                        <a:pt x="1935" y="1"/>
                        <a:pt x="1904" y="1"/>
                      </a:cubicBezTo>
                      <a:close/>
                    </a:path>
                  </a:pathLst>
                </a:custGeom>
                <a:solidFill>
                  <a:srgbClr val="DD7E6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16" name="Google Shape;4776;p72">
                  <a:extLst>
                    <a:ext uri="{FF2B5EF4-FFF2-40B4-BE49-F238E27FC236}">
                      <a16:creationId xmlns:a16="http://schemas.microsoft.com/office/drawing/2014/main" id="{AD3C81BA-94D1-7C84-1B26-2D27CC4619BB}"/>
                    </a:ext>
                  </a:extLst>
                </p:cNvPr>
                <p:cNvSpPr/>
                <p:nvPr/>
              </p:nvSpPr>
              <p:spPr>
                <a:xfrm>
                  <a:off x="6667352" y="1385533"/>
                  <a:ext cx="28005" cy="413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9" h="1206" extrusionOk="0">
                      <a:moveTo>
                        <a:pt x="448" y="0"/>
                      </a:moveTo>
                      <a:cubicBezTo>
                        <a:pt x="406" y="0"/>
                        <a:pt x="368" y="24"/>
                        <a:pt x="357" y="57"/>
                      </a:cubicBezTo>
                      <a:lnTo>
                        <a:pt x="1" y="1060"/>
                      </a:lnTo>
                      <a:cubicBezTo>
                        <a:pt x="1" y="1087"/>
                        <a:pt x="1" y="1113"/>
                        <a:pt x="1" y="1139"/>
                      </a:cubicBezTo>
                      <a:cubicBezTo>
                        <a:pt x="14" y="1166"/>
                        <a:pt x="40" y="1179"/>
                        <a:pt x="67" y="1192"/>
                      </a:cubicBezTo>
                      <a:cubicBezTo>
                        <a:pt x="133" y="1206"/>
                        <a:pt x="199" y="1206"/>
                        <a:pt x="252" y="1206"/>
                      </a:cubicBezTo>
                      <a:cubicBezTo>
                        <a:pt x="410" y="1206"/>
                        <a:pt x="568" y="1179"/>
                        <a:pt x="701" y="1100"/>
                      </a:cubicBezTo>
                      <a:cubicBezTo>
                        <a:pt x="799" y="1056"/>
                        <a:pt x="753" y="922"/>
                        <a:pt x="666" y="922"/>
                      </a:cubicBezTo>
                      <a:cubicBezTo>
                        <a:pt x="648" y="922"/>
                        <a:pt x="629" y="928"/>
                        <a:pt x="608" y="941"/>
                      </a:cubicBezTo>
                      <a:cubicBezTo>
                        <a:pt x="489" y="994"/>
                        <a:pt x="357" y="1021"/>
                        <a:pt x="225" y="1021"/>
                      </a:cubicBezTo>
                      <a:lnTo>
                        <a:pt x="529" y="123"/>
                      </a:lnTo>
                      <a:cubicBezTo>
                        <a:pt x="555" y="83"/>
                        <a:pt x="529" y="17"/>
                        <a:pt x="476" y="4"/>
                      </a:cubicBezTo>
                      <a:cubicBezTo>
                        <a:pt x="467" y="1"/>
                        <a:pt x="457" y="0"/>
                        <a:pt x="448" y="0"/>
                      </a:cubicBezTo>
                      <a:close/>
                    </a:path>
                  </a:pathLst>
                </a:custGeom>
                <a:solidFill>
                  <a:srgbClr val="DD7E6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17" name="Google Shape;4777;p72">
                  <a:extLst>
                    <a:ext uri="{FF2B5EF4-FFF2-40B4-BE49-F238E27FC236}">
                      <a16:creationId xmlns:a16="http://schemas.microsoft.com/office/drawing/2014/main" id="{E884EC3E-5CB3-92B2-F49F-AAFEA8A86C74}"/>
                    </a:ext>
                  </a:extLst>
                </p:cNvPr>
                <p:cNvSpPr/>
                <p:nvPr/>
              </p:nvSpPr>
              <p:spPr>
                <a:xfrm>
                  <a:off x="6836057" y="3136476"/>
                  <a:ext cx="84841" cy="325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8" h="912" extrusionOk="0">
                      <a:moveTo>
                        <a:pt x="2378" y="0"/>
                      </a:moveTo>
                      <a:lnTo>
                        <a:pt x="2378" y="0"/>
                      </a:lnTo>
                      <a:cubicBezTo>
                        <a:pt x="1744" y="370"/>
                        <a:pt x="688" y="449"/>
                        <a:pt x="238" y="449"/>
                      </a:cubicBezTo>
                      <a:cubicBezTo>
                        <a:pt x="231" y="448"/>
                        <a:pt x="224" y="448"/>
                        <a:pt x="216" y="448"/>
                      </a:cubicBezTo>
                      <a:cubicBezTo>
                        <a:pt x="95" y="448"/>
                        <a:pt x="1" y="549"/>
                        <a:pt x="1" y="674"/>
                      </a:cubicBezTo>
                      <a:cubicBezTo>
                        <a:pt x="1" y="806"/>
                        <a:pt x="106" y="911"/>
                        <a:pt x="225" y="911"/>
                      </a:cubicBezTo>
                      <a:lnTo>
                        <a:pt x="278" y="911"/>
                      </a:lnTo>
                      <a:cubicBezTo>
                        <a:pt x="516" y="911"/>
                        <a:pt x="1559" y="898"/>
                        <a:pt x="2365" y="541"/>
                      </a:cubicBezTo>
                      <a:cubicBezTo>
                        <a:pt x="2365" y="357"/>
                        <a:pt x="2365" y="185"/>
                        <a:pt x="2378" y="0"/>
                      </a:cubicBezTo>
                      <a:close/>
                    </a:path>
                  </a:pathLst>
                </a:custGeom>
                <a:solidFill>
                  <a:srgbClr val="D77F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18" name="Google Shape;4778;p72">
                  <a:extLst>
                    <a:ext uri="{FF2B5EF4-FFF2-40B4-BE49-F238E27FC236}">
                      <a16:creationId xmlns:a16="http://schemas.microsoft.com/office/drawing/2014/main" id="{371C712C-332C-2EF3-C314-9663ACAB3990}"/>
                    </a:ext>
                  </a:extLst>
                </p:cNvPr>
                <p:cNvSpPr/>
                <p:nvPr/>
              </p:nvSpPr>
              <p:spPr>
                <a:xfrm rot="439363">
                  <a:off x="6572352" y="3136478"/>
                  <a:ext cx="84843" cy="325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8" h="912" extrusionOk="0">
                      <a:moveTo>
                        <a:pt x="2378" y="0"/>
                      </a:moveTo>
                      <a:lnTo>
                        <a:pt x="2378" y="0"/>
                      </a:lnTo>
                      <a:cubicBezTo>
                        <a:pt x="1744" y="370"/>
                        <a:pt x="688" y="449"/>
                        <a:pt x="238" y="449"/>
                      </a:cubicBezTo>
                      <a:cubicBezTo>
                        <a:pt x="231" y="448"/>
                        <a:pt x="224" y="448"/>
                        <a:pt x="216" y="448"/>
                      </a:cubicBezTo>
                      <a:cubicBezTo>
                        <a:pt x="95" y="448"/>
                        <a:pt x="1" y="549"/>
                        <a:pt x="1" y="674"/>
                      </a:cubicBezTo>
                      <a:cubicBezTo>
                        <a:pt x="1" y="806"/>
                        <a:pt x="106" y="911"/>
                        <a:pt x="225" y="911"/>
                      </a:cubicBezTo>
                      <a:lnTo>
                        <a:pt x="278" y="911"/>
                      </a:lnTo>
                      <a:cubicBezTo>
                        <a:pt x="516" y="911"/>
                        <a:pt x="1559" y="898"/>
                        <a:pt x="2365" y="541"/>
                      </a:cubicBezTo>
                      <a:cubicBezTo>
                        <a:pt x="2365" y="357"/>
                        <a:pt x="2365" y="185"/>
                        <a:pt x="2378" y="0"/>
                      </a:cubicBezTo>
                      <a:close/>
                    </a:path>
                  </a:pathLst>
                </a:custGeom>
                <a:solidFill>
                  <a:srgbClr val="D77F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19" name="Google Shape;4779;p72">
                  <a:extLst>
                    <a:ext uri="{FF2B5EF4-FFF2-40B4-BE49-F238E27FC236}">
                      <a16:creationId xmlns:a16="http://schemas.microsoft.com/office/drawing/2014/main" id="{208A6E06-DBE6-5C0A-75D6-3C807DBD579C}"/>
                    </a:ext>
                  </a:extLst>
                </p:cNvPr>
                <p:cNvSpPr/>
                <p:nvPr/>
              </p:nvSpPr>
              <p:spPr>
                <a:xfrm rot="-626035">
                  <a:off x="6689062" y="1954672"/>
                  <a:ext cx="172932" cy="32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42" h="1007" extrusionOk="0">
                      <a:moveTo>
                        <a:pt x="4300" y="1"/>
                      </a:moveTo>
                      <a:cubicBezTo>
                        <a:pt x="3875" y="1"/>
                        <a:pt x="3449" y="41"/>
                        <a:pt x="3025" y="122"/>
                      </a:cubicBezTo>
                      <a:cubicBezTo>
                        <a:pt x="2439" y="235"/>
                        <a:pt x="1898" y="286"/>
                        <a:pt x="1409" y="286"/>
                      </a:cubicBezTo>
                      <a:cubicBezTo>
                        <a:pt x="874" y="286"/>
                        <a:pt x="401" y="225"/>
                        <a:pt x="1" y="122"/>
                      </a:cubicBezTo>
                      <a:lnTo>
                        <a:pt x="1" y="122"/>
                      </a:lnTo>
                      <a:cubicBezTo>
                        <a:pt x="54" y="188"/>
                        <a:pt x="107" y="228"/>
                        <a:pt x="107" y="228"/>
                      </a:cubicBezTo>
                      <a:lnTo>
                        <a:pt x="107" y="241"/>
                      </a:lnTo>
                      <a:cubicBezTo>
                        <a:pt x="107" y="294"/>
                        <a:pt x="93" y="333"/>
                        <a:pt x="93" y="373"/>
                      </a:cubicBezTo>
                      <a:cubicBezTo>
                        <a:pt x="574" y="470"/>
                        <a:pt x="1064" y="520"/>
                        <a:pt x="1557" y="520"/>
                      </a:cubicBezTo>
                      <a:cubicBezTo>
                        <a:pt x="2065" y="520"/>
                        <a:pt x="2575" y="467"/>
                        <a:pt x="3078" y="360"/>
                      </a:cubicBezTo>
                      <a:cubicBezTo>
                        <a:pt x="3477" y="287"/>
                        <a:pt x="3879" y="251"/>
                        <a:pt x="4280" y="251"/>
                      </a:cubicBezTo>
                      <a:cubicBezTo>
                        <a:pt x="5342" y="251"/>
                        <a:pt x="6395" y="501"/>
                        <a:pt x="7344" y="980"/>
                      </a:cubicBezTo>
                      <a:cubicBezTo>
                        <a:pt x="7370" y="994"/>
                        <a:pt x="7383" y="1007"/>
                        <a:pt x="7410" y="1007"/>
                      </a:cubicBezTo>
                      <a:cubicBezTo>
                        <a:pt x="7449" y="1007"/>
                        <a:pt x="7489" y="980"/>
                        <a:pt x="7502" y="941"/>
                      </a:cubicBezTo>
                      <a:cubicBezTo>
                        <a:pt x="7542" y="888"/>
                        <a:pt x="7529" y="809"/>
                        <a:pt x="7463" y="782"/>
                      </a:cubicBezTo>
                      <a:cubicBezTo>
                        <a:pt x="6482" y="268"/>
                        <a:pt x="5398" y="1"/>
                        <a:pt x="430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8420" name="Google Shape;4780;p72">
                  <a:extLst>
                    <a:ext uri="{FF2B5EF4-FFF2-40B4-BE49-F238E27FC236}">
                      <a16:creationId xmlns:a16="http://schemas.microsoft.com/office/drawing/2014/main" id="{68ACF9B4-0092-FC80-4AB9-90FC67868B71}"/>
                    </a:ext>
                  </a:extLst>
                </p:cNvPr>
                <p:cNvGrpSpPr/>
                <p:nvPr/>
              </p:nvGrpSpPr>
              <p:grpSpPr>
                <a:xfrm rot="6429777" flipH="1">
                  <a:off x="7046530" y="1926569"/>
                  <a:ext cx="45923" cy="19885"/>
                  <a:chOff x="284000" y="2200125"/>
                  <a:chExt cx="36675" cy="15875"/>
                </a:xfrm>
              </p:grpSpPr>
              <p:sp>
                <p:nvSpPr>
                  <p:cNvPr id="8429" name="Google Shape;4781;p72">
                    <a:extLst>
                      <a:ext uri="{FF2B5EF4-FFF2-40B4-BE49-F238E27FC236}">
                        <a16:creationId xmlns:a16="http://schemas.microsoft.com/office/drawing/2014/main" id="{7DBFFA67-DCC1-F6C4-2A30-65F4B72E4BA6}"/>
                      </a:ext>
                    </a:extLst>
                  </p:cNvPr>
                  <p:cNvSpPr/>
                  <p:nvPr/>
                </p:nvSpPr>
                <p:spPr>
                  <a:xfrm>
                    <a:off x="297550" y="2200125"/>
                    <a:ext cx="22475" cy="15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99" h="635" extrusionOk="0">
                        <a:moveTo>
                          <a:pt x="100" y="0"/>
                        </a:moveTo>
                        <a:cubicBezTo>
                          <a:pt x="72" y="0"/>
                          <a:pt x="44" y="15"/>
                          <a:pt x="27" y="41"/>
                        </a:cubicBezTo>
                        <a:cubicBezTo>
                          <a:pt x="0" y="80"/>
                          <a:pt x="13" y="133"/>
                          <a:pt x="53" y="159"/>
                        </a:cubicBezTo>
                        <a:cubicBezTo>
                          <a:pt x="53" y="159"/>
                          <a:pt x="462" y="397"/>
                          <a:pt x="740" y="608"/>
                        </a:cubicBezTo>
                        <a:cubicBezTo>
                          <a:pt x="753" y="622"/>
                          <a:pt x="766" y="635"/>
                          <a:pt x="793" y="635"/>
                        </a:cubicBezTo>
                        <a:cubicBezTo>
                          <a:pt x="872" y="635"/>
                          <a:pt x="898" y="529"/>
                          <a:pt x="832" y="476"/>
                        </a:cubicBezTo>
                        <a:cubicBezTo>
                          <a:pt x="555" y="265"/>
                          <a:pt x="159" y="27"/>
                          <a:pt x="145" y="14"/>
                        </a:cubicBezTo>
                        <a:cubicBezTo>
                          <a:pt x="131" y="5"/>
                          <a:pt x="116" y="0"/>
                          <a:pt x="100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430" name="Google Shape;4782;p72">
                    <a:extLst>
                      <a:ext uri="{FF2B5EF4-FFF2-40B4-BE49-F238E27FC236}">
                        <a16:creationId xmlns:a16="http://schemas.microsoft.com/office/drawing/2014/main" id="{9BE69AE1-6CB2-778F-F8DF-8B3F0FB41BDE}"/>
                      </a:ext>
                    </a:extLst>
                  </p:cNvPr>
                  <p:cNvSpPr/>
                  <p:nvPr/>
                </p:nvSpPr>
                <p:spPr>
                  <a:xfrm>
                    <a:off x="284000" y="2207325"/>
                    <a:ext cx="36675" cy="8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67" h="347" extrusionOk="0">
                        <a:moveTo>
                          <a:pt x="73" y="1"/>
                        </a:moveTo>
                        <a:cubicBezTo>
                          <a:pt x="31" y="1"/>
                          <a:pt x="1" y="37"/>
                          <a:pt x="1" y="83"/>
                        </a:cubicBezTo>
                        <a:cubicBezTo>
                          <a:pt x="1" y="122"/>
                          <a:pt x="40" y="162"/>
                          <a:pt x="80" y="162"/>
                        </a:cubicBezTo>
                        <a:cubicBezTo>
                          <a:pt x="516" y="188"/>
                          <a:pt x="938" y="254"/>
                          <a:pt x="1361" y="347"/>
                        </a:cubicBezTo>
                        <a:lnTo>
                          <a:pt x="1374" y="347"/>
                        </a:lnTo>
                        <a:cubicBezTo>
                          <a:pt x="1414" y="347"/>
                          <a:pt x="1453" y="320"/>
                          <a:pt x="1453" y="281"/>
                        </a:cubicBezTo>
                        <a:cubicBezTo>
                          <a:pt x="1467" y="241"/>
                          <a:pt x="1440" y="188"/>
                          <a:pt x="1401" y="188"/>
                        </a:cubicBezTo>
                        <a:cubicBezTo>
                          <a:pt x="965" y="83"/>
                          <a:pt x="529" y="30"/>
                          <a:pt x="93" y="3"/>
                        </a:cubicBezTo>
                        <a:cubicBezTo>
                          <a:pt x="86" y="2"/>
                          <a:pt x="79" y="1"/>
                          <a:pt x="73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8421" name="Google Shape;4783;p72">
                  <a:extLst>
                    <a:ext uri="{FF2B5EF4-FFF2-40B4-BE49-F238E27FC236}">
                      <a16:creationId xmlns:a16="http://schemas.microsoft.com/office/drawing/2014/main" id="{051F9E4C-B519-F8F2-EC82-F070FB7A98C2}"/>
                    </a:ext>
                  </a:extLst>
                </p:cNvPr>
                <p:cNvGrpSpPr/>
                <p:nvPr/>
              </p:nvGrpSpPr>
              <p:grpSpPr>
                <a:xfrm rot="-4370230">
                  <a:off x="6266131" y="1804291"/>
                  <a:ext cx="51665" cy="22375"/>
                  <a:chOff x="284000" y="2200125"/>
                  <a:chExt cx="36675" cy="15875"/>
                </a:xfrm>
              </p:grpSpPr>
              <p:sp>
                <p:nvSpPr>
                  <p:cNvPr id="8427" name="Google Shape;4784;p72">
                    <a:extLst>
                      <a:ext uri="{FF2B5EF4-FFF2-40B4-BE49-F238E27FC236}">
                        <a16:creationId xmlns:a16="http://schemas.microsoft.com/office/drawing/2014/main" id="{3433EA64-9200-BE8A-10A1-F158C499B2CA}"/>
                      </a:ext>
                    </a:extLst>
                  </p:cNvPr>
                  <p:cNvSpPr/>
                  <p:nvPr/>
                </p:nvSpPr>
                <p:spPr>
                  <a:xfrm>
                    <a:off x="297550" y="2200125"/>
                    <a:ext cx="22475" cy="15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99" h="635" extrusionOk="0">
                        <a:moveTo>
                          <a:pt x="100" y="0"/>
                        </a:moveTo>
                        <a:cubicBezTo>
                          <a:pt x="72" y="0"/>
                          <a:pt x="44" y="15"/>
                          <a:pt x="27" y="41"/>
                        </a:cubicBezTo>
                        <a:cubicBezTo>
                          <a:pt x="0" y="80"/>
                          <a:pt x="13" y="133"/>
                          <a:pt x="53" y="159"/>
                        </a:cubicBezTo>
                        <a:cubicBezTo>
                          <a:pt x="53" y="159"/>
                          <a:pt x="462" y="397"/>
                          <a:pt x="740" y="608"/>
                        </a:cubicBezTo>
                        <a:cubicBezTo>
                          <a:pt x="753" y="622"/>
                          <a:pt x="766" y="635"/>
                          <a:pt x="793" y="635"/>
                        </a:cubicBezTo>
                        <a:cubicBezTo>
                          <a:pt x="872" y="635"/>
                          <a:pt x="898" y="529"/>
                          <a:pt x="832" y="476"/>
                        </a:cubicBezTo>
                        <a:cubicBezTo>
                          <a:pt x="555" y="265"/>
                          <a:pt x="159" y="27"/>
                          <a:pt x="145" y="14"/>
                        </a:cubicBezTo>
                        <a:cubicBezTo>
                          <a:pt x="131" y="5"/>
                          <a:pt x="116" y="0"/>
                          <a:pt x="100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428" name="Google Shape;4785;p72">
                    <a:extLst>
                      <a:ext uri="{FF2B5EF4-FFF2-40B4-BE49-F238E27FC236}">
                        <a16:creationId xmlns:a16="http://schemas.microsoft.com/office/drawing/2014/main" id="{512C6340-A2A4-8E02-5A5A-F52A2BFC8DFA}"/>
                      </a:ext>
                    </a:extLst>
                  </p:cNvPr>
                  <p:cNvSpPr/>
                  <p:nvPr/>
                </p:nvSpPr>
                <p:spPr>
                  <a:xfrm>
                    <a:off x="284000" y="2207325"/>
                    <a:ext cx="36675" cy="8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67" h="347" extrusionOk="0">
                        <a:moveTo>
                          <a:pt x="73" y="1"/>
                        </a:moveTo>
                        <a:cubicBezTo>
                          <a:pt x="31" y="1"/>
                          <a:pt x="1" y="37"/>
                          <a:pt x="1" y="83"/>
                        </a:cubicBezTo>
                        <a:cubicBezTo>
                          <a:pt x="1" y="122"/>
                          <a:pt x="40" y="162"/>
                          <a:pt x="80" y="162"/>
                        </a:cubicBezTo>
                        <a:cubicBezTo>
                          <a:pt x="516" y="188"/>
                          <a:pt x="938" y="254"/>
                          <a:pt x="1361" y="347"/>
                        </a:cubicBezTo>
                        <a:lnTo>
                          <a:pt x="1374" y="347"/>
                        </a:lnTo>
                        <a:cubicBezTo>
                          <a:pt x="1414" y="347"/>
                          <a:pt x="1453" y="320"/>
                          <a:pt x="1453" y="281"/>
                        </a:cubicBezTo>
                        <a:cubicBezTo>
                          <a:pt x="1467" y="241"/>
                          <a:pt x="1440" y="188"/>
                          <a:pt x="1401" y="188"/>
                        </a:cubicBezTo>
                        <a:cubicBezTo>
                          <a:pt x="965" y="83"/>
                          <a:pt x="529" y="30"/>
                          <a:pt x="93" y="3"/>
                        </a:cubicBezTo>
                        <a:cubicBezTo>
                          <a:pt x="86" y="2"/>
                          <a:pt x="79" y="1"/>
                          <a:pt x="73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8422" name="Google Shape;4786;p72">
                  <a:extLst>
                    <a:ext uri="{FF2B5EF4-FFF2-40B4-BE49-F238E27FC236}">
                      <a16:creationId xmlns:a16="http://schemas.microsoft.com/office/drawing/2014/main" id="{60FF91D1-4E60-442C-6856-4DDCA4F8E5F7}"/>
                    </a:ext>
                  </a:extLst>
                </p:cNvPr>
                <p:cNvGrpSpPr/>
                <p:nvPr/>
              </p:nvGrpSpPr>
              <p:grpSpPr>
                <a:xfrm>
                  <a:off x="7287449" y="1453608"/>
                  <a:ext cx="107298" cy="367476"/>
                  <a:chOff x="7717000" y="1203400"/>
                  <a:chExt cx="148550" cy="497800"/>
                </a:xfrm>
              </p:grpSpPr>
              <p:sp>
                <p:nvSpPr>
                  <p:cNvPr id="8423" name="Google Shape;4787;p72">
                    <a:extLst>
                      <a:ext uri="{FF2B5EF4-FFF2-40B4-BE49-F238E27FC236}">
                        <a16:creationId xmlns:a16="http://schemas.microsoft.com/office/drawing/2014/main" id="{3B427325-4219-7AF7-0329-51CC4DF75C06}"/>
                      </a:ext>
                    </a:extLst>
                  </p:cNvPr>
                  <p:cNvSpPr/>
                  <p:nvPr/>
                </p:nvSpPr>
                <p:spPr>
                  <a:xfrm>
                    <a:off x="7722400" y="1425725"/>
                    <a:ext cx="141350" cy="2754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54" h="11019" extrusionOk="0">
                        <a:moveTo>
                          <a:pt x="685" y="11019"/>
                        </a:moveTo>
                        <a:cubicBezTo>
                          <a:pt x="1369" y="10443"/>
                          <a:pt x="5654" y="6950"/>
                          <a:pt x="4862" y="5546"/>
                        </a:cubicBezTo>
                        <a:cubicBezTo>
                          <a:pt x="4754" y="5294"/>
                          <a:pt x="4574" y="4934"/>
                          <a:pt x="4250" y="4321"/>
                        </a:cubicBezTo>
                        <a:cubicBezTo>
                          <a:pt x="3277" y="4069"/>
                          <a:pt x="2269" y="4105"/>
                          <a:pt x="1333" y="4502"/>
                        </a:cubicBezTo>
                        <a:cubicBezTo>
                          <a:pt x="1297" y="4105"/>
                          <a:pt x="1225" y="3745"/>
                          <a:pt x="1117" y="3385"/>
                        </a:cubicBezTo>
                        <a:lnTo>
                          <a:pt x="937" y="3025"/>
                        </a:lnTo>
                        <a:cubicBezTo>
                          <a:pt x="1081" y="2053"/>
                          <a:pt x="1117" y="1045"/>
                          <a:pt x="1009" y="73"/>
                        </a:cubicBezTo>
                        <a:cubicBezTo>
                          <a:pt x="829" y="1"/>
                          <a:pt x="613" y="73"/>
                          <a:pt x="505" y="253"/>
                        </a:cubicBezTo>
                        <a:cubicBezTo>
                          <a:pt x="361" y="1693"/>
                          <a:pt x="1" y="8714"/>
                          <a:pt x="1" y="8714"/>
                        </a:cubicBezTo>
                        <a:cubicBezTo>
                          <a:pt x="145" y="9470"/>
                          <a:pt x="361" y="10263"/>
                          <a:pt x="685" y="11019"/>
                        </a:cubicBezTo>
                        <a:close/>
                      </a:path>
                    </a:pathLst>
                  </a:custGeom>
                  <a:solidFill>
                    <a:srgbClr val="D77F6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424" name="Google Shape;4788;p72">
                    <a:extLst>
                      <a:ext uri="{FF2B5EF4-FFF2-40B4-BE49-F238E27FC236}">
                        <a16:creationId xmlns:a16="http://schemas.microsoft.com/office/drawing/2014/main" id="{831524DC-C664-F803-DC4F-69CD7548950B}"/>
                      </a:ext>
                    </a:extLst>
                  </p:cNvPr>
                  <p:cNvSpPr/>
                  <p:nvPr/>
                </p:nvSpPr>
                <p:spPr>
                  <a:xfrm>
                    <a:off x="7735900" y="1203400"/>
                    <a:ext cx="41450" cy="828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58" h="3313" extrusionOk="0">
                        <a:moveTo>
                          <a:pt x="469" y="0"/>
                        </a:moveTo>
                        <a:cubicBezTo>
                          <a:pt x="217" y="0"/>
                          <a:pt x="1" y="216"/>
                          <a:pt x="1" y="432"/>
                        </a:cubicBezTo>
                        <a:lnTo>
                          <a:pt x="37" y="2881"/>
                        </a:lnTo>
                        <a:cubicBezTo>
                          <a:pt x="37" y="3097"/>
                          <a:pt x="217" y="3313"/>
                          <a:pt x="469" y="3313"/>
                        </a:cubicBezTo>
                        <a:lnTo>
                          <a:pt x="1189" y="3313"/>
                        </a:lnTo>
                        <a:cubicBezTo>
                          <a:pt x="1441" y="3313"/>
                          <a:pt x="1657" y="3097"/>
                          <a:pt x="1657" y="2845"/>
                        </a:cubicBezTo>
                        <a:lnTo>
                          <a:pt x="1621" y="432"/>
                        </a:lnTo>
                        <a:cubicBezTo>
                          <a:pt x="1621" y="180"/>
                          <a:pt x="1441" y="0"/>
                          <a:pt x="1189" y="0"/>
                        </a:cubicBez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425" name="Google Shape;4789;p72">
                    <a:extLst>
                      <a:ext uri="{FF2B5EF4-FFF2-40B4-BE49-F238E27FC236}">
                        <a16:creationId xmlns:a16="http://schemas.microsoft.com/office/drawing/2014/main" id="{399BAC9D-B022-DA2E-DB71-4BC3BFDB0B8F}"/>
                      </a:ext>
                    </a:extLst>
                  </p:cNvPr>
                  <p:cNvSpPr/>
                  <p:nvPr/>
                </p:nvSpPr>
                <p:spPr>
                  <a:xfrm>
                    <a:off x="7736800" y="1287100"/>
                    <a:ext cx="41450" cy="408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58" h="16348" extrusionOk="0">
                        <a:moveTo>
                          <a:pt x="1225" y="16348"/>
                        </a:moveTo>
                        <a:lnTo>
                          <a:pt x="505" y="16348"/>
                        </a:lnTo>
                        <a:cubicBezTo>
                          <a:pt x="253" y="16348"/>
                          <a:pt x="73" y="16132"/>
                          <a:pt x="73" y="15880"/>
                        </a:cubicBezTo>
                        <a:lnTo>
                          <a:pt x="1" y="433"/>
                        </a:lnTo>
                        <a:cubicBezTo>
                          <a:pt x="1" y="181"/>
                          <a:pt x="181" y="1"/>
                          <a:pt x="433" y="1"/>
                        </a:cubicBezTo>
                        <a:lnTo>
                          <a:pt x="1153" y="1"/>
                        </a:lnTo>
                        <a:cubicBezTo>
                          <a:pt x="1405" y="1"/>
                          <a:pt x="1621" y="181"/>
                          <a:pt x="1621" y="433"/>
                        </a:cubicBezTo>
                        <a:lnTo>
                          <a:pt x="1657" y="15880"/>
                        </a:lnTo>
                        <a:cubicBezTo>
                          <a:pt x="1657" y="16132"/>
                          <a:pt x="1477" y="16312"/>
                          <a:pt x="1225" y="16348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426" name="Google Shape;4790;p72">
                    <a:extLst>
                      <a:ext uri="{FF2B5EF4-FFF2-40B4-BE49-F238E27FC236}">
                        <a16:creationId xmlns:a16="http://schemas.microsoft.com/office/drawing/2014/main" id="{1251B4FE-59DB-D8FC-2D24-7FFF90E563FD}"/>
                      </a:ext>
                    </a:extLst>
                  </p:cNvPr>
                  <p:cNvSpPr/>
                  <p:nvPr/>
                </p:nvSpPr>
                <p:spPr>
                  <a:xfrm>
                    <a:off x="7717000" y="1379825"/>
                    <a:ext cx="148550" cy="255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42" h="10227" extrusionOk="0">
                        <a:moveTo>
                          <a:pt x="2593" y="1261"/>
                        </a:moveTo>
                        <a:cubicBezTo>
                          <a:pt x="1333" y="2305"/>
                          <a:pt x="1" y="4069"/>
                          <a:pt x="361" y="4861"/>
                        </a:cubicBezTo>
                        <a:cubicBezTo>
                          <a:pt x="685" y="5689"/>
                          <a:pt x="1405" y="5005"/>
                          <a:pt x="1405" y="5005"/>
                        </a:cubicBezTo>
                        <a:cubicBezTo>
                          <a:pt x="1405" y="5005"/>
                          <a:pt x="397" y="6049"/>
                          <a:pt x="829" y="6626"/>
                        </a:cubicBezTo>
                        <a:cubicBezTo>
                          <a:pt x="1261" y="7202"/>
                          <a:pt x="2017" y="6554"/>
                          <a:pt x="2017" y="6554"/>
                        </a:cubicBezTo>
                        <a:cubicBezTo>
                          <a:pt x="2017" y="6554"/>
                          <a:pt x="469" y="7850"/>
                          <a:pt x="1153" y="8462"/>
                        </a:cubicBezTo>
                        <a:cubicBezTo>
                          <a:pt x="1513" y="8822"/>
                          <a:pt x="2053" y="8822"/>
                          <a:pt x="2377" y="8462"/>
                        </a:cubicBezTo>
                        <a:cubicBezTo>
                          <a:pt x="2377" y="8462"/>
                          <a:pt x="1189" y="9830"/>
                          <a:pt x="1801" y="10010"/>
                        </a:cubicBezTo>
                        <a:cubicBezTo>
                          <a:pt x="2413" y="10226"/>
                          <a:pt x="4934" y="8930"/>
                          <a:pt x="5438" y="7634"/>
                        </a:cubicBezTo>
                        <a:cubicBezTo>
                          <a:pt x="5942" y="6338"/>
                          <a:pt x="5042" y="6374"/>
                          <a:pt x="5042" y="6374"/>
                        </a:cubicBezTo>
                        <a:cubicBezTo>
                          <a:pt x="5042" y="6374"/>
                          <a:pt x="5726" y="5365"/>
                          <a:pt x="5114" y="4789"/>
                        </a:cubicBezTo>
                        <a:cubicBezTo>
                          <a:pt x="4538" y="4249"/>
                          <a:pt x="4213" y="4681"/>
                          <a:pt x="4213" y="4681"/>
                        </a:cubicBezTo>
                        <a:cubicBezTo>
                          <a:pt x="4213" y="4681"/>
                          <a:pt x="5294" y="3421"/>
                          <a:pt x="4826" y="3061"/>
                        </a:cubicBezTo>
                        <a:cubicBezTo>
                          <a:pt x="4466" y="2845"/>
                          <a:pt x="3997" y="2773"/>
                          <a:pt x="3565" y="2845"/>
                        </a:cubicBezTo>
                        <a:cubicBezTo>
                          <a:pt x="3565" y="2845"/>
                          <a:pt x="4610" y="0"/>
                          <a:pt x="2593" y="1261"/>
                        </a:cubicBezTo>
                        <a:close/>
                      </a:path>
                    </a:pathLst>
                  </a:custGeom>
                  <a:solidFill>
                    <a:srgbClr val="E6AD8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sp>
            <p:nvSpPr>
              <p:cNvPr id="10" name="Google Shape;4791;p72">
                <a:extLst>
                  <a:ext uri="{FF2B5EF4-FFF2-40B4-BE49-F238E27FC236}">
                    <a16:creationId xmlns:a16="http://schemas.microsoft.com/office/drawing/2014/main" id="{2DF31C62-E9DD-6811-DCD6-795DA5F03CF1}"/>
                  </a:ext>
                </a:extLst>
              </p:cNvPr>
              <p:cNvSpPr/>
              <p:nvPr/>
            </p:nvSpPr>
            <p:spPr>
              <a:xfrm rot="514881">
                <a:off x="5990569" y="2517899"/>
                <a:ext cx="161340" cy="62598"/>
              </a:xfrm>
              <a:custGeom>
                <a:avLst/>
                <a:gdLst/>
                <a:ahLst/>
                <a:cxnLst/>
                <a:rect l="l" t="t" r="r" b="b"/>
                <a:pathLst>
                  <a:path w="2985" h="1929" extrusionOk="0">
                    <a:moveTo>
                      <a:pt x="2774" y="1"/>
                    </a:moveTo>
                    <a:cubicBezTo>
                      <a:pt x="2774" y="1"/>
                      <a:pt x="872" y="1136"/>
                      <a:pt x="0" y="1467"/>
                    </a:cubicBezTo>
                    <a:lnTo>
                      <a:pt x="264" y="1929"/>
                    </a:lnTo>
                    <a:cubicBezTo>
                      <a:pt x="264" y="1929"/>
                      <a:pt x="1915" y="1176"/>
                      <a:pt x="2985" y="410"/>
                    </a:cubicBezTo>
                    <a:lnTo>
                      <a:pt x="277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Google Shape;4792;p72">
                <a:extLst>
                  <a:ext uri="{FF2B5EF4-FFF2-40B4-BE49-F238E27FC236}">
                    <a16:creationId xmlns:a16="http://schemas.microsoft.com/office/drawing/2014/main" id="{402BE11D-4A14-0D3B-5D60-901D4960AF27}"/>
                  </a:ext>
                </a:extLst>
              </p:cNvPr>
              <p:cNvSpPr/>
              <p:nvPr/>
            </p:nvSpPr>
            <p:spPr>
              <a:xfrm rot="2699792">
                <a:off x="6422756" y="2523097"/>
                <a:ext cx="87009" cy="52180"/>
              </a:xfrm>
              <a:custGeom>
                <a:avLst/>
                <a:gdLst/>
                <a:ahLst/>
                <a:cxnLst/>
                <a:rect l="l" t="t" r="r" b="b"/>
                <a:pathLst>
                  <a:path w="2985" h="1929" extrusionOk="0">
                    <a:moveTo>
                      <a:pt x="2774" y="1"/>
                    </a:moveTo>
                    <a:cubicBezTo>
                      <a:pt x="2774" y="1"/>
                      <a:pt x="872" y="1136"/>
                      <a:pt x="0" y="1467"/>
                    </a:cubicBezTo>
                    <a:lnTo>
                      <a:pt x="264" y="1929"/>
                    </a:lnTo>
                    <a:cubicBezTo>
                      <a:pt x="264" y="1929"/>
                      <a:pt x="1915" y="1176"/>
                      <a:pt x="2985" y="410"/>
                    </a:cubicBezTo>
                    <a:lnTo>
                      <a:pt x="277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" name="Google Shape;4793;p72">
              <a:extLst>
                <a:ext uri="{FF2B5EF4-FFF2-40B4-BE49-F238E27FC236}">
                  <a16:creationId xmlns:a16="http://schemas.microsoft.com/office/drawing/2014/main" id="{B5BD9DB9-AC0E-E8CC-BB01-9E7D7E62833F}"/>
                </a:ext>
              </a:extLst>
            </p:cNvPr>
            <p:cNvSpPr/>
            <p:nvPr/>
          </p:nvSpPr>
          <p:spPr>
            <a:xfrm rot="10562100">
              <a:off x="6658205" y="3107372"/>
              <a:ext cx="498124" cy="43896"/>
            </a:xfrm>
            <a:custGeom>
              <a:avLst/>
              <a:gdLst/>
              <a:ahLst/>
              <a:cxnLst/>
              <a:rect l="l" t="t" r="r" b="b"/>
              <a:pathLst>
                <a:path w="20656" h="2765" extrusionOk="0">
                  <a:moveTo>
                    <a:pt x="119" y="0"/>
                  </a:moveTo>
                  <a:cubicBezTo>
                    <a:pt x="79" y="132"/>
                    <a:pt x="40" y="251"/>
                    <a:pt x="0" y="357"/>
                  </a:cubicBezTo>
                  <a:cubicBezTo>
                    <a:pt x="1783" y="1162"/>
                    <a:pt x="3658" y="1743"/>
                    <a:pt x="5586" y="2100"/>
                  </a:cubicBezTo>
                  <a:cubicBezTo>
                    <a:pt x="7620" y="2496"/>
                    <a:pt x="9694" y="2708"/>
                    <a:pt x="11767" y="2747"/>
                  </a:cubicBezTo>
                  <a:cubicBezTo>
                    <a:pt x="12194" y="2758"/>
                    <a:pt x="12625" y="2765"/>
                    <a:pt x="13061" y="2765"/>
                  </a:cubicBezTo>
                  <a:cubicBezTo>
                    <a:pt x="13677" y="2765"/>
                    <a:pt x="14302" y="2752"/>
                    <a:pt x="14937" y="2721"/>
                  </a:cubicBezTo>
                  <a:cubicBezTo>
                    <a:pt x="16852" y="2642"/>
                    <a:pt x="18767" y="2470"/>
                    <a:pt x="20655" y="2193"/>
                  </a:cubicBezTo>
                  <a:cubicBezTo>
                    <a:pt x="20655" y="2074"/>
                    <a:pt x="20642" y="1955"/>
                    <a:pt x="20629" y="1823"/>
                  </a:cubicBezTo>
                  <a:cubicBezTo>
                    <a:pt x="18740" y="2100"/>
                    <a:pt x="16825" y="2272"/>
                    <a:pt x="14923" y="2351"/>
                  </a:cubicBezTo>
                  <a:cubicBezTo>
                    <a:pt x="14307" y="2376"/>
                    <a:pt x="13662" y="2390"/>
                    <a:pt x="12995" y="2390"/>
                  </a:cubicBezTo>
                  <a:cubicBezTo>
                    <a:pt x="9006" y="2390"/>
                    <a:pt x="4237" y="1878"/>
                    <a:pt x="119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39" name="文字方塊 8438">
            <a:extLst>
              <a:ext uri="{FF2B5EF4-FFF2-40B4-BE49-F238E27FC236}">
                <a16:creationId xmlns:a16="http://schemas.microsoft.com/office/drawing/2014/main" id="{DAF3D2F7-2DA5-6120-994E-626369644701}"/>
              </a:ext>
            </a:extLst>
          </p:cNvPr>
          <p:cNvSpPr txBox="1"/>
          <p:nvPr/>
        </p:nvSpPr>
        <p:spPr>
          <a:xfrm>
            <a:off x="2547357" y="1186752"/>
            <a:ext cx="6440880" cy="29360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TW" altLang="zh-TW" sz="1800" b="1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Open Sans"/>
              </a:rPr>
              <a:t>進修部在目標九的分數有最長足的進步</a:t>
            </a:r>
            <a:r>
              <a:rPr lang="zh-TW" altLang="en-US" sz="1800" b="1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Open Sans"/>
              </a:rPr>
              <a:t>，</a:t>
            </a:r>
            <a:endParaRPr lang="en-US" altLang="zh-TW" sz="1800" b="1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  <a:sym typeface="Open Sans"/>
            </a:endParaRP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TW" altLang="zh-TW" sz="1800" b="1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Open Sans"/>
              </a:rPr>
              <a:t>透過英文</a:t>
            </a:r>
            <a:r>
              <a:rPr lang="en-US" altLang="zh-TW" sz="1800" b="1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Open Sans"/>
              </a:rPr>
              <a:t>ESP</a:t>
            </a:r>
            <a:r>
              <a:rPr lang="zh-TW" altLang="zh-TW" sz="1800" b="1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Open Sans"/>
              </a:rPr>
              <a:t>、</a:t>
            </a:r>
            <a:r>
              <a:rPr lang="en-US" altLang="zh-TW" sz="1800" b="1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Open Sans"/>
              </a:rPr>
              <a:t>EAP</a:t>
            </a:r>
            <a:r>
              <a:rPr lang="zh-TW" altLang="zh-TW" sz="1800" b="1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Open Sans"/>
              </a:rPr>
              <a:t>的教學方式讓同學可以更</a:t>
            </a:r>
            <a:r>
              <a:rPr lang="zh-TW" altLang="zh-TW" sz="1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Open Sans"/>
              </a:rPr>
              <a:t>理解不同文化、法律、社會環境下的商業實務差異</a:t>
            </a:r>
            <a:endParaRPr lang="en-US" altLang="zh-TW" sz="18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  <a:sym typeface="Open Sans"/>
            </a:endParaRPr>
          </a:p>
          <a:p>
            <a:pPr>
              <a:lnSpc>
                <a:spcPct val="130000"/>
              </a:lnSpc>
            </a:pPr>
            <a:endParaRPr lang="en-US" altLang="zh-TW" sz="1800" b="1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  <a:sym typeface="Open Sans"/>
            </a:endParaRP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TW" altLang="zh-TW" sz="1800" b="1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Open Sans"/>
              </a:rPr>
              <a:t>日間部在此一教學中以目標二及目標九進步最多，尤其是目標二的分數進步最為顯著。</a:t>
            </a:r>
            <a:endParaRPr lang="en-US" altLang="zh-TW" sz="1800" b="1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  <a:sym typeface="Open Sans"/>
            </a:endParaRP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TW" altLang="zh-TW" sz="1800" b="1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Open Sans"/>
              </a:rPr>
              <a:t>此一教學方式提供同學能更加熟悉理論，且能</a:t>
            </a:r>
            <a:r>
              <a:rPr lang="zh-TW" altLang="zh-TW" sz="1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Open Sans"/>
              </a:rPr>
              <a:t>用適切的理論並以具邏輯性的方式來分析實務問題</a:t>
            </a:r>
            <a:r>
              <a:rPr lang="zh-TW" altLang="zh-TW" sz="1800" b="1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Open Sans"/>
              </a:rPr>
              <a:t>。</a:t>
            </a:r>
            <a:endParaRPr lang="zh-TW" altLang="en-US" sz="1800" b="1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7344321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4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4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84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4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4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4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84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4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4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4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84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4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4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4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900" decel="100000" fill="hold"/>
                                        <p:tgtEl>
                                          <p:spTgt spid="84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4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39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9" name="Google Shape;10329;p127"/>
          <p:cNvSpPr txBox="1">
            <a:spLocks noGrp="1"/>
          </p:cNvSpPr>
          <p:nvPr>
            <p:ph type="ctrTitle"/>
          </p:nvPr>
        </p:nvSpPr>
        <p:spPr>
          <a:xfrm>
            <a:off x="2623356" y="1955661"/>
            <a:ext cx="3897288" cy="123217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 dirty="0"/>
              <a:t>Thanks!</a:t>
            </a:r>
            <a:endParaRPr sz="8000" dirty="0"/>
          </a:p>
        </p:txBody>
      </p:sp>
      <p:sp>
        <p:nvSpPr>
          <p:cNvPr id="10330" name="Google Shape;10330;p127"/>
          <p:cNvSpPr txBox="1">
            <a:spLocks noGrp="1"/>
          </p:cNvSpPr>
          <p:nvPr>
            <p:ph type="subTitle" idx="1"/>
          </p:nvPr>
        </p:nvSpPr>
        <p:spPr>
          <a:xfrm>
            <a:off x="2975100" y="2995069"/>
            <a:ext cx="3193800" cy="62402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" sz="1800" b="1" dirty="0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rPr>
              <a:t>Do you have any questions?</a:t>
            </a:r>
            <a:endParaRPr sz="1800" b="1" dirty="0">
              <a:solidFill>
                <a:schemeClr val="lt2"/>
              </a:solidFill>
              <a:latin typeface="Balsamiq Sans"/>
              <a:ea typeface="Balsamiq Sans"/>
              <a:cs typeface="Balsamiq Sans"/>
              <a:sym typeface="Balsamiq Sans"/>
            </a:endParaRPr>
          </a:p>
        </p:txBody>
      </p:sp>
      <p:grpSp>
        <p:nvGrpSpPr>
          <p:cNvPr id="10357" name="Google Shape;10357;p127"/>
          <p:cNvGrpSpPr/>
          <p:nvPr/>
        </p:nvGrpSpPr>
        <p:grpSpPr>
          <a:xfrm>
            <a:off x="717237" y="534939"/>
            <a:ext cx="734734" cy="750112"/>
            <a:chOff x="238125" y="1607925"/>
            <a:chExt cx="323700" cy="330475"/>
          </a:xfrm>
        </p:grpSpPr>
        <p:sp>
          <p:nvSpPr>
            <p:cNvPr id="10358" name="Google Shape;10358;p127"/>
            <p:cNvSpPr/>
            <p:nvPr/>
          </p:nvSpPr>
          <p:spPr>
            <a:xfrm>
              <a:off x="255500" y="1630625"/>
              <a:ext cx="306325" cy="307775"/>
            </a:xfrm>
            <a:custGeom>
              <a:avLst/>
              <a:gdLst/>
              <a:ahLst/>
              <a:cxnLst/>
              <a:rect l="l" t="t" r="r" b="b"/>
              <a:pathLst>
                <a:path w="12253" h="12311" extrusionOk="0">
                  <a:moveTo>
                    <a:pt x="6127" y="1"/>
                  </a:moveTo>
                  <a:cubicBezTo>
                    <a:pt x="2745" y="1"/>
                    <a:pt x="1" y="2764"/>
                    <a:pt x="1" y="6165"/>
                  </a:cubicBezTo>
                  <a:cubicBezTo>
                    <a:pt x="1" y="9566"/>
                    <a:pt x="2745" y="12310"/>
                    <a:pt x="6127" y="12310"/>
                  </a:cubicBezTo>
                  <a:cubicBezTo>
                    <a:pt x="9508" y="12310"/>
                    <a:pt x="12252" y="9566"/>
                    <a:pt x="12252" y="6165"/>
                  </a:cubicBezTo>
                  <a:cubicBezTo>
                    <a:pt x="12252" y="2764"/>
                    <a:pt x="9508" y="1"/>
                    <a:pt x="61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9" name="Google Shape;10359;p127"/>
            <p:cNvSpPr/>
            <p:nvPr/>
          </p:nvSpPr>
          <p:spPr>
            <a:xfrm>
              <a:off x="238125" y="1607925"/>
              <a:ext cx="306300" cy="307775"/>
            </a:xfrm>
            <a:custGeom>
              <a:avLst/>
              <a:gdLst/>
              <a:ahLst/>
              <a:cxnLst/>
              <a:rect l="l" t="t" r="r" b="b"/>
              <a:pathLst>
                <a:path w="12252" h="12311" extrusionOk="0">
                  <a:moveTo>
                    <a:pt x="6126" y="1"/>
                  </a:moveTo>
                  <a:cubicBezTo>
                    <a:pt x="2744" y="1"/>
                    <a:pt x="0" y="2764"/>
                    <a:pt x="0" y="6165"/>
                  </a:cubicBezTo>
                  <a:cubicBezTo>
                    <a:pt x="0" y="9566"/>
                    <a:pt x="2744" y="12310"/>
                    <a:pt x="6126" y="12310"/>
                  </a:cubicBezTo>
                  <a:cubicBezTo>
                    <a:pt x="9508" y="12310"/>
                    <a:pt x="12252" y="9566"/>
                    <a:pt x="12252" y="6165"/>
                  </a:cubicBezTo>
                  <a:cubicBezTo>
                    <a:pt x="12252" y="2764"/>
                    <a:pt x="9508" y="1"/>
                    <a:pt x="612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0" name="Google Shape;10360;p127"/>
            <p:cNvSpPr/>
            <p:nvPr/>
          </p:nvSpPr>
          <p:spPr>
            <a:xfrm>
              <a:off x="383050" y="1608400"/>
              <a:ext cx="161850" cy="307775"/>
            </a:xfrm>
            <a:custGeom>
              <a:avLst/>
              <a:gdLst/>
              <a:ahLst/>
              <a:cxnLst/>
              <a:rect l="l" t="t" r="r" b="b"/>
              <a:pathLst>
                <a:path w="6474" h="12311" extrusionOk="0">
                  <a:moveTo>
                    <a:pt x="0" y="1"/>
                  </a:moveTo>
                  <a:cubicBezTo>
                    <a:pt x="3247" y="194"/>
                    <a:pt x="5759" y="2880"/>
                    <a:pt x="5759" y="6146"/>
                  </a:cubicBezTo>
                  <a:cubicBezTo>
                    <a:pt x="5759" y="9393"/>
                    <a:pt x="3247" y="12079"/>
                    <a:pt x="0" y="12291"/>
                  </a:cubicBezTo>
                  <a:cubicBezTo>
                    <a:pt x="97" y="12311"/>
                    <a:pt x="213" y="12311"/>
                    <a:pt x="329" y="12311"/>
                  </a:cubicBezTo>
                  <a:cubicBezTo>
                    <a:pt x="3730" y="12291"/>
                    <a:pt x="6474" y="9528"/>
                    <a:pt x="6455" y="6146"/>
                  </a:cubicBezTo>
                  <a:cubicBezTo>
                    <a:pt x="6455" y="2745"/>
                    <a:pt x="3711" y="1"/>
                    <a:pt x="3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1" name="Google Shape;10361;p127"/>
            <p:cNvSpPr/>
            <p:nvPr/>
          </p:nvSpPr>
          <p:spPr>
            <a:xfrm>
              <a:off x="255500" y="1632575"/>
              <a:ext cx="257050" cy="258975"/>
            </a:xfrm>
            <a:custGeom>
              <a:avLst/>
              <a:gdLst/>
              <a:ahLst/>
              <a:cxnLst/>
              <a:rect l="l" t="t" r="r" b="b"/>
              <a:pathLst>
                <a:path w="10282" h="10359" extrusionOk="0">
                  <a:moveTo>
                    <a:pt x="5141" y="0"/>
                  </a:moveTo>
                  <a:cubicBezTo>
                    <a:pt x="2300" y="0"/>
                    <a:pt x="1" y="2319"/>
                    <a:pt x="1" y="5179"/>
                  </a:cubicBezTo>
                  <a:cubicBezTo>
                    <a:pt x="1" y="8039"/>
                    <a:pt x="2300" y="10358"/>
                    <a:pt x="5141" y="10358"/>
                  </a:cubicBezTo>
                  <a:cubicBezTo>
                    <a:pt x="7982" y="10358"/>
                    <a:pt x="10281" y="8039"/>
                    <a:pt x="10281" y="5179"/>
                  </a:cubicBezTo>
                  <a:cubicBezTo>
                    <a:pt x="10281" y="2319"/>
                    <a:pt x="7982" y="0"/>
                    <a:pt x="51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2" name="Google Shape;10362;p127"/>
            <p:cNvSpPr/>
            <p:nvPr/>
          </p:nvSpPr>
          <p:spPr>
            <a:xfrm>
              <a:off x="254550" y="1632575"/>
              <a:ext cx="141575" cy="258475"/>
            </a:xfrm>
            <a:custGeom>
              <a:avLst/>
              <a:gdLst/>
              <a:ahLst/>
              <a:cxnLst/>
              <a:rect l="l" t="t" r="r" b="b"/>
              <a:pathLst>
                <a:path w="5663" h="10339" extrusionOk="0">
                  <a:moveTo>
                    <a:pt x="5179" y="0"/>
                  </a:moveTo>
                  <a:cubicBezTo>
                    <a:pt x="2319" y="0"/>
                    <a:pt x="0" y="2319"/>
                    <a:pt x="0" y="5179"/>
                  </a:cubicBezTo>
                  <a:cubicBezTo>
                    <a:pt x="0" y="8039"/>
                    <a:pt x="2319" y="10339"/>
                    <a:pt x="5179" y="10339"/>
                  </a:cubicBezTo>
                  <a:cubicBezTo>
                    <a:pt x="5334" y="10339"/>
                    <a:pt x="5507" y="10339"/>
                    <a:pt x="5662" y="10319"/>
                  </a:cubicBezTo>
                  <a:cubicBezTo>
                    <a:pt x="2995" y="10068"/>
                    <a:pt x="986" y="7846"/>
                    <a:pt x="986" y="5179"/>
                  </a:cubicBezTo>
                  <a:cubicBezTo>
                    <a:pt x="986" y="2512"/>
                    <a:pt x="2995" y="290"/>
                    <a:pt x="5662" y="20"/>
                  </a:cubicBezTo>
                  <a:cubicBezTo>
                    <a:pt x="5488" y="0"/>
                    <a:pt x="5334" y="0"/>
                    <a:pt x="517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3" name="Google Shape;10363;p127"/>
            <p:cNvSpPr/>
            <p:nvPr/>
          </p:nvSpPr>
          <p:spPr>
            <a:xfrm>
              <a:off x="368075" y="1690050"/>
              <a:ext cx="45425" cy="144475"/>
            </a:xfrm>
            <a:custGeom>
              <a:avLst/>
              <a:gdLst/>
              <a:ahLst/>
              <a:cxnLst/>
              <a:rect l="l" t="t" r="r" b="b"/>
              <a:pathLst>
                <a:path w="1817" h="5779" extrusionOk="0">
                  <a:moveTo>
                    <a:pt x="1082" y="1"/>
                  </a:moveTo>
                  <a:lnTo>
                    <a:pt x="0" y="3015"/>
                  </a:lnTo>
                  <a:lnTo>
                    <a:pt x="1450" y="5779"/>
                  </a:lnTo>
                  <a:lnTo>
                    <a:pt x="1817" y="5586"/>
                  </a:lnTo>
                  <a:lnTo>
                    <a:pt x="445" y="2996"/>
                  </a:lnTo>
                  <a:lnTo>
                    <a:pt x="1469" y="136"/>
                  </a:lnTo>
                  <a:lnTo>
                    <a:pt x="10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4" name="Google Shape;10364;p127"/>
            <p:cNvSpPr/>
            <p:nvPr/>
          </p:nvSpPr>
          <p:spPr>
            <a:xfrm>
              <a:off x="379675" y="1645600"/>
              <a:ext cx="6300" cy="27100"/>
            </a:xfrm>
            <a:custGeom>
              <a:avLst/>
              <a:gdLst/>
              <a:ahLst/>
              <a:cxnLst/>
              <a:rect l="l" t="t" r="r" b="b"/>
              <a:pathLst>
                <a:path w="252" h="1084" extrusionOk="0">
                  <a:moveTo>
                    <a:pt x="0" y="1"/>
                  </a:moveTo>
                  <a:lnTo>
                    <a:pt x="0" y="1083"/>
                  </a:lnTo>
                  <a:lnTo>
                    <a:pt x="251" y="1083"/>
                  </a:lnTo>
                  <a:lnTo>
                    <a:pt x="2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5" name="Google Shape;10365;p127"/>
            <p:cNvSpPr/>
            <p:nvPr/>
          </p:nvSpPr>
          <p:spPr>
            <a:xfrm>
              <a:off x="379675" y="1845125"/>
              <a:ext cx="6300" cy="27575"/>
            </a:xfrm>
            <a:custGeom>
              <a:avLst/>
              <a:gdLst/>
              <a:ahLst/>
              <a:cxnLst/>
              <a:rect l="l" t="t" r="r" b="b"/>
              <a:pathLst>
                <a:path w="252" h="1103" extrusionOk="0">
                  <a:moveTo>
                    <a:pt x="0" y="1"/>
                  </a:moveTo>
                  <a:lnTo>
                    <a:pt x="0" y="1102"/>
                  </a:lnTo>
                  <a:lnTo>
                    <a:pt x="251" y="1102"/>
                  </a:lnTo>
                  <a:lnTo>
                    <a:pt x="2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6" name="Google Shape;10366;p127"/>
            <p:cNvSpPr/>
            <p:nvPr/>
          </p:nvSpPr>
          <p:spPr>
            <a:xfrm>
              <a:off x="468550" y="1755750"/>
              <a:ext cx="27075" cy="6325"/>
            </a:xfrm>
            <a:custGeom>
              <a:avLst/>
              <a:gdLst/>
              <a:ahLst/>
              <a:cxnLst/>
              <a:rect l="l" t="t" r="r" b="b"/>
              <a:pathLst>
                <a:path w="1083" h="253" extrusionOk="0">
                  <a:moveTo>
                    <a:pt x="1" y="1"/>
                  </a:moveTo>
                  <a:lnTo>
                    <a:pt x="1" y="252"/>
                  </a:lnTo>
                  <a:lnTo>
                    <a:pt x="1083" y="252"/>
                  </a:lnTo>
                  <a:lnTo>
                    <a:pt x="10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7" name="Google Shape;10367;p127"/>
            <p:cNvSpPr/>
            <p:nvPr/>
          </p:nvSpPr>
          <p:spPr>
            <a:xfrm>
              <a:off x="270000" y="1755750"/>
              <a:ext cx="27075" cy="6325"/>
            </a:xfrm>
            <a:custGeom>
              <a:avLst/>
              <a:gdLst/>
              <a:ahLst/>
              <a:cxnLst/>
              <a:rect l="l" t="t" r="r" b="b"/>
              <a:pathLst>
                <a:path w="1083" h="253" extrusionOk="0">
                  <a:moveTo>
                    <a:pt x="0" y="1"/>
                  </a:moveTo>
                  <a:lnTo>
                    <a:pt x="0" y="252"/>
                  </a:lnTo>
                  <a:lnTo>
                    <a:pt x="1083" y="252"/>
                  </a:lnTo>
                  <a:lnTo>
                    <a:pt x="10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53" name="Google Shape;10453;p127"/>
          <p:cNvGrpSpPr/>
          <p:nvPr/>
        </p:nvGrpSpPr>
        <p:grpSpPr>
          <a:xfrm>
            <a:off x="-426575" y="2423224"/>
            <a:ext cx="3071647" cy="2604520"/>
            <a:chOff x="-875775" y="2423224"/>
            <a:chExt cx="3071647" cy="2604520"/>
          </a:xfrm>
        </p:grpSpPr>
        <p:grpSp>
          <p:nvGrpSpPr>
            <p:cNvPr id="10454" name="Google Shape;10454;p127"/>
            <p:cNvGrpSpPr/>
            <p:nvPr/>
          </p:nvGrpSpPr>
          <p:grpSpPr>
            <a:xfrm>
              <a:off x="-875775" y="2801416"/>
              <a:ext cx="3071647" cy="2226327"/>
              <a:chOff x="0" y="2801416"/>
              <a:chExt cx="3071647" cy="2226327"/>
            </a:xfrm>
          </p:grpSpPr>
          <p:grpSp>
            <p:nvGrpSpPr>
              <p:cNvPr id="10455" name="Google Shape;10455;p127"/>
              <p:cNvGrpSpPr/>
              <p:nvPr/>
            </p:nvGrpSpPr>
            <p:grpSpPr>
              <a:xfrm>
                <a:off x="0" y="2801416"/>
                <a:ext cx="3071647" cy="2226327"/>
                <a:chOff x="6701325" y="2327691"/>
                <a:chExt cx="3071647" cy="2226327"/>
              </a:xfrm>
            </p:grpSpPr>
            <p:sp>
              <p:nvSpPr>
                <p:cNvPr id="10456" name="Google Shape;10456;p127"/>
                <p:cNvSpPr/>
                <p:nvPr/>
              </p:nvSpPr>
              <p:spPr>
                <a:xfrm>
                  <a:off x="6701325" y="4243499"/>
                  <a:ext cx="3071647" cy="3105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938" h="5373" extrusionOk="0">
                      <a:moveTo>
                        <a:pt x="67869" y="3837"/>
                      </a:moveTo>
                      <a:cubicBezTo>
                        <a:pt x="67905" y="3847"/>
                        <a:pt x="67927" y="3852"/>
                        <a:pt x="67933" y="3852"/>
                      </a:cubicBezTo>
                      <a:cubicBezTo>
                        <a:pt x="67937" y="3852"/>
                        <a:pt x="67935" y="3850"/>
                        <a:pt x="67925" y="3846"/>
                      </a:cubicBezTo>
                      <a:cubicBezTo>
                        <a:pt x="67919" y="3842"/>
                        <a:pt x="67900" y="3840"/>
                        <a:pt x="67869" y="3837"/>
                      </a:cubicBezTo>
                      <a:close/>
                      <a:moveTo>
                        <a:pt x="54862" y="0"/>
                      </a:moveTo>
                      <a:cubicBezTo>
                        <a:pt x="53722" y="0"/>
                        <a:pt x="0" y="966"/>
                        <a:pt x="0" y="966"/>
                      </a:cubicBezTo>
                      <a:lnTo>
                        <a:pt x="12445" y="5372"/>
                      </a:lnTo>
                      <a:cubicBezTo>
                        <a:pt x="12445" y="5372"/>
                        <a:pt x="61358" y="3828"/>
                        <a:pt x="67332" y="3828"/>
                      </a:cubicBezTo>
                      <a:cubicBezTo>
                        <a:pt x="67600" y="3828"/>
                        <a:pt x="67782" y="3831"/>
                        <a:pt x="67869" y="3837"/>
                      </a:cubicBezTo>
                      <a:lnTo>
                        <a:pt x="67869" y="3837"/>
                      </a:lnTo>
                      <a:cubicBezTo>
                        <a:pt x="66912" y="3575"/>
                        <a:pt x="55935" y="0"/>
                        <a:pt x="5486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57" name="Google Shape;10457;p127"/>
                <p:cNvSpPr/>
                <p:nvPr/>
              </p:nvSpPr>
              <p:spPr>
                <a:xfrm>
                  <a:off x="7748231" y="4131703"/>
                  <a:ext cx="874287" cy="389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407" h="909" extrusionOk="0">
                      <a:moveTo>
                        <a:pt x="13334" y="0"/>
                      </a:moveTo>
                      <a:lnTo>
                        <a:pt x="0" y="618"/>
                      </a:lnTo>
                      <a:lnTo>
                        <a:pt x="2280" y="908"/>
                      </a:lnTo>
                      <a:lnTo>
                        <a:pt x="20407" y="580"/>
                      </a:lnTo>
                      <a:lnTo>
                        <a:pt x="13334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58" name="Google Shape;10458;p127"/>
                <p:cNvSpPr/>
                <p:nvPr/>
              </p:nvSpPr>
              <p:spPr>
                <a:xfrm>
                  <a:off x="7567735" y="4145755"/>
                  <a:ext cx="42243" cy="3105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6" h="7248" extrusionOk="0">
                      <a:moveTo>
                        <a:pt x="986" y="1"/>
                      </a:moveTo>
                      <a:lnTo>
                        <a:pt x="0" y="7247"/>
                      </a:lnTo>
                      <a:lnTo>
                        <a:pt x="406" y="7247"/>
                      </a:lnTo>
                      <a:lnTo>
                        <a:pt x="986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59" name="Google Shape;10459;p127"/>
                <p:cNvSpPr/>
                <p:nvPr/>
              </p:nvSpPr>
              <p:spPr>
                <a:xfrm>
                  <a:off x="7681139" y="2761514"/>
                  <a:ext cx="107706" cy="494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14" h="11537" extrusionOk="0">
                      <a:moveTo>
                        <a:pt x="1" y="0"/>
                      </a:moveTo>
                      <a:lnTo>
                        <a:pt x="967" y="11537"/>
                      </a:lnTo>
                      <a:lnTo>
                        <a:pt x="2069" y="11537"/>
                      </a:lnTo>
                      <a:lnTo>
                        <a:pt x="2513" y="0"/>
                      </a:lnTo>
                      <a:close/>
                    </a:path>
                  </a:pathLst>
                </a:custGeom>
                <a:solidFill>
                  <a:srgbClr val="D0CEF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60" name="Google Shape;10460;p127"/>
                <p:cNvSpPr/>
                <p:nvPr/>
              </p:nvSpPr>
              <p:spPr>
                <a:xfrm>
                  <a:off x="7680325" y="2762328"/>
                  <a:ext cx="53853" cy="4943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7" h="11538" extrusionOk="0">
                      <a:moveTo>
                        <a:pt x="1" y="1"/>
                      </a:moveTo>
                      <a:lnTo>
                        <a:pt x="967" y="11537"/>
                      </a:lnTo>
                      <a:lnTo>
                        <a:pt x="1257" y="11537"/>
                      </a:lnTo>
                      <a:lnTo>
                        <a:pt x="754" y="1"/>
                      </a:lnTo>
                      <a:close/>
                    </a:path>
                  </a:pathLst>
                </a:custGeom>
                <a:solidFill>
                  <a:srgbClr val="F0F0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61" name="Google Shape;10461;p127"/>
                <p:cNvSpPr/>
                <p:nvPr/>
              </p:nvSpPr>
              <p:spPr>
                <a:xfrm>
                  <a:off x="7691936" y="2898096"/>
                  <a:ext cx="91940" cy="455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6" h="1064" extrusionOk="0">
                      <a:moveTo>
                        <a:pt x="0" y="1"/>
                      </a:moveTo>
                      <a:lnTo>
                        <a:pt x="77" y="1064"/>
                      </a:lnTo>
                      <a:lnTo>
                        <a:pt x="2126" y="542"/>
                      </a:lnTo>
                      <a:lnTo>
                        <a:pt x="2145" y="1"/>
                      </a:lnTo>
                      <a:close/>
                    </a:path>
                  </a:pathLst>
                </a:custGeom>
                <a:solidFill>
                  <a:srgbClr val="D0CEF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62" name="Google Shape;10462;p127"/>
                <p:cNvSpPr/>
                <p:nvPr/>
              </p:nvSpPr>
              <p:spPr>
                <a:xfrm>
                  <a:off x="8361693" y="2761514"/>
                  <a:ext cx="107663" cy="494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13" h="11537" extrusionOk="0">
                      <a:moveTo>
                        <a:pt x="1" y="0"/>
                      </a:moveTo>
                      <a:lnTo>
                        <a:pt x="967" y="11537"/>
                      </a:lnTo>
                      <a:lnTo>
                        <a:pt x="2068" y="11537"/>
                      </a:lnTo>
                      <a:lnTo>
                        <a:pt x="2513" y="0"/>
                      </a:lnTo>
                      <a:close/>
                    </a:path>
                  </a:pathLst>
                </a:custGeom>
                <a:solidFill>
                  <a:srgbClr val="D0CEF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63" name="Google Shape;10463;p127"/>
                <p:cNvSpPr/>
                <p:nvPr/>
              </p:nvSpPr>
              <p:spPr>
                <a:xfrm>
                  <a:off x="8360879" y="2762328"/>
                  <a:ext cx="53853" cy="4943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7" h="11538" extrusionOk="0">
                      <a:moveTo>
                        <a:pt x="0" y="1"/>
                      </a:moveTo>
                      <a:lnTo>
                        <a:pt x="966" y="11537"/>
                      </a:lnTo>
                      <a:lnTo>
                        <a:pt x="1256" y="11537"/>
                      </a:lnTo>
                      <a:lnTo>
                        <a:pt x="754" y="1"/>
                      </a:lnTo>
                      <a:close/>
                    </a:path>
                  </a:pathLst>
                </a:custGeom>
                <a:solidFill>
                  <a:srgbClr val="F0F0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64" name="Google Shape;10464;p127"/>
                <p:cNvSpPr/>
                <p:nvPr/>
              </p:nvSpPr>
              <p:spPr>
                <a:xfrm>
                  <a:off x="8372446" y="2898096"/>
                  <a:ext cx="91940" cy="455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6" h="1064" extrusionOk="0">
                      <a:moveTo>
                        <a:pt x="1" y="1"/>
                      </a:moveTo>
                      <a:lnTo>
                        <a:pt x="78" y="1064"/>
                      </a:lnTo>
                      <a:lnTo>
                        <a:pt x="2126" y="542"/>
                      </a:lnTo>
                      <a:lnTo>
                        <a:pt x="2146" y="1"/>
                      </a:lnTo>
                      <a:close/>
                    </a:path>
                  </a:pathLst>
                </a:custGeom>
                <a:solidFill>
                  <a:srgbClr val="D0CEF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65" name="Google Shape;10465;p127"/>
                <p:cNvSpPr/>
                <p:nvPr/>
              </p:nvSpPr>
              <p:spPr>
                <a:xfrm>
                  <a:off x="8279735" y="3319495"/>
                  <a:ext cx="108477" cy="8370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32" h="19538" extrusionOk="0">
                      <a:moveTo>
                        <a:pt x="0" y="1"/>
                      </a:moveTo>
                      <a:lnTo>
                        <a:pt x="967" y="19538"/>
                      </a:lnTo>
                      <a:lnTo>
                        <a:pt x="2087" y="19538"/>
                      </a:lnTo>
                      <a:lnTo>
                        <a:pt x="2532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66" name="Google Shape;10466;p127"/>
                <p:cNvSpPr/>
                <p:nvPr/>
              </p:nvSpPr>
              <p:spPr>
                <a:xfrm>
                  <a:off x="8279735" y="3320352"/>
                  <a:ext cx="53039" cy="837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8" h="19557" extrusionOk="0">
                      <a:moveTo>
                        <a:pt x="0" y="0"/>
                      </a:moveTo>
                      <a:lnTo>
                        <a:pt x="947" y="19556"/>
                      </a:lnTo>
                      <a:lnTo>
                        <a:pt x="1237" y="19556"/>
                      </a:lnTo>
                      <a:lnTo>
                        <a:pt x="754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67" name="Google Shape;10467;p127"/>
                <p:cNvSpPr/>
                <p:nvPr/>
              </p:nvSpPr>
              <p:spPr>
                <a:xfrm>
                  <a:off x="8282220" y="3382431"/>
                  <a:ext cx="103507" cy="455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6" h="1064" extrusionOk="0">
                      <a:moveTo>
                        <a:pt x="0" y="1"/>
                      </a:moveTo>
                      <a:lnTo>
                        <a:pt x="39" y="1063"/>
                      </a:lnTo>
                      <a:lnTo>
                        <a:pt x="2416" y="503"/>
                      </a:lnTo>
                      <a:lnTo>
                        <a:pt x="2416" y="1"/>
                      </a:lnTo>
                      <a:close/>
                    </a:path>
                  </a:pathLst>
                </a:custGeom>
                <a:solidFill>
                  <a:srgbClr val="D0CEF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68" name="Google Shape;10468;p127"/>
                <p:cNvSpPr/>
                <p:nvPr/>
              </p:nvSpPr>
              <p:spPr>
                <a:xfrm>
                  <a:off x="7707659" y="3319495"/>
                  <a:ext cx="107663" cy="8370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13" h="19538" extrusionOk="0">
                      <a:moveTo>
                        <a:pt x="0" y="1"/>
                      </a:moveTo>
                      <a:lnTo>
                        <a:pt x="966" y="19538"/>
                      </a:lnTo>
                      <a:lnTo>
                        <a:pt x="2068" y="19538"/>
                      </a:lnTo>
                      <a:lnTo>
                        <a:pt x="2512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69" name="Google Shape;10469;p127"/>
                <p:cNvSpPr/>
                <p:nvPr/>
              </p:nvSpPr>
              <p:spPr>
                <a:xfrm>
                  <a:off x="7706802" y="3320352"/>
                  <a:ext cx="53853" cy="837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7" h="19557" extrusionOk="0">
                      <a:moveTo>
                        <a:pt x="1" y="0"/>
                      </a:moveTo>
                      <a:lnTo>
                        <a:pt x="967" y="19556"/>
                      </a:lnTo>
                      <a:lnTo>
                        <a:pt x="1257" y="19556"/>
                      </a:lnTo>
                      <a:lnTo>
                        <a:pt x="774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70" name="Google Shape;10470;p127"/>
                <p:cNvSpPr/>
                <p:nvPr/>
              </p:nvSpPr>
              <p:spPr>
                <a:xfrm>
                  <a:off x="7709287" y="3360924"/>
                  <a:ext cx="105221" cy="670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56" h="1566" extrusionOk="0">
                      <a:moveTo>
                        <a:pt x="1" y="0"/>
                      </a:moveTo>
                      <a:lnTo>
                        <a:pt x="78" y="1565"/>
                      </a:lnTo>
                      <a:lnTo>
                        <a:pt x="2436" y="1005"/>
                      </a:lnTo>
                      <a:lnTo>
                        <a:pt x="2455" y="503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D0CEF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71" name="Google Shape;10471;p127"/>
                <p:cNvSpPr/>
                <p:nvPr/>
              </p:nvSpPr>
              <p:spPr>
                <a:xfrm>
                  <a:off x="7874873" y="3319495"/>
                  <a:ext cx="107663" cy="8370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13" h="19538" extrusionOk="0">
                      <a:moveTo>
                        <a:pt x="1" y="1"/>
                      </a:moveTo>
                      <a:lnTo>
                        <a:pt x="967" y="19538"/>
                      </a:lnTo>
                      <a:lnTo>
                        <a:pt x="2068" y="19538"/>
                      </a:lnTo>
                      <a:lnTo>
                        <a:pt x="2513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72" name="Google Shape;10472;p127"/>
                <p:cNvSpPr/>
                <p:nvPr/>
              </p:nvSpPr>
              <p:spPr>
                <a:xfrm>
                  <a:off x="7874059" y="3320352"/>
                  <a:ext cx="53853" cy="837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7" h="19557" extrusionOk="0">
                      <a:moveTo>
                        <a:pt x="0" y="0"/>
                      </a:moveTo>
                      <a:lnTo>
                        <a:pt x="967" y="19556"/>
                      </a:lnTo>
                      <a:lnTo>
                        <a:pt x="1257" y="19556"/>
                      </a:lnTo>
                      <a:lnTo>
                        <a:pt x="754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73" name="Google Shape;10473;p127"/>
                <p:cNvSpPr/>
                <p:nvPr/>
              </p:nvSpPr>
              <p:spPr>
                <a:xfrm>
                  <a:off x="7877358" y="3382431"/>
                  <a:ext cx="103550" cy="455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7" h="1064" extrusionOk="0">
                      <a:moveTo>
                        <a:pt x="1" y="1"/>
                      </a:moveTo>
                      <a:lnTo>
                        <a:pt x="59" y="1063"/>
                      </a:lnTo>
                      <a:lnTo>
                        <a:pt x="2416" y="503"/>
                      </a:lnTo>
                      <a:lnTo>
                        <a:pt x="2416" y="1"/>
                      </a:lnTo>
                      <a:close/>
                    </a:path>
                  </a:pathLst>
                </a:custGeom>
                <a:solidFill>
                  <a:srgbClr val="D0CEF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74" name="Google Shape;10474;p127"/>
                <p:cNvSpPr/>
                <p:nvPr/>
              </p:nvSpPr>
              <p:spPr>
                <a:xfrm>
                  <a:off x="8533877" y="3319495"/>
                  <a:ext cx="107706" cy="8370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14" h="19538" extrusionOk="0">
                      <a:moveTo>
                        <a:pt x="1" y="1"/>
                      </a:moveTo>
                      <a:lnTo>
                        <a:pt x="948" y="19538"/>
                      </a:lnTo>
                      <a:lnTo>
                        <a:pt x="2069" y="19538"/>
                      </a:lnTo>
                      <a:lnTo>
                        <a:pt x="2513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75" name="Google Shape;10475;p127"/>
                <p:cNvSpPr/>
                <p:nvPr/>
              </p:nvSpPr>
              <p:spPr>
                <a:xfrm>
                  <a:off x="8533063" y="3320352"/>
                  <a:ext cx="53853" cy="837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7" h="19557" extrusionOk="0">
                      <a:moveTo>
                        <a:pt x="1" y="0"/>
                      </a:moveTo>
                      <a:lnTo>
                        <a:pt x="948" y="19556"/>
                      </a:lnTo>
                      <a:lnTo>
                        <a:pt x="1257" y="19556"/>
                      </a:lnTo>
                      <a:lnTo>
                        <a:pt x="754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76" name="Google Shape;10476;p127"/>
                <p:cNvSpPr/>
                <p:nvPr/>
              </p:nvSpPr>
              <p:spPr>
                <a:xfrm>
                  <a:off x="8534733" y="3382431"/>
                  <a:ext cx="103507" cy="455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6" h="1064" extrusionOk="0">
                      <a:moveTo>
                        <a:pt x="0" y="1"/>
                      </a:moveTo>
                      <a:lnTo>
                        <a:pt x="39" y="1063"/>
                      </a:lnTo>
                      <a:lnTo>
                        <a:pt x="2416" y="503"/>
                      </a:lnTo>
                      <a:lnTo>
                        <a:pt x="2416" y="1"/>
                      </a:lnTo>
                      <a:close/>
                    </a:path>
                  </a:pathLst>
                </a:custGeom>
                <a:solidFill>
                  <a:srgbClr val="D0CEF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77" name="Google Shape;10477;p127"/>
                <p:cNvSpPr/>
                <p:nvPr/>
              </p:nvSpPr>
              <p:spPr>
                <a:xfrm>
                  <a:off x="7561095" y="2327691"/>
                  <a:ext cx="1025821" cy="5704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944" h="13315" extrusionOk="0">
                      <a:moveTo>
                        <a:pt x="1180" y="0"/>
                      </a:moveTo>
                      <a:cubicBezTo>
                        <a:pt x="523" y="0"/>
                        <a:pt x="1" y="541"/>
                        <a:pt x="1" y="1199"/>
                      </a:cubicBezTo>
                      <a:lnTo>
                        <a:pt x="1" y="12117"/>
                      </a:lnTo>
                      <a:cubicBezTo>
                        <a:pt x="1" y="12774"/>
                        <a:pt x="523" y="13315"/>
                        <a:pt x="1180" y="13315"/>
                      </a:cubicBezTo>
                      <a:lnTo>
                        <a:pt x="22765" y="13315"/>
                      </a:lnTo>
                      <a:cubicBezTo>
                        <a:pt x="23422" y="13315"/>
                        <a:pt x="23944" y="12774"/>
                        <a:pt x="23944" y="12117"/>
                      </a:cubicBezTo>
                      <a:lnTo>
                        <a:pt x="23944" y="1199"/>
                      </a:lnTo>
                      <a:cubicBezTo>
                        <a:pt x="23944" y="541"/>
                        <a:pt x="23422" y="0"/>
                        <a:pt x="22765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78" name="Google Shape;10478;p127"/>
                <p:cNvSpPr/>
                <p:nvPr/>
              </p:nvSpPr>
              <p:spPr>
                <a:xfrm>
                  <a:off x="7561095" y="2327691"/>
                  <a:ext cx="107663" cy="5704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13" h="13315" extrusionOk="0">
                      <a:moveTo>
                        <a:pt x="1199" y="0"/>
                      </a:moveTo>
                      <a:cubicBezTo>
                        <a:pt x="523" y="0"/>
                        <a:pt x="1" y="541"/>
                        <a:pt x="1" y="1199"/>
                      </a:cubicBezTo>
                      <a:lnTo>
                        <a:pt x="1" y="12117"/>
                      </a:lnTo>
                      <a:cubicBezTo>
                        <a:pt x="1" y="12774"/>
                        <a:pt x="542" y="13315"/>
                        <a:pt x="1199" y="13315"/>
                      </a:cubicBezTo>
                      <a:lnTo>
                        <a:pt x="2513" y="13315"/>
                      </a:lnTo>
                      <a:cubicBezTo>
                        <a:pt x="1856" y="13315"/>
                        <a:pt x="1334" y="12774"/>
                        <a:pt x="1334" y="12117"/>
                      </a:cubicBezTo>
                      <a:lnTo>
                        <a:pt x="1334" y="1199"/>
                      </a:lnTo>
                      <a:cubicBezTo>
                        <a:pt x="1334" y="541"/>
                        <a:pt x="1856" y="0"/>
                        <a:pt x="251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79" name="Google Shape;10479;p127"/>
                <p:cNvSpPr/>
                <p:nvPr/>
              </p:nvSpPr>
              <p:spPr>
                <a:xfrm>
                  <a:off x="7615762" y="3337746"/>
                  <a:ext cx="1077960" cy="447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161" h="1044" extrusionOk="0">
                      <a:moveTo>
                        <a:pt x="0" y="0"/>
                      </a:moveTo>
                      <a:cubicBezTo>
                        <a:pt x="116" y="599"/>
                        <a:pt x="638" y="1044"/>
                        <a:pt x="1256" y="1044"/>
                      </a:cubicBezTo>
                      <a:lnTo>
                        <a:pt x="23905" y="1044"/>
                      </a:lnTo>
                      <a:cubicBezTo>
                        <a:pt x="24523" y="1044"/>
                        <a:pt x="25045" y="599"/>
                        <a:pt x="25161" y="0"/>
                      </a:cubicBezTo>
                      <a:close/>
                    </a:path>
                  </a:pathLst>
                </a:custGeom>
                <a:solidFill>
                  <a:srgbClr val="8C62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80" name="Google Shape;10480;p127"/>
                <p:cNvSpPr/>
                <p:nvPr/>
              </p:nvSpPr>
              <p:spPr>
                <a:xfrm>
                  <a:off x="7614905" y="3255745"/>
                  <a:ext cx="1079631" cy="828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00" h="1934" extrusionOk="0">
                      <a:moveTo>
                        <a:pt x="1276" y="1"/>
                      </a:moveTo>
                      <a:cubicBezTo>
                        <a:pt x="581" y="1"/>
                        <a:pt x="1" y="581"/>
                        <a:pt x="1" y="1276"/>
                      </a:cubicBezTo>
                      <a:lnTo>
                        <a:pt x="1" y="1682"/>
                      </a:lnTo>
                      <a:cubicBezTo>
                        <a:pt x="1" y="1759"/>
                        <a:pt x="20" y="1856"/>
                        <a:pt x="20" y="1933"/>
                      </a:cubicBezTo>
                      <a:lnTo>
                        <a:pt x="25181" y="1933"/>
                      </a:lnTo>
                      <a:cubicBezTo>
                        <a:pt x="25200" y="1856"/>
                        <a:pt x="25200" y="1759"/>
                        <a:pt x="25200" y="1682"/>
                      </a:cubicBezTo>
                      <a:lnTo>
                        <a:pt x="25200" y="1276"/>
                      </a:lnTo>
                      <a:cubicBezTo>
                        <a:pt x="25200" y="581"/>
                        <a:pt x="24640" y="1"/>
                        <a:pt x="23925" y="1"/>
                      </a:cubicBezTo>
                      <a:close/>
                    </a:path>
                  </a:pathLst>
                </a:custGeom>
                <a:solidFill>
                  <a:srgbClr val="A67C5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81" name="Google Shape;10481;p127"/>
                <p:cNvSpPr/>
                <p:nvPr/>
              </p:nvSpPr>
              <p:spPr>
                <a:xfrm>
                  <a:off x="7614905" y="3256559"/>
                  <a:ext cx="95282" cy="125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4" h="2939" extrusionOk="0">
                      <a:moveTo>
                        <a:pt x="2188" y="1"/>
                      </a:moveTo>
                      <a:cubicBezTo>
                        <a:pt x="2177" y="1"/>
                        <a:pt x="2165" y="1"/>
                        <a:pt x="2154" y="1"/>
                      </a:cubicBezTo>
                      <a:lnTo>
                        <a:pt x="2223" y="1"/>
                      </a:lnTo>
                      <a:cubicBezTo>
                        <a:pt x="2212" y="1"/>
                        <a:pt x="2200" y="1"/>
                        <a:pt x="2188" y="1"/>
                      </a:cubicBezTo>
                      <a:close/>
                      <a:moveTo>
                        <a:pt x="1243" y="1"/>
                      </a:moveTo>
                      <a:cubicBezTo>
                        <a:pt x="562" y="1"/>
                        <a:pt x="1" y="573"/>
                        <a:pt x="1" y="1257"/>
                      </a:cubicBezTo>
                      <a:lnTo>
                        <a:pt x="1" y="1663"/>
                      </a:lnTo>
                      <a:cubicBezTo>
                        <a:pt x="1" y="1740"/>
                        <a:pt x="20" y="1818"/>
                        <a:pt x="20" y="1895"/>
                      </a:cubicBezTo>
                      <a:cubicBezTo>
                        <a:pt x="136" y="2494"/>
                        <a:pt x="658" y="2919"/>
                        <a:pt x="1276" y="2939"/>
                      </a:cubicBezTo>
                      <a:lnTo>
                        <a:pt x="2223" y="2939"/>
                      </a:lnTo>
                      <a:cubicBezTo>
                        <a:pt x="1605" y="2939"/>
                        <a:pt x="1083" y="2494"/>
                        <a:pt x="967" y="1914"/>
                      </a:cubicBezTo>
                      <a:cubicBezTo>
                        <a:pt x="948" y="1818"/>
                        <a:pt x="948" y="1740"/>
                        <a:pt x="948" y="1663"/>
                      </a:cubicBezTo>
                      <a:lnTo>
                        <a:pt x="948" y="1257"/>
                      </a:lnTo>
                      <a:cubicBezTo>
                        <a:pt x="948" y="584"/>
                        <a:pt x="1472" y="20"/>
                        <a:pt x="2154" y="1"/>
                      </a:cubicBezTo>
                      <a:lnTo>
                        <a:pt x="1276" y="1"/>
                      </a:lnTo>
                      <a:cubicBezTo>
                        <a:pt x="1265" y="1"/>
                        <a:pt x="1254" y="1"/>
                        <a:pt x="1243" y="1"/>
                      </a:cubicBezTo>
                      <a:close/>
                    </a:path>
                  </a:pathLst>
                </a:custGeom>
                <a:solidFill>
                  <a:srgbClr val="D6A97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82" name="Google Shape;10482;p127"/>
                <p:cNvSpPr/>
                <p:nvPr/>
              </p:nvSpPr>
              <p:spPr>
                <a:xfrm>
                  <a:off x="9056298" y="2888157"/>
                  <a:ext cx="156504" cy="13661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53" h="31887" extrusionOk="0">
                      <a:moveTo>
                        <a:pt x="1" y="1"/>
                      </a:moveTo>
                      <a:lnTo>
                        <a:pt x="2513" y="31886"/>
                      </a:lnTo>
                      <a:lnTo>
                        <a:pt x="3653" y="31886"/>
                      </a:lnTo>
                      <a:lnTo>
                        <a:pt x="3653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83" name="Google Shape;10483;p127"/>
                <p:cNvSpPr/>
                <p:nvPr/>
              </p:nvSpPr>
              <p:spPr>
                <a:xfrm>
                  <a:off x="6829259" y="2871619"/>
                  <a:ext cx="741004" cy="12170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96" h="28408" extrusionOk="0">
                      <a:moveTo>
                        <a:pt x="580" y="0"/>
                      </a:moveTo>
                      <a:lnTo>
                        <a:pt x="0" y="24697"/>
                      </a:lnTo>
                      <a:lnTo>
                        <a:pt x="16967" y="28407"/>
                      </a:lnTo>
                      <a:lnTo>
                        <a:pt x="17295" y="561"/>
                      </a:lnTo>
                      <a:lnTo>
                        <a:pt x="580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84" name="Google Shape;10484;p127"/>
                <p:cNvSpPr/>
                <p:nvPr/>
              </p:nvSpPr>
              <p:spPr>
                <a:xfrm>
                  <a:off x="7536289" y="2916304"/>
                  <a:ext cx="2136855" cy="11425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877" h="26669" extrusionOk="0">
                      <a:moveTo>
                        <a:pt x="0" y="1"/>
                      </a:moveTo>
                      <a:lnTo>
                        <a:pt x="0" y="26669"/>
                      </a:lnTo>
                      <a:lnTo>
                        <a:pt x="49876" y="24562"/>
                      </a:lnTo>
                      <a:lnTo>
                        <a:pt x="49876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85" name="Google Shape;10485;p127"/>
                <p:cNvSpPr/>
                <p:nvPr/>
              </p:nvSpPr>
              <p:spPr>
                <a:xfrm>
                  <a:off x="7536289" y="2916304"/>
                  <a:ext cx="163958" cy="15399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7" h="35945" extrusionOk="0">
                      <a:moveTo>
                        <a:pt x="0" y="1"/>
                      </a:moveTo>
                      <a:lnTo>
                        <a:pt x="0" y="35944"/>
                      </a:lnTo>
                      <a:lnTo>
                        <a:pt x="1140" y="35944"/>
                      </a:lnTo>
                      <a:lnTo>
                        <a:pt x="3826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86" name="Google Shape;10486;p127"/>
                <p:cNvSpPr/>
                <p:nvPr/>
              </p:nvSpPr>
              <p:spPr>
                <a:xfrm>
                  <a:off x="6834175" y="2839325"/>
                  <a:ext cx="164001" cy="14530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8" h="33916" extrusionOk="0">
                      <a:moveTo>
                        <a:pt x="1" y="1"/>
                      </a:moveTo>
                      <a:lnTo>
                        <a:pt x="1" y="33915"/>
                      </a:lnTo>
                      <a:lnTo>
                        <a:pt x="1141" y="33915"/>
                      </a:lnTo>
                      <a:lnTo>
                        <a:pt x="3827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87" name="Google Shape;10487;p127"/>
                <p:cNvSpPr/>
                <p:nvPr/>
              </p:nvSpPr>
              <p:spPr>
                <a:xfrm>
                  <a:off x="6780375" y="2790425"/>
                  <a:ext cx="755956" cy="1259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45" h="2783" extrusionOk="0">
                      <a:moveTo>
                        <a:pt x="1" y="0"/>
                      </a:moveTo>
                      <a:lnTo>
                        <a:pt x="1" y="1643"/>
                      </a:lnTo>
                      <a:lnTo>
                        <a:pt x="17644" y="2783"/>
                      </a:lnTo>
                      <a:lnTo>
                        <a:pt x="17644" y="657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88" name="Google Shape;10488;p127"/>
                <p:cNvSpPr/>
                <p:nvPr/>
              </p:nvSpPr>
              <p:spPr>
                <a:xfrm>
                  <a:off x="7532125" y="2819775"/>
                  <a:ext cx="2231240" cy="1050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983" h="2107" extrusionOk="0">
                      <a:moveTo>
                        <a:pt x="0" y="0"/>
                      </a:moveTo>
                      <a:lnTo>
                        <a:pt x="0" y="2107"/>
                      </a:lnTo>
                      <a:lnTo>
                        <a:pt x="51983" y="2107"/>
                      </a:lnTo>
                      <a:lnTo>
                        <a:pt x="51983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89" name="Google Shape;10489;p127"/>
                <p:cNvSpPr/>
                <p:nvPr/>
              </p:nvSpPr>
              <p:spPr>
                <a:xfrm>
                  <a:off x="7532125" y="2905275"/>
                  <a:ext cx="2140970" cy="5600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877" h="12814" extrusionOk="0">
                      <a:moveTo>
                        <a:pt x="0" y="1"/>
                      </a:moveTo>
                      <a:lnTo>
                        <a:pt x="0" y="2552"/>
                      </a:lnTo>
                      <a:lnTo>
                        <a:pt x="49876" y="12813"/>
                      </a:lnTo>
                      <a:lnTo>
                        <a:pt x="49876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0" name="Google Shape;10490;p127"/>
                <p:cNvSpPr/>
                <p:nvPr/>
              </p:nvSpPr>
              <p:spPr>
                <a:xfrm>
                  <a:off x="6862376" y="3923060"/>
                  <a:ext cx="49697" cy="3693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0" h="8620" extrusionOk="0">
                      <a:moveTo>
                        <a:pt x="1159" y="0"/>
                      </a:moveTo>
                      <a:lnTo>
                        <a:pt x="0" y="8619"/>
                      </a:lnTo>
                      <a:lnTo>
                        <a:pt x="483" y="8619"/>
                      </a:lnTo>
                      <a:lnTo>
                        <a:pt x="1159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1" name="Google Shape;10491;p127"/>
                <p:cNvSpPr/>
                <p:nvPr/>
              </p:nvSpPr>
              <p:spPr>
                <a:xfrm>
                  <a:off x="6834175" y="2858926"/>
                  <a:ext cx="702146" cy="1667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89" h="3614" extrusionOk="0">
                      <a:moveTo>
                        <a:pt x="1" y="0"/>
                      </a:moveTo>
                      <a:lnTo>
                        <a:pt x="1" y="580"/>
                      </a:lnTo>
                      <a:lnTo>
                        <a:pt x="16388" y="3614"/>
                      </a:lnTo>
                      <a:lnTo>
                        <a:pt x="16388" y="1063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0492" name="Google Shape;10492;p127"/>
              <p:cNvSpPr/>
              <p:nvPr/>
            </p:nvSpPr>
            <p:spPr>
              <a:xfrm flipH="1">
                <a:off x="2819026" y="3390025"/>
                <a:ext cx="152649" cy="1539974"/>
              </a:xfrm>
              <a:custGeom>
                <a:avLst/>
                <a:gdLst/>
                <a:ahLst/>
                <a:cxnLst/>
                <a:rect l="l" t="t" r="r" b="b"/>
                <a:pathLst>
                  <a:path w="3827" h="35945" extrusionOk="0">
                    <a:moveTo>
                      <a:pt x="0" y="1"/>
                    </a:moveTo>
                    <a:lnTo>
                      <a:pt x="0" y="35944"/>
                    </a:lnTo>
                    <a:lnTo>
                      <a:pt x="1140" y="35944"/>
                    </a:lnTo>
                    <a:lnTo>
                      <a:pt x="3826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493" name="Google Shape;10493;p127"/>
            <p:cNvGrpSpPr/>
            <p:nvPr/>
          </p:nvGrpSpPr>
          <p:grpSpPr>
            <a:xfrm>
              <a:off x="934288" y="2423224"/>
              <a:ext cx="1055511" cy="870920"/>
              <a:chOff x="3580800" y="2978725"/>
              <a:chExt cx="3009725" cy="2483375"/>
            </a:xfrm>
          </p:grpSpPr>
          <p:sp>
            <p:nvSpPr>
              <p:cNvPr id="10494" name="Google Shape;10494;p127"/>
              <p:cNvSpPr/>
              <p:nvPr/>
            </p:nvSpPr>
            <p:spPr>
              <a:xfrm>
                <a:off x="4656475" y="4997800"/>
                <a:ext cx="859100" cy="464300"/>
              </a:xfrm>
              <a:custGeom>
                <a:avLst/>
                <a:gdLst/>
                <a:ahLst/>
                <a:cxnLst/>
                <a:rect l="l" t="t" r="r" b="b"/>
                <a:pathLst>
                  <a:path w="34364" h="18572" extrusionOk="0">
                    <a:moveTo>
                      <a:pt x="16916" y="0"/>
                    </a:moveTo>
                    <a:lnTo>
                      <a:pt x="16916" y="148"/>
                    </a:lnTo>
                    <a:lnTo>
                      <a:pt x="5472" y="3637"/>
                    </a:lnTo>
                    <a:lnTo>
                      <a:pt x="4318" y="14106"/>
                    </a:lnTo>
                    <a:lnTo>
                      <a:pt x="1" y="15082"/>
                    </a:lnTo>
                    <a:lnTo>
                      <a:pt x="1" y="18572"/>
                    </a:lnTo>
                    <a:lnTo>
                      <a:pt x="34364" y="18572"/>
                    </a:lnTo>
                    <a:lnTo>
                      <a:pt x="34364" y="15082"/>
                    </a:lnTo>
                    <a:lnTo>
                      <a:pt x="30046" y="14106"/>
                    </a:lnTo>
                    <a:lnTo>
                      <a:pt x="28863" y="3637"/>
                    </a:lnTo>
                    <a:lnTo>
                      <a:pt x="17419" y="148"/>
                    </a:lnTo>
                    <a:lnTo>
                      <a:pt x="17419" y="0"/>
                    </a:lnTo>
                    <a:lnTo>
                      <a:pt x="17182" y="59"/>
                    </a:lnTo>
                    <a:lnTo>
                      <a:pt x="1691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" name="Google Shape;10495;p127"/>
              <p:cNvSpPr/>
              <p:nvPr/>
            </p:nvSpPr>
            <p:spPr>
              <a:xfrm>
                <a:off x="3580800" y="2998700"/>
                <a:ext cx="3005300" cy="2169150"/>
              </a:xfrm>
              <a:custGeom>
                <a:avLst/>
                <a:gdLst/>
                <a:ahLst/>
                <a:cxnLst/>
                <a:rect l="l" t="t" r="r" b="b"/>
                <a:pathLst>
                  <a:path w="120212" h="86766" extrusionOk="0">
                    <a:moveTo>
                      <a:pt x="3312" y="0"/>
                    </a:moveTo>
                    <a:cubicBezTo>
                      <a:pt x="1479" y="0"/>
                      <a:pt x="0" y="1479"/>
                      <a:pt x="30" y="3283"/>
                    </a:cubicBezTo>
                    <a:lnTo>
                      <a:pt x="30" y="83454"/>
                    </a:lnTo>
                    <a:cubicBezTo>
                      <a:pt x="0" y="85287"/>
                      <a:pt x="1479" y="86736"/>
                      <a:pt x="3312" y="86766"/>
                    </a:cubicBezTo>
                    <a:lnTo>
                      <a:pt x="116929" y="86766"/>
                    </a:lnTo>
                    <a:cubicBezTo>
                      <a:pt x="118733" y="86736"/>
                      <a:pt x="120212" y="85287"/>
                      <a:pt x="120212" y="83454"/>
                    </a:cubicBezTo>
                    <a:lnTo>
                      <a:pt x="120212" y="3283"/>
                    </a:lnTo>
                    <a:cubicBezTo>
                      <a:pt x="120212" y="1479"/>
                      <a:pt x="118733" y="0"/>
                      <a:pt x="11692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6" name="Google Shape;10496;p127"/>
              <p:cNvSpPr/>
              <p:nvPr/>
            </p:nvSpPr>
            <p:spPr>
              <a:xfrm>
                <a:off x="3633275" y="3031225"/>
                <a:ext cx="2905500" cy="1968800"/>
              </a:xfrm>
              <a:custGeom>
                <a:avLst/>
                <a:gdLst/>
                <a:ahLst/>
                <a:cxnLst/>
                <a:rect l="l" t="t" r="r" b="b"/>
                <a:pathLst>
                  <a:path w="116220" h="78752" extrusionOk="0">
                    <a:moveTo>
                      <a:pt x="1213" y="1"/>
                    </a:moveTo>
                    <a:cubicBezTo>
                      <a:pt x="622" y="1"/>
                      <a:pt x="1" y="858"/>
                      <a:pt x="1" y="1982"/>
                    </a:cubicBezTo>
                    <a:lnTo>
                      <a:pt x="1" y="78752"/>
                    </a:lnTo>
                    <a:lnTo>
                      <a:pt x="116220" y="78752"/>
                    </a:lnTo>
                    <a:lnTo>
                      <a:pt x="116220" y="1982"/>
                    </a:lnTo>
                    <a:cubicBezTo>
                      <a:pt x="116220" y="858"/>
                      <a:pt x="115569" y="1"/>
                      <a:pt x="11500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7" name="Google Shape;10497;p127"/>
              <p:cNvSpPr/>
              <p:nvPr/>
            </p:nvSpPr>
            <p:spPr>
              <a:xfrm>
                <a:off x="3581525" y="2978725"/>
                <a:ext cx="3009000" cy="2073800"/>
              </a:xfrm>
              <a:custGeom>
                <a:avLst/>
                <a:gdLst/>
                <a:ahLst/>
                <a:cxnLst/>
                <a:rect l="l" t="t" r="r" b="b"/>
                <a:pathLst>
                  <a:path w="120360" h="82952" extrusionOk="0">
                    <a:moveTo>
                      <a:pt x="116190" y="4200"/>
                    </a:moveTo>
                    <a:lnTo>
                      <a:pt x="116190" y="78752"/>
                    </a:lnTo>
                    <a:lnTo>
                      <a:pt x="4170" y="78752"/>
                    </a:lnTo>
                    <a:lnTo>
                      <a:pt x="4170" y="4200"/>
                    </a:lnTo>
                    <a:close/>
                    <a:moveTo>
                      <a:pt x="3283" y="1"/>
                    </a:moveTo>
                    <a:cubicBezTo>
                      <a:pt x="1450" y="1"/>
                      <a:pt x="1" y="1834"/>
                      <a:pt x="1" y="4082"/>
                    </a:cubicBezTo>
                    <a:lnTo>
                      <a:pt x="1" y="82951"/>
                    </a:lnTo>
                    <a:lnTo>
                      <a:pt x="120360" y="82951"/>
                    </a:lnTo>
                    <a:lnTo>
                      <a:pt x="120360" y="4082"/>
                    </a:lnTo>
                    <a:cubicBezTo>
                      <a:pt x="120360" y="1834"/>
                      <a:pt x="118881" y="30"/>
                      <a:pt x="117077" y="30"/>
                    </a:cubicBezTo>
                    <a:lnTo>
                      <a:pt x="11707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8" name="Google Shape;10498;p127"/>
              <p:cNvSpPr/>
              <p:nvPr/>
            </p:nvSpPr>
            <p:spPr>
              <a:xfrm>
                <a:off x="3685025" y="3082250"/>
                <a:ext cx="2801275" cy="1871950"/>
              </a:xfrm>
              <a:custGeom>
                <a:avLst/>
                <a:gdLst/>
                <a:ahLst/>
                <a:cxnLst/>
                <a:rect l="l" t="t" r="r" b="b"/>
                <a:pathLst>
                  <a:path w="112051" h="74878" extrusionOk="0">
                    <a:moveTo>
                      <a:pt x="1" y="0"/>
                    </a:moveTo>
                    <a:lnTo>
                      <a:pt x="1" y="74877"/>
                    </a:lnTo>
                    <a:lnTo>
                      <a:pt x="112050" y="74877"/>
                    </a:lnTo>
                    <a:lnTo>
                      <a:pt x="11205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9" name="Google Shape;10499;p127"/>
              <p:cNvSpPr/>
              <p:nvPr/>
            </p:nvSpPr>
            <p:spPr>
              <a:xfrm>
                <a:off x="3668025" y="3079275"/>
                <a:ext cx="2158075" cy="1877875"/>
              </a:xfrm>
              <a:custGeom>
                <a:avLst/>
                <a:gdLst/>
                <a:ahLst/>
                <a:cxnLst/>
                <a:rect l="l" t="t" r="r" b="b"/>
                <a:pathLst>
                  <a:path w="86323" h="75115" extrusionOk="0">
                    <a:moveTo>
                      <a:pt x="2987" y="1"/>
                    </a:moveTo>
                    <a:cubicBezTo>
                      <a:pt x="1331" y="1"/>
                      <a:pt x="1" y="1657"/>
                      <a:pt x="1" y="3697"/>
                    </a:cubicBezTo>
                    <a:lnTo>
                      <a:pt x="1" y="75115"/>
                    </a:lnTo>
                    <a:lnTo>
                      <a:pt x="86322" y="75115"/>
                    </a:lnTo>
                    <a:lnTo>
                      <a:pt x="4128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500" name="Google Shape;10500;p127"/>
            <p:cNvGrpSpPr/>
            <p:nvPr/>
          </p:nvGrpSpPr>
          <p:grpSpPr>
            <a:xfrm flipH="1">
              <a:off x="495117" y="2962465"/>
              <a:ext cx="329857" cy="331694"/>
              <a:chOff x="7482936" y="3488783"/>
              <a:chExt cx="450871" cy="483379"/>
            </a:xfrm>
          </p:grpSpPr>
          <p:sp>
            <p:nvSpPr>
              <p:cNvPr id="10501" name="Google Shape;10501;p127"/>
              <p:cNvSpPr/>
              <p:nvPr/>
            </p:nvSpPr>
            <p:spPr>
              <a:xfrm>
                <a:off x="7482936" y="3620184"/>
                <a:ext cx="450871" cy="351978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2826" extrusionOk="0">
                    <a:moveTo>
                      <a:pt x="2354" y="0"/>
                    </a:moveTo>
                    <a:cubicBezTo>
                      <a:pt x="2124" y="0"/>
                      <a:pt x="1897" y="66"/>
                      <a:pt x="1691" y="187"/>
                    </a:cubicBezTo>
                    <a:cubicBezTo>
                      <a:pt x="1691" y="187"/>
                      <a:pt x="1383" y="38"/>
                      <a:pt x="1031" y="38"/>
                    </a:cubicBezTo>
                    <a:cubicBezTo>
                      <a:pt x="719" y="38"/>
                      <a:pt x="371" y="155"/>
                      <a:pt x="172" y="596"/>
                    </a:cubicBezTo>
                    <a:cubicBezTo>
                      <a:pt x="1" y="966"/>
                      <a:pt x="14" y="1402"/>
                      <a:pt x="185" y="1771"/>
                    </a:cubicBezTo>
                    <a:cubicBezTo>
                      <a:pt x="344" y="2115"/>
                      <a:pt x="568" y="2419"/>
                      <a:pt x="833" y="2683"/>
                    </a:cubicBezTo>
                    <a:cubicBezTo>
                      <a:pt x="833" y="2683"/>
                      <a:pt x="1189" y="2825"/>
                      <a:pt x="1626" y="2825"/>
                    </a:cubicBezTo>
                    <a:cubicBezTo>
                      <a:pt x="1917" y="2825"/>
                      <a:pt x="2243" y="2762"/>
                      <a:pt x="2523" y="2551"/>
                    </a:cubicBezTo>
                    <a:cubicBezTo>
                      <a:pt x="3619" y="1719"/>
                      <a:pt x="3553" y="913"/>
                      <a:pt x="3131" y="372"/>
                    </a:cubicBezTo>
                    <a:cubicBezTo>
                      <a:pt x="2959" y="147"/>
                      <a:pt x="2708" y="2"/>
                      <a:pt x="2417" y="2"/>
                    </a:cubicBezTo>
                    <a:cubicBezTo>
                      <a:pt x="2396" y="1"/>
                      <a:pt x="2375" y="0"/>
                      <a:pt x="235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02" name="Google Shape;10502;p127"/>
              <p:cNvSpPr/>
              <p:nvPr/>
            </p:nvSpPr>
            <p:spPr>
              <a:xfrm>
                <a:off x="7505978" y="3620308"/>
                <a:ext cx="427829" cy="351854"/>
              </a:xfrm>
              <a:custGeom>
                <a:avLst/>
                <a:gdLst/>
                <a:ahLst/>
                <a:cxnLst/>
                <a:rect l="l" t="t" r="r" b="b"/>
                <a:pathLst>
                  <a:path w="3435" h="2825" extrusionOk="0">
                    <a:moveTo>
                      <a:pt x="2232" y="1"/>
                    </a:moveTo>
                    <a:cubicBezTo>
                      <a:pt x="2206" y="14"/>
                      <a:pt x="2166" y="40"/>
                      <a:pt x="2166" y="40"/>
                    </a:cubicBezTo>
                    <a:cubicBezTo>
                      <a:pt x="2166" y="40"/>
                      <a:pt x="2774" y="1044"/>
                      <a:pt x="1942" y="1757"/>
                    </a:cubicBezTo>
                    <a:cubicBezTo>
                      <a:pt x="1678" y="1979"/>
                      <a:pt x="1373" y="2055"/>
                      <a:pt x="1078" y="2055"/>
                    </a:cubicBezTo>
                    <a:cubicBezTo>
                      <a:pt x="634" y="2055"/>
                      <a:pt x="215" y="1882"/>
                      <a:pt x="0" y="1770"/>
                    </a:cubicBezTo>
                    <a:lnTo>
                      <a:pt x="0" y="1770"/>
                    </a:lnTo>
                    <a:cubicBezTo>
                      <a:pt x="159" y="2114"/>
                      <a:pt x="383" y="2418"/>
                      <a:pt x="648" y="2682"/>
                    </a:cubicBezTo>
                    <a:cubicBezTo>
                      <a:pt x="648" y="2682"/>
                      <a:pt x="1004" y="2824"/>
                      <a:pt x="1441" y="2824"/>
                    </a:cubicBezTo>
                    <a:cubicBezTo>
                      <a:pt x="1732" y="2824"/>
                      <a:pt x="2058" y="2761"/>
                      <a:pt x="2338" y="2550"/>
                    </a:cubicBezTo>
                    <a:cubicBezTo>
                      <a:pt x="3434" y="1718"/>
                      <a:pt x="3368" y="912"/>
                      <a:pt x="2946" y="371"/>
                    </a:cubicBezTo>
                    <a:cubicBezTo>
                      <a:pt x="2774" y="146"/>
                      <a:pt x="2523" y="1"/>
                      <a:pt x="223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03" name="Google Shape;10503;p127"/>
              <p:cNvSpPr/>
              <p:nvPr/>
            </p:nvSpPr>
            <p:spPr>
              <a:xfrm>
                <a:off x="7570121" y="3488783"/>
                <a:ext cx="123429" cy="167893"/>
              </a:xfrm>
              <a:custGeom>
                <a:avLst/>
                <a:gdLst/>
                <a:ahLst/>
                <a:cxnLst/>
                <a:rect l="l" t="t" r="r" b="b"/>
                <a:pathLst>
                  <a:path w="991" h="1348" extrusionOk="0">
                    <a:moveTo>
                      <a:pt x="212" y="0"/>
                    </a:moveTo>
                    <a:lnTo>
                      <a:pt x="1" y="119"/>
                    </a:lnTo>
                    <a:cubicBezTo>
                      <a:pt x="344" y="489"/>
                      <a:pt x="634" y="885"/>
                      <a:pt x="859" y="1334"/>
                    </a:cubicBezTo>
                    <a:lnTo>
                      <a:pt x="991" y="1347"/>
                    </a:lnTo>
                    <a:cubicBezTo>
                      <a:pt x="951" y="793"/>
                      <a:pt x="212" y="0"/>
                      <a:pt x="2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" name="Google Shape;6526;p88">
            <a:extLst>
              <a:ext uri="{FF2B5EF4-FFF2-40B4-BE49-F238E27FC236}">
                <a16:creationId xmlns:a16="http://schemas.microsoft.com/office/drawing/2014/main" id="{6F70FF03-DDEE-86EE-3158-C7C2D6DD3E4D}"/>
              </a:ext>
            </a:extLst>
          </p:cNvPr>
          <p:cNvGrpSpPr/>
          <p:nvPr/>
        </p:nvGrpSpPr>
        <p:grpSpPr>
          <a:xfrm flipH="1">
            <a:off x="6585234" y="1108142"/>
            <a:ext cx="1260735" cy="3497286"/>
            <a:chOff x="637263" y="1221316"/>
            <a:chExt cx="1258847" cy="3497286"/>
          </a:xfrm>
        </p:grpSpPr>
        <p:sp>
          <p:nvSpPr>
            <p:cNvPr id="3" name="Google Shape;6527;p88">
              <a:extLst>
                <a:ext uri="{FF2B5EF4-FFF2-40B4-BE49-F238E27FC236}">
                  <a16:creationId xmlns:a16="http://schemas.microsoft.com/office/drawing/2014/main" id="{C45D96ED-AF6F-5E34-A584-336510ACC1CA}"/>
                </a:ext>
              </a:extLst>
            </p:cNvPr>
            <p:cNvSpPr/>
            <p:nvPr/>
          </p:nvSpPr>
          <p:spPr>
            <a:xfrm>
              <a:off x="971785" y="2780073"/>
              <a:ext cx="337269" cy="1675227"/>
            </a:xfrm>
            <a:custGeom>
              <a:avLst/>
              <a:gdLst/>
              <a:ahLst/>
              <a:cxnLst/>
              <a:rect l="l" t="t" r="r" b="b"/>
              <a:pathLst>
                <a:path w="6631" h="32938" extrusionOk="0">
                  <a:moveTo>
                    <a:pt x="663" y="0"/>
                  </a:moveTo>
                  <a:cubicBezTo>
                    <a:pt x="403" y="0"/>
                    <a:pt x="178" y="33"/>
                    <a:pt x="1" y="106"/>
                  </a:cubicBezTo>
                  <a:cubicBezTo>
                    <a:pt x="1" y="106"/>
                    <a:pt x="53" y="793"/>
                    <a:pt x="159" y="1889"/>
                  </a:cubicBezTo>
                  <a:cubicBezTo>
                    <a:pt x="172" y="1968"/>
                    <a:pt x="186" y="2035"/>
                    <a:pt x="186" y="2114"/>
                  </a:cubicBezTo>
                  <a:cubicBezTo>
                    <a:pt x="476" y="5376"/>
                    <a:pt x="1084" y="11741"/>
                    <a:pt x="1467" y="14686"/>
                  </a:cubicBezTo>
                  <a:cubicBezTo>
                    <a:pt x="1467" y="14686"/>
                    <a:pt x="1414" y="19797"/>
                    <a:pt x="1612" y="23759"/>
                  </a:cubicBezTo>
                  <a:cubicBezTo>
                    <a:pt x="1731" y="26533"/>
                    <a:pt x="2483" y="29729"/>
                    <a:pt x="2932" y="31591"/>
                  </a:cubicBezTo>
                  <a:lnTo>
                    <a:pt x="2998" y="31908"/>
                  </a:lnTo>
                  <a:cubicBezTo>
                    <a:pt x="3104" y="32370"/>
                    <a:pt x="3183" y="32726"/>
                    <a:pt x="3223" y="32938"/>
                  </a:cubicBezTo>
                  <a:lnTo>
                    <a:pt x="6591" y="32938"/>
                  </a:lnTo>
                  <a:lnTo>
                    <a:pt x="6630" y="32462"/>
                  </a:lnTo>
                  <a:lnTo>
                    <a:pt x="6630" y="1889"/>
                  </a:lnTo>
                  <a:cubicBezTo>
                    <a:pt x="5389" y="1308"/>
                    <a:pt x="4108" y="806"/>
                    <a:pt x="2800" y="397"/>
                  </a:cubicBezTo>
                  <a:lnTo>
                    <a:pt x="2576" y="331"/>
                  </a:lnTo>
                  <a:cubicBezTo>
                    <a:pt x="1866" y="136"/>
                    <a:pt x="1193" y="0"/>
                    <a:pt x="66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6528;p88">
              <a:extLst>
                <a:ext uri="{FF2B5EF4-FFF2-40B4-BE49-F238E27FC236}">
                  <a16:creationId xmlns:a16="http://schemas.microsoft.com/office/drawing/2014/main" id="{8288AE6D-BBB1-BD18-40F4-92AC2948A8F8}"/>
                </a:ext>
              </a:extLst>
            </p:cNvPr>
            <p:cNvSpPr/>
            <p:nvPr/>
          </p:nvSpPr>
          <p:spPr>
            <a:xfrm>
              <a:off x="1023512" y="2942520"/>
              <a:ext cx="129699" cy="1460394"/>
            </a:xfrm>
            <a:custGeom>
              <a:avLst/>
              <a:gdLst/>
              <a:ahLst/>
              <a:cxnLst/>
              <a:rect l="l" t="t" r="r" b="b"/>
              <a:pathLst>
                <a:path w="2550" h="28714" extrusionOk="0">
                  <a:moveTo>
                    <a:pt x="136" y="1"/>
                  </a:moveTo>
                  <a:cubicBezTo>
                    <a:pt x="131" y="1"/>
                    <a:pt x="125" y="1"/>
                    <a:pt x="119" y="3"/>
                  </a:cubicBezTo>
                  <a:cubicBezTo>
                    <a:pt x="53" y="3"/>
                    <a:pt x="1" y="56"/>
                    <a:pt x="14" y="122"/>
                  </a:cubicBezTo>
                  <a:cubicBezTo>
                    <a:pt x="14" y="201"/>
                    <a:pt x="621" y="8970"/>
                    <a:pt x="925" y="11519"/>
                  </a:cubicBezTo>
                  <a:cubicBezTo>
                    <a:pt x="925" y="11809"/>
                    <a:pt x="740" y="19258"/>
                    <a:pt x="1123" y="21939"/>
                  </a:cubicBezTo>
                  <a:cubicBezTo>
                    <a:pt x="1414" y="23854"/>
                    <a:pt x="1955" y="26812"/>
                    <a:pt x="2259" y="28397"/>
                  </a:cubicBezTo>
                  <a:cubicBezTo>
                    <a:pt x="2272" y="28515"/>
                    <a:pt x="2298" y="28621"/>
                    <a:pt x="2312" y="28714"/>
                  </a:cubicBezTo>
                  <a:lnTo>
                    <a:pt x="2549" y="28714"/>
                  </a:lnTo>
                  <a:cubicBezTo>
                    <a:pt x="2523" y="28621"/>
                    <a:pt x="2510" y="28502"/>
                    <a:pt x="2483" y="28397"/>
                  </a:cubicBezTo>
                  <a:cubicBezTo>
                    <a:pt x="2193" y="26825"/>
                    <a:pt x="1638" y="23840"/>
                    <a:pt x="1348" y="21899"/>
                  </a:cubicBezTo>
                  <a:cubicBezTo>
                    <a:pt x="951" y="19192"/>
                    <a:pt x="1149" y="11598"/>
                    <a:pt x="1149" y="11519"/>
                  </a:cubicBezTo>
                  <a:lnTo>
                    <a:pt x="1149" y="11506"/>
                  </a:lnTo>
                  <a:cubicBezTo>
                    <a:pt x="859" y="8970"/>
                    <a:pt x="238" y="188"/>
                    <a:pt x="238" y="95"/>
                  </a:cubicBezTo>
                  <a:cubicBezTo>
                    <a:pt x="226" y="48"/>
                    <a:pt x="183" y="1"/>
                    <a:pt x="1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6529;p88">
              <a:extLst>
                <a:ext uri="{FF2B5EF4-FFF2-40B4-BE49-F238E27FC236}">
                  <a16:creationId xmlns:a16="http://schemas.microsoft.com/office/drawing/2014/main" id="{D61CA912-45A2-7821-9384-2C32DB46C004}"/>
                </a:ext>
              </a:extLst>
            </p:cNvPr>
            <p:cNvSpPr/>
            <p:nvPr/>
          </p:nvSpPr>
          <p:spPr>
            <a:xfrm>
              <a:off x="1630099" y="1702655"/>
              <a:ext cx="266011" cy="270677"/>
            </a:xfrm>
            <a:custGeom>
              <a:avLst/>
              <a:gdLst/>
              <a:ahLst/>
              <a:cxnLst/>
              <a:rect l="l" t="t" r="r" b="b"/>
              <a:pathLst>
                <a:path w="5230" h="5322" extrusionOk="0">
                  <a:moveTo>
                    <a:pt x="2125" y="0"/>
                  </a:moveTo>
                  <a:cubicBezTo>
                    <a:pt x="2101" y="0"/>
                    <a:pt x="2075" y="5"/>
                    <a:pt x="2047" y="15"/>
                  </a:cubicBezTo>
                  <a:cubicBezTo>
                    <a:pt x="1651" y="160"/>
                    <a:pt x="1413" y="926"/>
                    <a:pt x="1360" y="1533"/>
                  </a:cubicBezTo>
                  <a:lnTo>
                    <a:pt x="1347" y="1705"/>
                  </a:lnTo>
                  <a:lnTo>
                    <a:pt x="1255" y="1705"/>
                  </a:lnTo>
                  <a:cubicBezTo>
                    <a:pt x="991" y="1732"/>
                    <a:pt x="238" y="1837"/>
                    <a:pt x="132" y="2379"/>
                  </a:cubicBezTo>
                  <a:cubicBezTo>
                    <a:pt x="0" y="3026"/>
                    <a:pt x="1360" y="4637"/>
                    <a:pt x="1360" y="4637"/>
                  </a:cubicBezTo>
                  <a:cubicBezTo>
                    <a:pt x="1360" y="4637"/>
                    <a:pt x="2123" y="5322"/>
                    <a:pt x="2982" y="5322"/>
                  </a:cubicBezTo>
                  <a:cubicBezTo>
                    <a:pt x="3183" y="5322"/>
                    <a:pt x="3389" y="5284"/>
                    <a:pt x="3592" y="5192"/>
                  </a:cubicBezTo>
                  <a:cubicBezTo>
                    <a:pt x="4451" y="4782"/>
                    <a:pt x="4583" y="3554"/>
                    <a:pt x="4596" y="3092"/>
                  </a:cubicBezTo>
                  <a:lnTo>
                    <a:pt x="4596" y="2907"/>
                  </a:lnTo>
                  <a:cubicBezTo>
                    <a:pt x="4636" y="2881"/>
                    <a:pt x="4688" y="2841"/>
                    <a:pt x="4728" y="2814"/>
                  </a:cubicBezTo>
                  <a:cubicBezTo>
                    <a:pt x="4913" y="2656"/>
                    <a:pt x="5230" y="2352"/>
                    <a:pt x="5164" y="2009"/>
                  </a:cubicBezTo>
                  <a:cubicBezTo>
                    <a:pt x="5130" y="1805"/>
                    <a:pt x="4953" y="1747"/>
                    <a:pt x="4761" y="1747"/>
                  </a:cubicBezTo>
                  <a:cubicBezTo>
                    <a:pt x="4506" y="1747"/>
                    <a:pt x="4226" y="1850"/>
                    <a:pt x="4226" y="1850"/>
                  </a:cubicBezTo>
                  <a:cubicBezTo>
                    <a:pt x="4226" y="1850"/>
                    <a:pt x="4332" y="1256"/>
                    <a:pt x="4068" y="1111"/>
                  </a:cubicBezTo>
                  <a:cubicBezTo>
                    <a:pt x="4015" y="1079"/>
                    <a:pt x="3952" y="1066"/>
                    <a:pt x="3887" y="1066"/>
                  </a:cubicBezTo>
                  <a:cubicBezTo>
                    <a:pt x="3623" y="1066"/>
                    <a:pt x="3302" y="1269"/>
                    <a:pt x="3302" y="1269"/>
                  </a:cubicBezTo>
                  <a:cubicBezTo>
                    <a:pt x="3302" y="1269"/>
                    <a:pt x="3539" y="543"/>
                    <a:pt x="3143" y="384"/>
                  </a:cubicBezTo>
                  <a:cubicBezTo>
                    <a:pt x="3077" y="360"/>
                    <a:pt x="3017" y="349"/>
                    <a:pt x="2962" y="349"/>
                  </a:cubicBezTo>
                  <a:cubicBezTo>
                    <a:pt x="2518" y="349"/>
                    <a:pt x="2401" y="1064"/>
                    <a:pt x="2377" y="1111"/>
                  </a:cubicBezTo>
                  <a:cubicBezTo>
                    <a:pt x="2377" y="1049"/>
                    <a:pt x="2482" y="0"/>
                    <a:pt x="2125" y="0"/>
                  </a:cubicBezTo>
                  <a:close/>
                </a:path>
              </a:pathLst>
            </a:custGeom>
            <a:solidFill>
              <a:srgbClr val="E8C9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6530;p88">
              <a:extLst>
                <a:ext uri="{FF2B5EF4-FFF2-40B4-BE49-F238E27FC236}">
                  <a16:creationId xmlns:a16="http://schemas.microsoft.com/office/drawing/2014/main" id="{38387920-450A-64EC-509B-BEAFB645AED8}"/>
                </a:ext>
              </a:extLst>
            </p:cNvPr>
            <p:cNvSpPr/>
            <p:nvPr/>
          </p:nvSpPr>
          <p:spPr>
            <a:xfrm>
              <a:off x="1730247" y="1794457"/>
              <a:ext cx="140330" cy="81427"/>
            </a:xfrm>
            <a:custGeom>
              <a:avLst/>
              <a:gdLst/>
              <a:ahLst/>
              <a:cxnLst/>
              <a:rect l="l" t="t" r="r" b="b"/>
              <a:pathLst>
                <a:path w="2759" h="1601" extrusionOk="0">
                  <a:moveTo>
                    <a:pt x="1011" y="1"/>
                  </a:moveTo>
                  <a:cubicBezTo>
                    <a:pt x="987" y="1"/>
                    <a:pt x="964" y="10"/>
                    <a:pt x="950" y="32"/>
                  </a:cubicBezTo>
                  <a:cubicBezTo>
                    <a:pt x="923" y="59"/>
                    <a:pt x="884" y="111"/>
                    <a:pt x="844" y="191"/>
                  </a:cubicBezTo>
                  <a:cubicBezTo>
                    <a:pt x="738" y="283"/>
                    <a:pt x="633" y="376"/>
                    <a:pt x="527" y="455"/>
                  </a:cubicBezTo>
                  <a:cubicBezTo>
                    <a:pt x="487" y="481"/>
                    <a:pt x="435" y="508"/>
                    <a:pt x="382" y="521"/>
                  </a:cubicBezTo>
                  <a:cubicBezTo>
                    <a:pt x="342" y="521"/>
                    <a:pt x="303" y="508"/>
                    <a:pt x="289" y="468"/>
                  </a:cubicBezTo>
                  <a:cubicBezTo>
                    <a:pt x="223" y="389"/>
                    <a:pt x="197" y="296"/>
                    <a:pt x="184" y="191"/>
                  </a:cubicBezTo>
                  <a:cubicBezTo>
                    <a:pt x="184" y="151"/>
                    <a:pt x="157" y="125"/>
                    <a:pt x="118" y="125"/>
                  </a:cubicBezTo>
                  <a:cubicBezTo>
                    <a:pt x="111" y="123"/>
                    <a:pt x="104" y="122"/>
                    <a:pt x="97" y="122"/>
                  </a:cubicBezTo>
                  <a:cubicBezTo>
                    <a:pt x="49" y="122"/>
                    <a:pt x="1" y="160"/>
                    <a:pt x="12" y="217"/>
                  </a:cubicBezTo>
                  <a:cubicBezTo>
                    <a:pt x="25" y="349"/>
                    <a:pt x="65" y="468"/>
                    <a:pt x="131" y="587"/>
                  </a:cubicBezTo>
                  <a:cubicBezTo>
                    <a:pt x="189" y="656"/>
                    <a:pt x="266" y="695"/>
                    <a:pt x="355" y="695"/>
                  </a:cubicBezTo>
                  <a:cubicBezTo>
                    <a:pt x="368" y="695"/>
                    <a:pt x="382" y="694"/>
                    <a:pt x="395" y="693"/>
                  </a:cubicBezTo>
                  <a:cubicBezTo>
                    <a:pt x="408" y="693"/>
                    <a:pt x="435" y="693"/>
                    <a:pt x="461" y="679"/>
                  </a:cubicBezTo>
                  <a:cubicBezTo>
                    <a:pt x="501" y="666"/>
                    <a:pt x="553" y="640"/>
                    <a:pt x="606" y="613"/>
                  </a:cubicBezTo>
                  <a:lnTo>
                    <a:pt x="606" y="613"/>
                  </a:lnTo>
                  <a:cubicBezTo>
                    <a:pt x="593" y="653"/>
                    <a:pt x="580" y="706"/>
                    <a:pt x="580" y="759"/>
                  </a:cubicBezTo>
                  <a:cubicBezTo>
                    <a:pt x="567" y="798"/>
                    <a:pt x="580" y="838"/>
                    <a:pt x="580" y="877"/>
                  </a:cubicBezTo>
                  <a:cubicBezTo>
                    <a:pt x="606" y="957"/>
                    <a:pt x="672" y="1023"/>
                    <a:pt x="765" y="1036"/>
                  </a:cubicBezTo>
                  <a:cubicBezTo>
                    <a:pt x="797" y="1043"/>
                    <a:pt x="831" y="1047"/>
                    <a:pt x="867" y="1047"/>
                  </a:cubicBezTo>
                  <a:cubicBezTo>
                    <a:pt x="1079" y="1047"/>
                    <a:pt x="1340" y="923"/>
                    <a:pt x="1544" y="798"/>
                  </a:cubicBezTo>
                  <a:lnTo>
                    <a:pt x="1544" y="798"/>
                  </a:lnTo>
                  <a:cubicBezTo>
                    <a:pt x="1452" y="983"/>
                    <a:pt x="1438" y="1194"/>
                    <a:pt x="1478" y="1406"/>
                  </a:cubicBezTo>
                  <a:cubicBezTo>
                    <a:pt x="1504" y="1498"/>
                    <a:pt x="1584" y="1564"/>
                    <a:pt x="1676" y="1591"/>
                  </a:cubicBezTo>
                  <a:cubicBezTo>
                    <a:pt x="1716" y="1597"/>
                    <a:pt x="1759" y="1600"/>
                    <a:pt x="1801" y="1600"/>
                  </a:cubicBezTo>
                  <a:cubicBezTo>
                    <a:pt x="1844" y="1600"/>
                    <a:pt x="1887" y="1597"/>
                    <a:pt x="1927" y="1591"/>
                  </a:cubicBezTo>
                  <a:cubicBezTo>
                    <a:pt x="2165" y="1511"/>
                    <a:pt x="2402" y="1419"/>
                    <a:pt x="2627" y="1287"/>
                  </a:cubicBezTo>
                  <a:lnTo>
                    <a:pt x="2627" y="1102"/>
                  </a:lnTo>
                  <a:cubicBezTo>
                    <a:pt x="2667" y="1076"/>
                    <a:pt x="2719" y="1036"/>
                    <a:pt x="2759" y="1009"/>
                  </a:cubicBezTo>
                  <a:cubicBezTo>
                    <a:pt x="2746" y="1009"/>
                    <a:pt x="2733" y="1009"/>
                    <a:pt x="2719" y="1023"/>
                  </a:cubicBezTo>
                  <a:cubicBezTo>
                    <a:pt x="2453" y="1180"/>
                    <a:pt x="1988" y="1425"/>
                    <a:pt x="1780" y="1425"/>
                  </a:cubicBezTo>
                  <a:cubicBezTo>
                    <a:pt x="1761" y="1425"/>
                    <a:pt x="1743" y="1423"/>
                    <a:pt x="1729" y="1419"/>
                  </a:cubicBezTo>
                  <a:cubicBezTo>
                    <a:pt x="1689" y="1406"/>
                    <a:pt x="1663" y="1379"/>
                    <a:pt x="1650" y="1340"/>
                  </a:cubicBezTo>
                  <a:cubicBezTo>
                    <a:pt x="1597" y="1181"/>
                    <a:pt x="1702" y="785"/>
                    <a:pt x="1874" y="547"/>
                  </a:cubicBezTo>
                  <a:cubicBezTo>
                    <a:pt x="1914" y="521"/>
                    <a:pt x="1914" y="468"/>
                    <a:pt x="1874" y="428"/>
                  </a:cubicBezTo>
                  <a:cubicBezTo>
                    <a:pt x="1861" y="415"/>
                    <a:pt x="1841" y="409"/>
                    <a:pt x="1820" y="409"/>
                  </a:cubicBezTo>
                  <a:cubicBezTo>
                    <a:pt x="1798" y="409"/>
                    <a:pt x="1775" y="415"/>
                    <a:pt x="1755" y="428"/>
                  </a:cubicBezTo>
                  <a:cubicBezTo>
                    <a:pt x="1598" y="562"/>
                    <a:pt x="1163" y="872"/>
                    <a:pt x="888" y="872"/>
                  </a:cubicBezTo>
                  <a:cubicBezTo>
                    <a:pt x="863" y="872"/>
                    <a:pt x="840" y="870"/>
                    <a:pt x="818" y="864"/>
                  </a:cubicBezTo>
                  <a:cubicBezTo>
                    <a:pt x="778" y="851"/>
                    <a:pt x="765" y="838"/>
                    <a:pt x="765" y="825"/>
                  </a:cubicBezTo>
                  <a:cubicBezTo>
                    <a:pt x="752" y="759"/>
                    <a:pt x="765" y="706"/>
                    <a:pt x="791" y="640"/>
                  </a:cubicBezTo>
                  <a:cubicBezTo>
                    <a:pt x="870" y="468"/>
                    <a:pt x="976" y="296"/>
                    <a:pt x="1095" y="151"/>
                  </a:cubicBezTo>
                  <a:cubicBezTo>
                    <a:pt x="1095" y="138"/>
                    <a:pt x="1108" y="111"/>
                    <a:pt x="1108" y="98"/>
                  </a:cubicBezTo>
                  <a:cubicBezTo>
                    <a:pt x="1108" y="72"/>
                    <a:pt x="1095" y="32"/>
                    <a:pt x="1069" y="19"/>
                  </a:cubicBezTo>
                  <a:cubicBezTo>
                    <a:pt x="1051" y="7"/>
                    <a:pt x="1030" y="1"/>
                    <a:pt x="1011" y="1"/>
                  </a:cubicBezTo>
                  <a:close/>
                </a:path>
              </a:pathLst>
            </a:custGeom>
            <a:solidFill>
              <a:srgbClr val="C08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6531;p88">
              <a:extLst>
                <a:ext uri="{FF2B5EF4-FFF2-40B4-BE49-F238E27FC236}">
                  <a16:creationId xmlns:a16="http://schemas.microsoft.com/office/drawing/2014/main" id="{7F9532A6-E323-990B-A191-FD68560664A8}"/>
                </a:ext>
              </a:extLst>
            </p:cNvPr>
            <p:cNvSpPr/>
            <p:nvPr/>
          </p:nvSpPr>
          <p:spPr>
            <a:xfrm>
              <a:off x="1589765" y="1948309"/>
              <a:ext cx="274810" cy="412780"/>
            </a:xfrm>
            <a:custGeom>
              <a:avLst/>
              <a:gdLst/>
              <a:ahLst/>
              <a:cxnLst/>
              <a:rect l="l" t="t" r="r" b="b"/>
              <a:pathLst>
                <a:path w="5403" h="8116" extrusionOk="0">
                  <a:moveTo>
                    <a:pt x="2595" y="1"/>
                  </a:moveTo>
                  <a:cubicBezTo>
                    <a:pt x="1985" y="1"/>
                    <a:pt x="1514" y="21"/>
                    <a:pt x="1519" y="84"/>
                  </a:cubicBezTo>
                  <a:cubicBezTo>
                    <a:pt x="1533" y="256"/>
                    <a:pt x="1533" y="441"/>
                    <a:pt x="1519" y="613"/>
                  </a:cubicBezTo>
                  <a:cubicBezTo>
                    <a:pt x="1453" y="1339"/>
                    <a:pt x="1097" y="2026"/>
                    <a:pt x="793" y="2673"/>
                  </a:cubicBezTo>
                  <a:cubicBezTo>
                    <a:pt x="397" y="3492"/>
                    <a:pt x="1" y="5697"/>
                    <a:pt x="225" y="6582"/>
                  </a:cubicBezTo>
                  <a:cubicBezTo>
                    <a:pt x="433" y="7393"/>
                    <a:pt x="1353" y="8116"/>
                    <a:pt x="2218" y="8116"/>
                  </a:cubicBezTo>
                  <a:cubicBezTo>
                    <a:pt x="2507" y="8116"/>
                    <a:pt x="2790" y="8035"/>
                    <a:pt x="3038" y="7850"/>
                  </a:cubicBezTo>
                  <a:cubicBezTo>
                    <a:pt x="4121" y="7031"/>
                    <a:pt x="4927" y="4627"/>
                    <a:pt x="5191" y="3267"/>
                  </a:cubicBezTo>
                  <a:cubicBezTo>
                    <a:pt x="5389" y="2211"/>
                    <a:pt x="5402" y="1114"/>
                    <a:pt x="5257" y="58"/>
                  </a:cubicBezTo>
                  <a:cubicBezTo>
                    <a:pt x="5058" y="58"/>
                    <a:pt x="3627" y="1"/>
                    <a:pt x="25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6532;p88">
              <a:extLst>
                <a:ext uri="{FF2B5EF4-FFF2-40B4-BE49-F238E27FC236}">
                  <a16:creationId xmlns:a16="http://schemas.microsoft.com/office/drawing/2014/main" id="{3A97F189-C9C0-F096-C948-86064B6D8DFB}"/>
                </a:ext>
              </a:extLst>
            </p:cNvPr>
            <p:cNvSpPr/>
            <p:nvPr/>
          </p:nvSpPr>
          <p:spPr>
            <a:xfrm>
              <a:off x="1661633" y="2031668"/>
              <a:ext cx="206960" cy="15004"/>
            </a:xfrm>
            <a:custGeom>
              <a:avLst/>
              <a:gdLst/>
              <a:ahLst/>
              <a:cxnLst/>
              <a:rect l="l" t="t" r="r" b="b"/>
              <a:pathLst>
                <a:path w="4069" h="295" extrusionOk="0">
                  <a:moveTo>
                    <a:pt x="2048" y="1"/>
                  </a:moveTo>
                  <a:cubicBezTo>
                    <a:pt x="1037" y="1"/>
                    <a:pt x="122" y="43"/>
                    <a:pt x="106" y="43"/>
                  </a:cubicBezTo>
                  <a:cubicBezTo>
                    <a:pt x="40" y="57"/>
                    <a:pt x="1" y="96"/>
                    <a:pt x="1" y="162"/>
                  </a:cubicBezTo>
                  <a:cubicBezTo>
                    <a:pt x="14" y="215"/>
                    <a:pt x="54" y="268"/>
                    <a:pt x="120" y="268"/>
                  </a:cubicBezTo>
                  <a:cubicBezTo>
                    <a:pt x="136" y="268"/>
                    <a:pt x="1122" y="216"/>
                    <a:pt x="2173" y="216"/>
                  </a:cubicBezTo>
                  <a:cubicBezTo>
                    <a:pt x="2803" y="216"/>
                    <a:pt x="3456" y="235"/>
                    <a:pt x="3936" y="294"/>
                  </a:cubicBezTo>
                  <a:cubicBezTo>
                    <a:pt x="3976" y="294"/>
                    <a:pt x="4002" y="294"/>
                    <a:pt x="4029" y="268"/>
                  </a:cubicBezTo>
                  <a:cubicBezTo>
                    <a:pt x="4042" y="255"/>
                    <a:pt x="4055" y="228"/>
                    <a:pt x="4055" y="202"/>
                  </a:cubicBezTo>
                  <a:cubicBezTo>
                    <a:pt x="4068" y="149"/>
                    <a:pt x="4029" y="96"/>
                    <a:pt x="3963" y="83"/>
                  </a:cubicBezTo>
                  <a:cubicBezTo>
                    <a:pt x="3440" y="20"/>
                    <a:pt x="2722" y="1"/>
                    <a:pt x="20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6533;p88">
              <a:extLst>
                <a:ext uri="{FF2B5EF4-FFF2-40B4-BE49-F238E27FC236}">
                  <a16:creationId xmlns:a16="http://schemas.microsoft.com/office/drawing/2014/main" id="{853B0336-7157-9C2F-3A98-491E10843F16}"/>
                </a:ext>
              </a:extLst>
            </p:cNvPr>
            <p:cNvSpPr/>
            <p:nvPr/>
          </p:nvSpPr>
          <p:spPr>
            <a:xfrm>
              <a:off x="979160" y="4242349"/>
              <a:ext cx="115610" cy="142408"/>
            </a:xfrm>
            <a:custGeom>
              <a:avLst/>
              <a:gdLst/>
              <a:ahLst/>
              <a:cxnLst/>
              <a:rect l="l" t="t" r="r" b="b"/>
              <a:pathLst>
                <a:path w="2273" h="2800" extrusionOk="0">
                  <a:moveTo>
                    <a:pt x="1057" y="0"/>
                  </a:moveTo>
                  <a:lnTo>
                    <a:pt x="1" y="885"/>
                  </a:lnTo>
                  <a:lnTo>
                    <a:pt x="1216" y="2800"/>
                  </a:lnTo>
                  <a:lnTo>
                    <a:pt x="2272" y="1915"/>
                  </a:lnTo>
                  <a:lnTo>
                    <a:pt x="1057" y="0"/>
                  </a:lnTo>
                  <a:close/>
                </a:path>
              </a:pathLst>
            </a:custGeom>
            <a:solidFill>
              <a:srgbClr val="E8C9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6534;p88">
              <a:extLst>
                <a:ext uri="{FF2B5EF4-FFF2-40B4-BE49-F238E27FC236}">
                  <a16:creationId xmlns:a16="http://schemas.microsoft.com/office/drawing/2014/main" id="{7EA0B308-3A8F-5599-9236-5D70296DC170}"/>
                </a:ext>
              </a:extLst>
            </p:cNvPr>
            <p:cNvSpPr/>
            <p:nvPr/>
          </p:nvSpPr>
          <p:spPr>
            <a:xfrm>
              <a:off x="809890" y="4270780"/>
              <a:ext cx="273437" cy="445788"/>
            </a:xfrm>
            <a:custGeom>
              <a:avLst/>
              <a:gdLst/>
              <a:ahLst/>
              <a:cxnLst/>
              <a:rect l="l" t="t" r="r" b="b"/>
              <a:pathLst>
                <a:path w="5376" h="8765" extrusionOk="0">
                  <a:moveTo>
                    <a:pt x="3381" y="0"/>
                  </a:moveTo>
                  <a:cubicBezTo>
                    <a:pt x="3297" y="0"/>
                    <a:pt x="3196" y="28"/>
                    <a:pt x="3078" y="102"/>
                  </a:cubicBezTo>
                  <a:cubicBezTo>
                    <a:pt x="2999" y="154"/>
                    <a:pt x="2906" y="194"/>
                    <a:pt x="2827" y="234"/>
                  </a:cubicBezTo>
                  <a:lnTo>
                    <a:pt x="2616" y="339"/>
                  </a:lnTo>
                  <a:cubicBezTo>
                    <a:pt x="1955" y="630"/>
                    <a:pt x="899" y="1026"/>
                    <a:pt x="331" y="1449"/>
                  </a:cubicBezTo>
                  <a:cubicBezTo>
                    <a:pt x="199" y="1541"/>
                    <a:pt x="93" y="1647"/>
                    <a:pt x="1" y="1792"/>
                  </a:cubicBezTo>
                  <a:lnTo>
                    <a:pt x="4438" y="8765"/>
                  </a:lnTo>
                  <a:cubicBezTo>
                    <a:pt x="4597" y="8752"/>
                    <a:pt x="4755" y="8686"/>
                    <a:pt x="4861" y="8567"/>
                  </a:cubicBezTo>
                  <a:cubicBezTo>
                    <a:pt x="5125" y="8316"/>
                    <a:pt x="5376" y="7748"/>
                    <a:pt x="5138" y="6441"/>
                  </a:cubicBezTo>
                  <a:cubicBezTo>
                    <a:pt x="4966" y="5424"/>
                    <a:pt x="4689" y="4262"/>
                    <a:pt x="4848" y="3403"/>
                  </a:cubicBezTo>
                  <a:cubicBezTo>
                    <a:pt x="4993" y="2545"/>
                    <a:pt x="5006" y="2254"/>
                    <a:pt x="5006" y="2254"/>
                  </a:cubicBezTo>
                  <a:cubicBezTo>
                    <a:pt x="5059" y="1567"/>
                    <a:pt x="3514" y="1422"/>
                    <a:pt x="3751" y="273"/>
                  </a:cubicBezTo>
                  <a:cubicBezTo>
                    <a:pt x="3751" y="273"/>
                    <a:pt x="3645" y="0"/>
                    <a:pt x="338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6535;p88">
              <a:extLst>
                <a:ext uri="{FF2B5EF4-FFF2-40B4-BE49-F238E27FC236}">
                  <a16:creationId xmlns:a16="http://schemas.microsoft.com/office/drawing/2014/main" id="{E2E7C425-E35B-A1AE-4A80-E1BF2B1B1593}"/>
                </a:ext>
              </a:extLst>
            </p:cNvPr>
            <p:cNvSpPr/>
            <p:nvPr/>
          </p:nvSpPr>
          <p:spPr>
            <a:xfrm>
              <a:off x="809890" y="4344425"/>
              <a:ext cx="247243" cy="372143"/>
            </a:xfrm>
            <a:custGeom>
              <a:avLst/>
              <a:gdLst/>
              <a:ahLst/>
              <a:cxnLst/>
              <a:rect l="l" t="t" r="r" b="b"/>
              <a:pathLst>
                <a:path w="4861" h="7317" extrusionOk="0">
                  <a:moveTo>
                    <a:pt x="331" y="1"/>
                  </a:moveTo>
                  <a:cubicBezTo>
                    <a:pt x="199" y="93"/>
                    <a:pt x="93" y="199"/>
                    <a:pt x="1" y="344"/>
                  </a:cubicBezTo>
                  <a:lnTo>
                    <a:pt x="4438" y="7317"/>
                  </a:lnTo>
                  <a:cubicBezTo>
                    <a:pt x="4597" y="7304"/>
                    <a:pt x="4755" y="7238"/>
                    <a:pt x="4861" y="7132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6536;p88">
              <a:extLst>
                <a:ext uri="{FF2B5EF4-FFF2-40B4-BE49-F238E27FC236}">
                  <a16:creationId xmlns:a16="http://schemas.microsoft.com/office/drawing/2014/main" id="{54945577-9C29-B3F2-15FF-C986B0C748A6}"/>
                </a:ext>
              </a:extLst>
            </p:cNvPr>
            <p:cNvSpPr/>
            <p:nvPr/>
          </p:nvSpPr>
          <p:spPr>
            <a:xfrm>
              <a:off x="826725" y="4283291"/>
              <a:ext cx="127004" cy="115096"/>
            </a:xfrm>
            <a:custGeom>
              <a:avLst/>
              <a:gdLst/>
              <a:ahLst/>
              <a:cxnLst/>
              <a:rect l="l" t="t" r="r" b="b"/>
              <a:pathLst>
                <a:path w="2497" h="2263" extrusionOk="0">
                  <a:moveTo>
                    <a:pt x="2496" y="1"/>
                  </a:moveTo>
                  <a:lnTo>
                    <a:pt x="2285" y="93"/>
                  </a:lnTo>
                  <a:cubicBezTo>
                    <a:pt x="2219" y="740"/>
                    <a:pt x="1875" y="1321"/>
                    <a:pt x="1360" y="1718"/>
                  </a:cubicBezTo>
                  <a:cubicBezTo>
                    <a:pt x="1036" y="1945"/>
                    <a:pt x="649" y="2066"/>
                    <a:pt x="259" y="2066"/>
                  </a:cubicBezTo>
                  <a:cubicBezTo>
                    <a:pt x="172" y="2066"/>
                    <a:pt x="86" y="2060"/>
                    <a:pt x="0" y="2048"/>
                  </a:cubicBezTo>
                  <a:lnTo>
                    <a:pt x="0" y="2048"/>
                  </a:lnTo>
                  <a:lnTo>
                    <a:pt x="132" y="2259"/>
                  </a:lnTo>
                  <a:cubicBezTo>
                    <a:pt x="172" y="2261"/>
                    <a:pt x="212" y="2262"/>
                    <a:pt x="251" y="2262"/>
                  </a:cubicBezTo>
                  <a:cubicBezTo>
                    <a:pt x="686" y="2262"/>
                    <a:pt x="1115" y="2130"/>
                    <a:pt x="1466" y="1876"/>
                  </a:cubicBezTo>
                  <a:cubicBezTo>
                    <a:pt x="2073" y="1427"/>
                    <a:pt x="2443" y="740"/>
                    <a:pt x="24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6537;p88">
              <a:extLst>
                <a:ext uri="{FF2B5EF4-FFF2-40B4-BE49-F238E27FC236}">
                  <a16:creationId xmlns:a16="http://schemas.microsoft.com/office/drawing/2014/main" id="{84839E11-77CB-6791-DCBA-AB8961EF8E4C}"/>
                </a:ext>
              </a:extLst>
            </p:cNvPr>
            <p:cNvSpPr/>
            <p:nvPr/>
          </p:nvSpPr>
          <p:spPr>
            <a:xfrm>
              <a:off x="958358" y="2563816"/>
              <a:ext cx="681151" cy="402709"/>
            </a:xfrm>
            <a:custGeom>
              <a:avLst/>
              <a:gdLst/>
              <a:ahLst/>
              <a:cxnLst/>
              <a:rect l="l" t="t" r="r" b="b"/>
              <a:pathLst>
                <a:path w="13392" h="7918" extrusionOk="0">
                  <a:moveTo>
                    <a:pt x="11424" y="0"/>
                  </a:moveTo>
                  <a:lnTo>
                    <a:pt x="317" y="2325"/>
                  </a:lnTo>
                  <a:cubicBezTo>
                    <a:pt x="317" y="2325"/>
                    <a:pt x="0" y="5336"/>
                    <a:pt x="687" y="7000"/>
                  </a:cubicBezTo>
                  <a:cubicBezTo>
                    <a:pt x="953" y="7648"/>
                    <a:pt x="2436" y="7917"/>
                    <a:pt x="4286" y="7917"/>
                  </a:cubicBezTo>
                  <a:cubicBezTo>
                    <a:pt x="7225" y="7917"/>
                    <a:pt x="11090" y="7237"/>
                    <a:pt x="12467" y="6313"/>
                  </a:cubicBezTo>
                  <a:cubicBezTo>
                    <a:pt x="13392" y="5692"/>
                    <a:pt x="11424" y="0"/>
                    <a:pt x="114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6538;p88">
              <a:extLst>
                <a:ext uri="{FF2B5EF4-FFF2-40B4-BE49-F238E27FC236}">
                  <a16:creationId xmlns:a16="http://schemas.microsoft.com/office/drawing/2014/main" id="{9AB81DD2-ED3D-4FAA-2119-EB09B0752483}"/>
                </a:ext>
              </a:extLst>
            </p:cNvPr>
            <p:cNvSpPr/>
            <p:nvPr/>
          </p:nvSpPr>
          <p:spPr>
            <a:xfrm>
              <a:off x="979872" y="2708767"/>
              <a:ext cx="166320" cy="178824"/>
            </a:xfrm>
            <a:custGeom>
              <a:avLst/>
              <a:gdLst/>
              <a:ahLst/>
              <a:cxnLst/>
              <a:rect l="l" t="t" r="r" b="b"/>
              <a:pathLst>
                <a:path w="3270" h="3516" extrusionOk="0">
                  <a:moveTo>
                    <a:pt x="3146" y="1"/>
                  </a:moveTo>
                  <a:cubicBezTo>
                    <a:pt x="3100" y="1"/>
                    <a:pt x="3055" y="26"/>
                    <a:pt x="3038" y="82"/>
                  </a:cubicBezTo>
                  <a:cubicBezTo>
                    <a:pt x="2906" y="663"/>
                    <a:pt x="2694" y="1218"/>
                    <a:pt x="2404" y="1733"/>
                  </a:cubicBezTo>
                  <a:cubicBezTo>
                    <a:pt x="2153" y="2195"/>
                    <a:pt x="1783" y="2604"/>
                    <a:pt x="1347" y="2895"/>
                  </a:cubicBezTo>
                  <a:cubicBezTo>
                    <a:pt x="938" y="3159"/>
                    <a:pt x="476" y="3291"/>
                    <a:pt x="0" y="3291"/>
                  </a:cubicBezTo>
                  <a:cubicBezTo>
                    <a:pt x="0" y="3357"/>
                    <a:pt x="13" y="3437"/>
                    <a:pt x="13" y="3516"/>
                  </a:cubicBezTo>
                  <a:cubicBezTo>
                    <a:pt x="528" y="3516"/>
                    <a:pt x="1030" y="3370"/>
                    <a:pt x="1466" y="3093"/>
                  </a:cubicBezTo>
                  <a:cubicBezTo>
                    <a:pt x="1955" y="2763"/>
                    <a:pt x="2351" y="2314"/>
                    <a:pt x="2628" y="1799"/>
                  </a:cubicBezTo>
                  <a:cubicBezTo>
                    <a:pt x="2932" y="1271"/>
                    <a:pt x="3143" y="703"/>
                    <a:pt x="3262" y="122"/>
                  </a:cubicBezTo>
                  <a:cubicBezTo>
                    <a:pt x="3270" y="46"/>
                    <a:pt x="3208" y="1"/>
                    <a:pt x="31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6539;p88">
              <a:extLst>
                <a:ext uri="{FF2B5EF4-FFF2-40B4-BE49-F238E27FC236}">
                  <a16:creationId xmlns:a16="http://schemas.microsoft.com/office/drawing/2014/main" id="{6A2F2CFA-1F32-A4D2-B533-1C9A4FA92ED6}"/>
                </a:ext>
              </a:extLst>
            </p:cNvPr>
            <p:cNvSpPr/>
            <p:nvPr/>
          </p:nvSpPr>
          <p:spPr>
            <a:xfrm>
              <a:off x="894525" y="1620770"/>
              <a:ext cx="714109" cy="1177155"/>
            </a:xfrm>
            <a:custGeom>
              <a:avLst/>
              <a:gdLst/>
              <a:ahLst/>
              <a:cxnLst/>
              <a:rect l="l" t="t" r="r" b="b"/>
              <a:pathLst>
                <a:path w="14040" h="23145" extrusionOk="0">
                  <a:moveTo>
                    <a:pt x="5402" y="0"/>
                  </a:moveTo>
                  <a:cubicBezTo>
                    <a:pt x="5165" y="185"/>
                    <a:pt x="4914" y="330"/>
                    <a:pt x="4636" y="463"/>
                  </a:cubicBezTo>
                  <a:lnTo>
                    <a:pt x="4504" y="542"/>
                  </a:lnTo>
                  <a:cubicBezTo>
                    <a:pt x="3976" y="779"/>
                    <a:pt x="3421" y="951"/>
                    <a:pt x="2853" y="1030"/>
                  </a:cubicBezTo>
                  <a:cubicBezTo>
                    <a:pt x="1348" y="1268"/>
                    <a:pt x="490" y="2866"/>
                    <a:pt x="318" y="5455"/>
                  </a:cubicBezTo>
                  <a:cubicBezTo>
                    <a:pt x="239" y="6762"/>
                    <a:pt x="146" y="7990"/>
                    <a:pt x="93" y="9179"/>
                  </a:cubicBezTo>
                  <a:lnTo>
                    <a:pt x="80" y="9417"/>
                  </a:lnTo>
                  <a:cubicBezTo>
                    <a:pt x="1" y="10803"/>
                    <a:pt x="1" y="12203"/>
                    <a:pt x="80" y="13603"/>
                  </a:cubicBezTo>
                  <a:cubicBezTo>
                    <a:pt x="107" y="13894"/>
                    <a:pt x="120" y="14171"/>
                    <a:pt x="159" y="14461"/>
                  </a:cubicBezTo>
                  <a:cubicBezTo>
                    <a:pt x="305" y="15888"/>
                    <a:pt x="833" y="20655"/>
                    <a:pt x="1322" y="22002"/>
                  </a:cubicBezTo>
                  <a:cubicBezTo>
                    <a:pt x="2965" y="22802"/>
                    <a:pt x="4785" y="23145"/>
                    <a:pt x="6552" y="23145"/>
                  </a:cubicBezTo>
                  <a:cubicBezTo>
                    <a:pt x="9598" y="23145"/>
                    <a:pt x="12485" y="22127"/>
                    <a:pt x="14039" y="20682"/>
                  </a:cubicBezTo>
                  <a:cubicBezTo>
                    <a:pt x="13524" y="18674"/>
                    <a:pt x="12930" y="15042"/>
                    <a:pt x="12692" y="13484"/>
                  </a:cubicBezTo>
                  <a:cubicBezTo>
                    <a:pt x="12653" y="13194"/>
                    <a:pt x="12613" y="12903"/>
                    <a:pt x="12587" y="12626"/>
                  </a:cubicBezTo>
                  <a:cubicBezTo>
                    <a:pt x="12547" y="12362"/>
                    <a:pt x="12521" y="12097"/>
                    <a:pt x="12494" y="11847"/>
                  </a:cubicBezTo>
                  <a:cubicBezTo>
                    <a:pt x="12468" y="11556"/>
                    <a:pt x="12441" y="11292"/>
                    <a:pt x="12415" y="10988"/>
                  </a:cubicBezTo>
                  <a:cubicBezTo>
                    <a:pt x="12402" y="10698"/>
                    <a:pt x="12375" y="10420"/>
                    <a:pt x="12362" y="10130"/>
                  </a:cubicBezTo>
                  <a:cubicBezTo>
                    <a:pt x="12349" y="9839"/>
                    <a:pt x="12336" y="9549"/>
                    <a:pt x="12336" y="9271"/>
                  </a:cubicBezTo>
                  <a:cubicBezTo>
                    <a:pt x="12270" y="5521"/>
                    <a:pt x="12956" y="3672"/>
                    <a:pt x="12772" y="2774"/>
                  </a:cubicBezTo>
                  <a:cubicBezTo>
                    <a:pt x="12494" y="1334"/>
                    <a:pt x="11108" y="1440"/>
                    <a:pt x="9919" y="925"/>
                  </a:cubicBezTo>
                  <a:lnTo>
                    <a:pt x="9787" y="872"/>
                  </a:lnTo>
                  <a:cubicBezTo>
                    <a:pt x="9364" y="674"/>
                    <a:pt x="9008" y="383"/>
                    <a:pt x="87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6540;p88">
              <a:extLst>
                <a:ext uri="{FF2B5EF4-FFF2-40B4-BE49-F238E27FC236}">
                  <a16:creationId xmlns:a16="http://schemas.microsoft.com/office/drawing/2014/main" id="{A8B1FDEA-0941-3CE5-4816-5A6C6606CFC7}"/>
                </a:ext>
              </a:extLst>
            </p:cNvPr>
            <p:cNvSpPr/>
            <p:nvPr/>
          </p:nvSpPr>
          <p:spPr>
            <a:xfrm>
              <a:off x="637263" y="1686583"/>
              <a:ext cx="449421" cy="1165050"/>
            </a:xfrm>
            <a:custGeom>
              <a:avLst/>
              <a:gdLst/>
              <a:ahLst/>
              <a:cxnLst/>
              <a:rect l="l" t="t" r="r" b="b"/>
              <a:pathLst>
                <a:path w="8836" h="22907" extrusionOk="0">
                  <a:moveTo>
                    <a:pt x="7243" y="0"/>
                  </a:moveTo>
                  <a:cubicBezTo>
                    <a:pt x="6517" y="0"/>
                    <a:pt x="5846" y="407"/>
                    <a:pt x="5508" y="1044"/>
                  </a:cubicBezTo>
                  <a:lnTo>
                    <a:pt x="5191" y="1638"/>
                  </a:lnTo>
                  <a:lnTo>
                    <a:pt x="4887" y="2219"/>
                  </a:lnTo>
                  <a:cubicBezTo>
                    <a:pt x="4689" y="2615"/>
                    <a:pt x="4478" y="2998"/>
                    <a:pt x="4280" y="3395"/>
                  </a:cubicBezTo>
                  <a:lnTo>
                    <a:pt x="3685" y="4583"/>
                  </a:lnTo>
                  <a:lnTo>
                    <a:pt x="3117" y="5772"/>
                  </a:lnTo>
                  <a:cubicBezTo>
                    <a:pt x="2735" y="6564"/>
                    <a:pt x="2352" y="7370"/>
                    <a:pt x="1982" y="8175"/>
                  </a:cubicBezTo>
                  <a:cubicBezTo>
                    <a:pt x="1625" y="8981"/>
                    <a:pt x="1269" y="9800"/>
                    <a:pt x="925" y="10645"/>
                  </a:cubicBezTo>
                  <a:cubicBezTo>
                    <a:pt x="767" y="11068"/>
                    <a:pt x="595" y="11503"/>
                    <a:pt x="437" y="11952"/>
                  </a:cubicBezTo>
                  <a:cubicBezTo>
                    <a:pt x="357" y="12177"/>
                    <a:pt x="278" y="12415"/>
                    <a:pt x="199" y="12666"/>
                  </a:cubicBezTo>
                  <a:cubicBezTo>
                    <a:pt x="172" y="12784"/>
                    <a:pt x="133" y="12916"/>
                    <a:pt x="93" y="13049"/>
                  </a:cubicBezTo>
                  <a:cubicBezTo>
                    <a:pt x="80" y="13115"/>
                    <a:pt x="67" y="13194"/>
                    <a:pt x="40" y="13260"/>
                  </a:cubicBezTo>
                  <a:lnTo>
                    <a:pt x="27" y="13379"/>
                  </a:lnTo>
                  <a:lnTo>
                    <a:pt x="14" y="13432"/>
                  </a:lnTo>
                  <a:lnTo>
                    <a:pt x="14" y="13445"/>
                  </a:lnTo>
                  <a:lnTo>
                    <a:pt x="14" y="13484"/>
                  </a:lnTo>
                  <a:lnTo>
                    <a:pt x="1" y="13524"/>
                  </a:lnTo>
                  <a:lnTo>
                    <a:pt x="1" y="13577"/>
                  </a:lnTo>
                  <a:lnTo>
                    <a:pt x="1" y="13616"/>
                  </a:lnTo>
                  <a:lnTo>
                    <a:pt x="1" y="13682"/>
                  </a:lnTo>
                  <a:lnTo>
                    <a:pt x="1" y="13748"/>
                  </a:lnTo>
                  <a:lnTo>
                    <a:pt x="1" y="13788"/>
                  </a:lnTo>
                  <a:lnTo>
                    <a:pt x="1" y="13947"/>
                  </a:lnTo>
                  <a:lnTo>
                    <a:pt x="1" y="14013"/>
                  </a:lnTo>
                  <a:cubicBezTo>
                    <a:pt x="1" y="14092"/>
                    <a:pt x="14" y="14145"/>
                    <a:pt x="14" y="14198"/>
                  </a:cubicBezTo>
                  <a:cubicBezTo>
                    <a:pt x="27" y="14290"/>
                    <a:pt x="40" y="14382"/>
                    <a:pt x="54" y="14448"/>
                  </a:cubicBezTo>
                  <a:cubicBezTo>
                    <a:pt x="93" y="14607"/>
                    <a:pt x="120" y="14739"/>
                    <a:pt x="146" y="14858"/>
                  </a:cubicBezTo>
                  <a:cubicBezTo>
                    <a:pt x="199" y="15109"/>
                    <a:pt x="265" y="15333"/>
                    <a:pt x="318" y="15558"/>
                  </a:cubicBezTo>
                  <a:cubicBezTo>
                    <a:pt x="437" y="16007"/>
                    <a:pt x="569" y="16429"/>
                    <a:pt x="701" y="16852"/>
                  </a:cubicBezTo>
                  <a:cubicBezTo>
                    <a:pt x="965" y="17710"/>
                    <a:pt x="1242" y="18542"/>
                    <a:pt x="1520" y="19388"/>
                  </a:cubicBezTo>
                  <a:lnTo>
                    <a:pt x="1942" y="20629"/>
                  </a:lnTo>
                  <a:cubicBezTo>
                    <a:pt x="2087" y="21052"/>
                    <a:pt x="2233" y="21461"/>
                    <a:pt x="2378" y="21884"/>
                  </a:cubicBezTo>
                  <a:cubicBezTo>
                    <a:pt x="2612" y="22511"/>
                    <a:pt x="3213" y="22907"/>
                    <a:pt x="3859" y="22907"/>
                  </a:cubicBezTo>
                  <a:cubicBezTo>
                    <a:pt x="4016" y="22907"/>
                    <a:pt x="4175" y="22884"/>
                    <a:pt x="4333" y="22835"/>
                  </a:cubicBezTo>
                  <a:cubicBezTo>
                    <a:pt x="5125" y="22584"/>
                    <a:pt x="5587" y="21752"/>
                    <a:pt x="5376" y="20933"/>
                  </a:cubicBezTo>
                  <a:lnTo>
                    <a:pt x="5046" y="19678"/>
                  </a:lnTo>
                  <a:lnTo>
                    <a:pt x="4715" y="18424"/>
                  </a:lnTo>
                  <a:cubicBezTo>
                    <a:pt x="4491" y="17592"/>
                    <a:pt x="4266" y="16760"/>
                    <a:pt x="4055" y="15928"/>
                  </a:cubicBezTo>
                  <a:cubicBezTo>
                    <a:pt x="3963" y="15518"/>
                    <a:pt x="3857" y="15109"/>
                    <a:pt x="3778" y="14699"/>
                  </a:cubicBezTo>
                  <a:cubicBezTo>
                    <a:pt x="3725" y="14501"/>
                    <a:pt x="3685" y="14303"/>
                    <a:pt x="3659" y="14131"/>
                  </a:cubicBezTo>
                  <a:cubicBezTo>
                    <a:pt x="3659" y="14092"/>
                    <a:pt x="3646" y="14052"/>
                    <a:pt x="3633" y="14013"/>
                  </a:cubicBezTo>
                  <a:lnTo>
                    <a:pt x="3633" y="13999"/>
                  </a:lnTo>
                  <a:cubicBezTo>
                    <a:pt x="3659" y="13933"/>
                    <a:pt x="3685" y="13841"/>
                    <a:pt x="3725" y="13762"/>
                  </a:cubicBezTo>
                  <a:cubicBezTo>
                    <a:pt x="3778" y="13603"/>
                    <a:pt x="3844" y="13418"/>
                    <a:pt x="3910" y="13233"/>
                  </a:cubicBezTo>
                  <a:cubicBezTo>
                    <a:pt x="4055" y="12864"/>
                    <a:pt x="4227" y="12494"/>
                    <a:pt x="4399" y="12111"/>
                  </a:cubicBezTo>
                  <a:cubicBezTo>
                    <a:pt x="4729" y="11345"/>
                    <a:pt x="5098" y="10579"/>
                    <a:pt x="5481" y="9813"/>
                  </a:cubicBezTo>
                  <a:cubicBezTo>
                    <a:pt x="5864" y="9047"/>
                    <a:pt x="6247" y="8281"/>
                    <a:pt x="6630" y="7515"/>
                  </a:cubicBezTo>
                  <a:lnTo>
                    <a:pt x="7225" y="6353"/>
                  </a:lnTo>
                  <a:lnTo>
                    <a:pt x="7819" y="5204"/>
                  </a:lnTo>
                  <a:lnTo>
                    <a:pt x="8427" y="4042"/>
                  </a:lnTo>
                  <a:lnTo>
                    <a:pt x="8836" y="3263"/>
                  </a:lnTo>
                  <a:cubicBezTo>
                    <a:pt x="8519" y="2087"/>
                    <a:pt x="7991" y="978"/>
                    <a:pt x="7278" y="1"/>
                  </a:cubicBezTo>
                  <a:cubicBezTo>
                    <a:pt x="7266" y="0"/>
                    <a:pt x="7254" y="0"/>
                    <a:pt x="72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6541;p88">
              <a:extLst>
                <a:ext uri="{FF2B5EF4-FFF2-40B4-BE49-F238E27FC236}">
                  <a16:creationId xmlns:a16="http://schemas.microsoft.com/office/drawing/2014/main" id="{B7884367-F5AD-E816-0FCB-FCB526771F5C}"/>
                </a:ext>
              </a:extLst>
            </p:cNvPr>
            <p:cNvSpPr/>
            <p:nvPr/>
          </p:nvSpPr>
          <p:spPr>
            <a:xfrm>
              <a:off x="766911" y="2726060"/>
              <a:ext cx="31738" cy="26345"/>
            </a:xfrm>
            <a:custGeom>
              <a:avLst/>
              <a:gdLst/>
              <a:ahLst/>
              <a:cxnLst/>
              <a:rect l="l" t="t" r="r" b="b"/>
              <a:pathLst>
                <a:path w="624" h="518" extrusionOk="0">
                  <a:moveTo>
                    <a:pt x="324" y="1"/>
                  </a:moveTo>
                  <a:cubicBezTo>
                    <a:pt x="283" y="1"/>
                    <a:pt x="240" y="11"/>
                    <a:pt x="199" y="33"/>
                  </a:cubicBezTo>
                  <a:cubicBezTo>
                    <a:pt x="1" y="151"/>
                    <a:pt x="53" y="455"/>
                    <a:pt x="265" y="508"/>
                  </a:cubicBezTo>
                  <a:cubicBezTo>
                    <a:pt x="288" y="514"/>
                    <a:pt x="311" y="517"/>
                    <a:pt x="333" y="517"/>
                  </a:cubicBezTo>
                  <a:cubicBezTo>
                    <a:pt x="450" y="517"/>
                    <a:pt x="548" y="434"/>
                    <a:pt x="582" y="323"/>
                  </a:cubicBezTo>
                  <a:cubicBezTo>
                    <a:pt x="624" y="145"/>
                    <a:pt x="483" y="1"/>
                    <a:pt x="32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6542;p88">
              <a:extLst>
                <a:ext uri="{FF2B5EF4-FFF2-40B4-BE49-F238E27FC236}">
                  <a16:creationId xmlns:a16="http://schemas.microsoft.com/office/drawing/2014/main" id="{FC37E9BE-3F87-735F-B6EE-69F69CCD910C}"/>
                </a:ext>
              </a:extLst>
            </p:cNvPr>
            <p:cNvSpPr/>
            <p:nvPr/>
          </p:nvSpPr>
          <p:spPr>
            <a:xfrm>
              <a:off x="725967" y="2645904"/>
              <a:ext cx="158538" cy="72628"/>
            </a:xfrm>
            <a:custGeom>
              <a:avLst/>
              <a:gdLst/>
              <a:ahLst/>
              <a:cxnLst/>
              <a:rect l="l" t="t" r="r" b="b"/>
              <a:pathLst>
                <a:path w="3117" h="1428" extrusionOk="0">
                  <a:moveTo>
                    <a:pt x="3013" y="1"/>
                  </a:moveTo>
                  <a:cubicBezTo>
                    <a:pt x="3001" y="1"/>
                    <a:pt x="2991" y="4"/>
                    <a:pt x="2985" y="11"/>
                  </a:cubicBezTo>
                  <a:cubicBezTo>
                    <a:pt x="2034" y="552"/>
                    <a:pt x="92" y="1239"/>
                    <a:pt x="79" y="1252"/>
                  </a:cubicBezTo>
                  <a:cubicBezTo>
                    <a:pt x="26" y="1265"/>
                    <a:pt x="0" y="1318"/>
                    <a:pt x="13" y="1358"/>
                  </a:cubicBezTo>
                  <a:cubicBezTo>
                    <a:pt x="24" y="1401"/>
                    <a:pt x="62" y="1427"/>
                    <a:pt x="98" y="1427"/>
                  </a:cubicBezTo>
                  <a:cubicBezTo>
                    <a:pt x="105" y="1427"/>
                    <a:pt x="112" y="1426"/>
                    <a:pt x="119" y="1424"/>
                  </a:cubicBezTo>
                  <a:cubicBezTo>
                    <a:pt x="145" y="1424"/>
                    <a:pt x="2100" y="724"/>
                    <a:pt x="3051" y="169"/>
                  </a:cubicBezTo>
                  <a:cubicBezTo>
                    <a:pt x="3090" y="143"/>
                    <a:pt x="3117" y="90"/>
                    <a:pt x="3090" y="50"/>
                  </a:cubicBezTo>
                  <a:cubicBezTo>
                    <a:pt x="3090" y="24"/>
                    <a:pt x="3064" y="11"/>
                    <a:pt x="3051" y="11"/>
                  </a:cubicBezTo>
                  <a:cubicBezTo>
                    <a:pt x="3038" y="4"/>
                    <a:pt x="3024" y="1"/>
                    <a:pt x="301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6543;p88">
              <a:extLst>
                <a:ext uri="{FF2B5EF4-FFF2-40B4-BE49-F238E27FC236}">
                  <a16:creationId xmlns:a16="http://schemas.microsoft.com/office/drawing/2014/main" id="{057A3AB2-484F-F8C8-D9AD-9F61F3AA173F}"/>
                </a:ext>
              </a:extLst>
            </p:cNvPr>
            <p:cNvSpPr/>
            <p:nvPr/>
          </p:nvSpPr>
          <p:spPr>
            <a:xfrm>
              <a:off x="832931" y="2666248"/>
              <a:ext cx="38350" cy="77765"/>
            </a:xfrm>
            <a:custGeom>
              <a:avLst/>
              <a:gdLst/>
              <a:ahLst/>
              <a:cxnLst/>
              <a:rect l="l" t="t" r="r" b="b"/>
              <a:pathLst>
                <a:path w="754" h="1529" extrusionOk="0">
                  <a:moveTo>
                    <a:pt x="107" y="1"/>
                  </a:moveTo>
                  <a:cubicBezTo>
                    <a:pt x="45" y="1"/>
                    <a:pt x="1" y="59"/>
                    <a:pt x="23" y="126"/>
                  </a:cubicBezTo>
                  <a:lnTo>
                    <a:pt x="538" y="1473"/>
                  </a:lnTo>
                  <a:cubicBezTo>
                    <a:pt x="543" y="1513"/>
                    <a:pt x="571" y="1529"/>
                    <a:pt x="605" y="1529"/>
                  </a:cubicBezTo>
                  <a:cubicBezTo>
                    <a:pt x="670" y="1529"/>
                    <a:pt x="754" y="1468"/>
                    <a:pt x="710" y="1407"/>
                  </a:cubicBezTo>
                  <a:lnTo>
                    <a:pt x="195" y="60"/>
                  </a:lnTo>
                  <a:cubicBezTo>
                    <a:pt x="182" y="33"/>
                    <a:pt x="169" y="20"/>
                    <a:pt x="142" y="7"/>
                  </a:cubicBezTo>
                  <a:cubicBezTo>
                    <a:pt x="130" y="3"/>
                    <a:pt x="118" y="1"/>
                    <a:pt x="1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6544;p88">
              <a:extLst>
                <a:ext uri="{FF2B5EF4-FFF2-40B4-BE49-F238E27FC236}">
                  <a16:creationId xmlns:a16="http://schemas.microsoft.com/office/drawing/2014/main" id="{5F32D175-4E8E-9ACB-8D0C-E0FC2031D930}"/>
                </a:ext>
              </a:extLst>
            </p:cNvPr>
            <p:cNvSpPr/>
            <p:nvPr/>
          </p:nvSpPr>
          <p:spPr>
            <a:xfrm>
              <a:off x="908665" y="1954513"/>
              <a:ext cx="136668" cy="239500"/>
            </a:xfrm>
            <a:custGeom>
              <a:avLst/>
              <a:gdLst/>
              <a:ahLst/>
              <a:cxnLst/>
              <a:rect l="l" t="t" r="r" b="b"/>
              <a:pathLst>
                <a:path w="2687" h="4709" extrusionOk="0">
                  <a:moveTo>
                    <a:pt x="2570" y="1"/>
                  </a:moveTo>
                  <a:cubicBezTo>
                    <a:pt x="2543" y="1"/>
                    <a:pt x="2517" y="13"/>
                    <a:pt x="2496" y="42"/>
                  </a:cubicBezTo>
                  <a:lnTo>
                    <a:pt x="27" y="4571"/>
                  </a:lnTo>
                  <a:cubicBezTo>
                    <a:pt x="0" y="4611"/>
                    <a:pt x="13" y="4677"/>
                    <a:pt x="66" y="4703"/>
                  </a:cubicBezTo>
                  <a:lnTo>
                    <a:pt x="79" y="4703"/>
                  </a:lnTo>
                  <a:cubicBezTo>
                    <a:pt x="89" y="4707"/>
                    <a:pt x="99" y="4708"/>
                    <a:pt x="109" y="4708"/>
                  </a:cubicBezTo>
                  <a:cubicBezTo>
                    <a:pt x="138" y="4708"/>
                    <a:pt x="165" y="4694"/>
                    <a:pt x="185" y="4664"/>
                  </a:cubicBezTo>
                  <a:lnTo>
                    <a:pt x="2668" y="134"/>
                  </a:lnTo>
                  <a:cubicBezTo>
                    <a:pt x="2686" y="61"/>
                    <a:pt x="2629" y="1"/>
                    <a:pt x="25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6545;p88">
              <a:extLst>
                <a:ext uri="{FF2B5EF4-FFF2-40B4-BE49-F238E27FC236}">
                  <a16:creationId xmlns:a16="http://schemas.microsoft.com/office/drawing/2014/main" id="{91E1C2F9-1226-8BD2-1188-4FFBB59F10F7}"/>
                </a:ext>
              </a:extLst>
            </p:cNvPr>
            <p:cNvSpPr/>
            <p:nvPr/>
          </p:nvSpPr>
          <p:spPr>
            <a:xfrm>
              <a:off x="736038" y="2375736"/>
              <a:ext cx="82652" cy="25837"/>
            </a:xfrm>
            <a:custGeom>
              <a:avLst/>
              <a:gdLst/>
              <a:ahLst/>
              <a:cxnLst/>
              <a:rect l="l" t="t" r="r" b="b"/>
              <a:pathLst>
                <a:path w="1625" h="508" extrusionOk="0">
                  <a:moveTo>
                    <a:pt x="106" y="0"/>
                  </a:moveTo>
                  <a:cubicBezTo>
                    <a:pt x="53" y="0"/>
                    <a:pt x="13" y="27"/>
                    <a:pt x="0" y="80"/>
                  </a:cubicBezTo>
                  <a:cubicBezTo>
                    <a:pt x="0" y="132"/>
                    <a:pt x="27" y="185"/>
                    <a:pt x="79" y="198"/>
                  </a:cubicBezTo>
                  <a:cubicBezTo>
                    <a:pt x="93" y="198"/>
                    <a:pt x="1175" y="370"/>
                    <a:pt x="1479" y="502"/>
                  </a:cubicBezTo>
                  <a:cubicBezTo>
                    <a:pt x="1492" y="505"/>
                    <a:pt x="1504" y="507"/>
                    <a:pt x="1516" y="507"/>
                  </a:cubicBezTo>
                  <a:cubicBezTo>
                    <a:pt x="1556" y="507"/>
                    <a:pt x="1591" y="490"/>
                    <a:pt x="1611" y="449"/>
                  </a:cubicBezTo>
                  <a:cubicBezTo>
                    <a:pt x="1625" y="397"/>
                    <a:pt x="1611" y="344"/>
                    <a:pt x="1558" y="317"/>
                  </a:cubicBezTo>
                  <a:cubicBezTo>
                    <a:pt x="1228" y="185"/>
                    <a:pt x="159" y="14"/>
                    <a:pt x="1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6546;p88">
              <a:extLst>
                <a:ext uri="{FF2B5EF4-FFF2-40B4-BE49-F238E27FC236}">
                  <a16:creationId xmlns:a16="http://schemas.microsoft.com/office/drawing/2014/main" id="{9D74485C-C28A-DBDB-362A-03DD84668558}"/>
                </a:ext>
              </a:extLst>
            </p:cNvPr>
            <p:cNvSpPr/>
            <p:nvPr/>
          </p:nvSpPr>
          <p:spPr>
            <a:xfrm>
              <a:off x="772303" y="2358088"/>
              <a:ext cx="40181" cy="40586"/>
            </a:xfrm>
            <a:custGeom>
              <a:avLst/>
              <a:gdLst/>
              <a:ahLst/>
              <a:cxnLst/>
              <a:rect l="l" t="t" r="r" b="b"/>
              <a:pathLst>
                <a:path w="790" h="798" extrusionOk="0">
                  <a:moveTo>
                    <a:pt x="106" y="1"/>
                  </a:moveTo>
                  <a:cubicBezTo>
                    <a:pt x="83" y="1"/>
                    <a:pt x="60" y="11"/>
                    <a:pt x="40" y="30"/>
                  </a:cubicBezTo>
                  <a:cubicBezTo>
                    <a:pt x="0" y="57"/>
                    <a:pt x="0" y="123"/>
                    <a:pt x="40" y="163"/>
                  </a:cubicBezTo>
                  <a:cubicBezTo>
                    <a:pt x="40" y="163"/>
                    <a:pt x="436" y="572"/>
                    <a:pt x="595" y="757"/>
                  </a:cubicBezTo>
                  <a:cubicBezTo>
                    <a:pt x="608" y="770"/>
                    <a:pt x="621" y="783"/>
                    <a:pt x="647" y="796"/>
                  </a:cubicBezTo>
                  <a:cubicBezTo>
                    <a:pt x="653" y="797"/>
                    <a:pt x="658" y="798"/>
                    <a:pt x="663" y="798"/>
                  </a:cubicBezTo>
                  <a:cubicBezTo>
                    <a:pt x="746" y="798"/>
                    <a:pt x="790" y="700"/>
                    <a:pt x="740" y="638"/>
                  </a:cubicBezTo>
                  <a:cubicBezTo>
                    <a:pt x="581" y="440"/>
                    <a:pt x="185" y="44"/>
                    <a:pt x="172" y="30"/>
                  </a:cubicBezTo>
                  <a:cubicBezTo>
                    <a:pt x="152" y="11"/>
                    <a:pt x="129" y="1"/>
                    <a:pt x="1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6547;p88">
              <a:extLst>
                <a:ext uri="{FF2B5EF4-FFF2-40B4-BE49-F238E27FC236}">
                  <a16:creationId xmlns:a16="http://schemas.microsoft.com/office/drawing/2014/main" id="{9CA8FC8E-AB2F-D415-8883-457305443681}"/>
                </a:ext>
              </a:extLst>
            </p:cNvPr>
            <p:cNvSpPr/>
            <p:nvPr/>
          </p:nvSpPr>
          <p:spPr>
            <a:xfrm>
              <a:off x="783696" y="2742487"/>
              <a:ext cx="312397" cy="220275"/>
            </a:xfrm>
            <a:custGeom>
              <a:avLst/>
              <a:gdLst/>
              <a:ahLst/>
              <a:cxnLst/>
              <a:rect l="l" t="t" r="r" b="b"/>
              <a:pathLst>
                <a:path w="6142" h="4331" extrusionOk="0">
                  <a:moveTo>
                    <a:pt x="3078" y="0"/>
                  </a:moveTo>
                  <a:cubicBezTo>
                    <a:pt x="2827" y="13"/>
                    <a:pt x="2602" y="53"/>
                    <a:pt x="2365" y="119"/>
                  </a:cubicBezTo>
                  <a:cubicBezTo>
                    <a:pt x="2127" y="185"/>
                    <a:pt x="1942" y="251"/>
                    <a:pt x="1942" y="251"/>
                  </a:cubicBezTo>
                  <a:lnTo>
                    <a:pt x="1" y="1902"/>
                  </a:lnTo>
                  <a:cubicBezTo>
                    <a:pt x="1" y="1902"/>
                    <a:pt x="40" y="1981"/>
                    <a:pt x="67" y="2060"/>
                  </a:cubicBezTo>
                  <a:cubicBezTo>
                    <a:pt x="172" y="2404"/>
                    <a:pt x="701" y="3156"/>
                    <a:pt x="1427" y="3355"/>
                  </a:cubicBezTo>
                  <a:cubicBezTo>
                    <a:pt x="2061" y="3526"/>
                    <a:pt x="2708" y="3658"/>
                    <a:pt x="3342" y="3764"/>
                  </a:cubicBezTo>
                  <a:cubicBezTo>
                    <a:pt x="3567" y="3790"/>
                    <a:pt x="3870" y="4015"/>
                    <a:pt x="4121" y="4187"/>
                  </a:cubicBezTo>
                  <a:cubicBezTo>
                    <a:pt x="4259" y="4271"/>
                    <a:pt x="4379" y="4330"/>
                    <a:pt x="4462" y="4330"/>
                  </a:cubicBezTo>
                  <a:cubicBezTo>
                    <a:pt x="4483" y="4330"/>
                    <a:pt x="4502" y="4327"/>
                    <a:pt x="4517" y="4319"/>
                  </a:cubicBezTo>
                  <a:cubicBezTo>
                    <a:pt x="4583" y="4279"/>
                    <a:pt x="4597" y="4187"/>
                    <a:pt x="4570" y="4068"/>
                  </a:cubicBezTo>
                  <a:cubicBezTo>
                    <a:pt x="4531" y="3856"/>
                    <a:pt x="4425" y="3658"/>
                    <a:pt x="4280" y="3500"/>
                  </a:cubicBezTo>
                  <a:cubicBezTo>
                    <a:pt x="4214" y="3434"/>
                    <a:pt x="4134" y="3368"/>
                    <a:pt x="4068" y="3302"/>
                  </a:cubicBezTo>
                  <a:lnTo>
                    <a:pt x="4042" y="3289"/>
                  </a:lnTo>
                  <a:cubicBezTo>
                    <a:pt x="3923" y="3196"/>
                    <a:pt x="3831" y="3130"/>
                    <a:pt x="3831" y="3130"/>
                  </a:cubicBezTo>
                  <a:cubicBezTo>
                    <a:pt x="3857" y="3123"/>
                    <a:pt x="3884" y="3120"/>
                    <a:pt x="3910" y="3120"/>
                  </a:cubicBezTo>
                  <a:cubicBezTo>
                    <a:pt x="3936" y="3120"/>
                    <a:pt x="3963" y="3123"/>
                    <a:pt x="3989" y="3130"/>
                  </a:cubicBezTo>
                  <a:lnTo>
                    <a:pt x="4029" y="3130"/>
                  </a:lnTo>
                  <a:cubicBezTo>
                    <a:pt x="4134" y="3183"/>
                    <a:pt x="4240" y="3236"/>
                    <a:pt x="4333" y="3302"/>
                  </a:cubicBezTo>
                  <a:cubicBezTo>
                    <a:pt x="4451" y="3381"/>
                    <a:pt x="4570" y="3447"/>
                    <a:pt x="4702" y="3500"/>
                  </a:cubicBezTo>
                  <a:cubicBezTo>
                    <a:pt x="4837" y="3557"/>
                    <a:pt x="4978" y="3580"/>
                    <a:pt x="5102" y="3580"/>
                  </a:cubicBezTo>
                  <a:cubicBezTo>
                    <a:pt x="5353" y="3580"/>
                    <a:pt x="5535" y="3483"/>
                    <a:pt x="5455" y="3368"/>
                  </a:cubicBezTo>
                  <a:cubicBezTo>
                    <a:pt x="5363" y="3249"/>
                    <a:pt x="5244" y="3143"/>
                    <a:pt x="5099" y="3064"/>
                  </a:cubicBezTo>
                  <a:cubicBezTo>
                    <a:pt x="5006" y="2998"/>
                    <a:pt x="4927" y="2932"/>
                    <a:pt x="4848" y="2879"/>
                  </a:cubicBezTo>
                  <a:lnTo>
                    <a:pt x="4729" y="2787"/>
                  </a:lnTo>
                  <a:cubicBezTo>
                    <a:pt x="4531" y="2668"/>
                    <a:pt x="4319" y="2575"/>
                    <a:pt x="4095" y="2523"/>
                  </a:cubicBezTo>
                  <a:cubicBezTo>
                    <a:pt x="4143" y="2519"/>
                    <a:pt x="4188" y="2517"/>
                    <a:pt x="4232" y="2517"/>
                  </a:cubicBezTo>
                  <a:cubicBezTo>
                    <a:pt x="4509" y="2517"/>
                    <a:pt x="4707" y="2584"/>
                    <a:pt x="5072" y="2641"/>
                  </a:cubicBezTo>
                  <a:cubicBezTo>
                    <a:pt x="5125" y="2641"/>
                    <a:pt x="5165" y="2655"/>
                    <a:pt x="5217" y="2655"/>
                  </a:cubicBezTo>
                  <a:lnTo>
                    <a:pt x="5574" y="2721"/>
                  </a:lnTo>
                  <a:cubicBezTo>
                    <a:pt x="5702" y="2743"/>
                    <a:pt x="5821" y="2761"/>
                    <a:pt x="5916" y="2761"/>
                  </a:cubicBezTo>
                  <a:cubicBezTo>
                    <a:pt x="6047" y="2761"/>
                    <a:pt x="6134" y="2728"/>
                    <a:pt x="6142" y="2628"/>
                  </a:cubicBezTo>
                  <a:cubicBezTo>
                    <a:pt x="6142" y="2536"/>
                    <a:pt x="6049" y="2443"/>
                    <a:pt x="5917" y="2351"/>
                  </a:cubicBezTo>
                  <a:cubicBezTo>
                    <a:pt x="5851" y="2298"/>
                    <a:pt x="5759" y="2258"/>
                    <a:pt x="5680" y="2219"/>
                  </a:cubicBezTo>
                  <a:cubicBezTo>
                    <a:pt x="5508" y="2126"/>
                    <a:pt x="5310" y="2034"/>
                    <a:pt x="5178" y="1968"/>
                  </a:cubicBezTo>
                  <a:cubicBezTo>
                    <a:pt x="4914" y="1862"/>
                    <a:pt x="4636" y="1783"/>
                    <a:pt x="4346" y="1743"/>
                  </a:cubicBezTo>
                  <a:cubicBezTo>
                    <a:pt x="4431" y="1736"/>
                    <a:pt x="4516" y="1733"/>
                    <a:pt x="4600" y="1733"/>
                  </a:cubicBezTo>
                  <a:cubicBezTo>
                    <a:pt x="4832" y="1733"/>
                    <a:pt x="5061" y="1758"/>
                    <a:pt x="5283" y="1796"/>
                  </a:cubicBezTo>
                  <a:cubicBezTo>
                    <a:pt x="5338" y="1808"/>
                    <a:pt x="5391" y="1813"/>
                    <a:pt x="5441" y="1813"/>
                  </a:cubicBezTo>
                  <a:cubicBezTo>
                    <a:pt x="5782" y="1813"/>
                    <a:pt x="6006" y="1570"/>
                    <a:pt x="5798" y="1466"/>
                  </a:cubicBezTo>
                  <a:cubicBezTo>
                    <a:pt x="5548" y="1347"/>
                    <a:pt x="5138" y="1017"/>
                    <a:pt x="4636" y="964"/>
                  </a:cubicBezTo>
                  <a:cubicBezTo>
                    <a:pt x="4526" y="948"/>
                    <a:pt x="4415" y="940"/>
                    <a:pt x="4304" y="940"/>
                  </a:cubicBezTo>
                  <a:cubicBezTo>
                    <a:pt x="4151" y="940"/>
                    <a:pt x="3997" y="954"/>
                    <a:pt x="3844" y="977"/>
                  </a:cubicBezTo>
                  <a:lnTo>
                    <a:pt x="3699" y="211"/>
                  </a:lnTo>
                  <a:lnTo>
                    <a:pt x="3553" y="145"/>
                  </a:lnTo>
                  <a:cubicBezTo>
                    <a:pt x="3474" y="132"/>
                    <a:pt x="3395" y="66"/>
                    <a:pt x="3302" y="27"/>
                  </a:cubicBezTo>
                  <a:cubicBezTo>
                    <a:pt x="3236" y="13"/>
                    <a:pt x="3157" y="0"/>
                    <a:pt x="3078" y="0"/>
                  </a:cubicBezTo>
                  <a:close/>
                </a:path>
              </a:pathLst>
            </a:custGeom>
            <a:solidFill>
              <a:srgbClr val="E8C9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6548;p88">
              <a:extLst>
                <a:ext uri="{FF2B5EF4-FFF2-40B4-BE49-F238E27FC236}">
                  <a16:creationId xmlns:a16="http://schemas.microsoft.com/office/drawing/2014/main" id="{0F20ACCB-4035-8FC9-752C-2A7BD1C8BD80}"/>
                </a:ext>
              </a:extLst>
            </p:cNvPr>
            <p:cNvSpPr/>
            <p:nvPr/>
          </p:nvSpPr>
          <p:spPr>
            <a:xfrm>
              <a:off x="756840" y="2708208"/>
              <a:ext cx="155894" cy="131015"/>
            </a:xfrm>
            <a:custGeom>
              <a:avLst/>
              <a:gdLst/>
              <a:ahLst/>
              <a:cxnLst/>
              <a:rect l="l" t="t" r="r" b="b"/>
              <a:pathLst>
                <a:path w="3065" h="2576" extrusionOk="0">
                  <a:moveTo>
                    <a:pt x="2734" y="1"/>
                  </a:moveTo>
                  <a:cubicBezTo>
                    <a:pt x="1665" y="1123"/>
                    <a:pt x="1" y="1916"/>
                    <a:pt x="1" y="1916"/>
                  </a:cubicBezTo>
                  <a:cubicBezTo>
                    <a:pt x="93" y="2180"/>
                    <a:pt x="278" y="2404"/>
                    <a:pt x="516" y="2576"/>
                  </a:cubicBezTo>
                  <a:cubicBezTo>
                    <a:pt x="1691" y="2246"/>
                    <a:pt x="3064" y="753"/>
                    <a:pt x="3064" y="753"/>
                  </a:cubicBezTo>
                  <a:cubicBezTo>
                    <a:pt x="3038" y="529"/>
                    <a:pt x="2919" y="172"/>
                    <a:pt x="27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6549;p88">
              <a:extLst>
                <a:ext uri="{FF2B5EF4-FFF2-40B4-BE49-F238E27FC236}">
                  <a16:creationId xmlns:a16="http://schemas.microsoft.com/office/drawing/2014/main" id="{B8683C88-0C4F-876D-1DBD-0A242EB906FD}"/>
                </a:ext>
              </a:extLst>
            </p:cNvPr>
            <p:cNvSpPr/>
            <p:nvPr/>
          </p:nvSpPr>
          <p:spPr>
            <a:xfrm>
              <a:off x="786391" y="2732366"/>
              <a:ext cx="109914" cy="85597"/>
            </a:xfrm>
            <a:custGeom>
              <a:avLst/>
              <a:gdLst/>
              <a:ahLst/>
              <a:cxnLst/>
              <a:rect l="l" t="t" r="r" b="b"/>
              <a:pathLst>
                <a:path w="2161" h="1683" extrusionOk="0">
                  <a:moveTo>
                    <a:pt x="1082" y="1"/>
                  </a:moveTo>
                  <a:cubicBezTo>
                    <a:pt x="927" y="1"/>
                    <a:pt x="771" y="43"/>
                    <a:pt x="635" y="133"/>
                  </a:cubicBezTo>
                  <a:cubicBezTo>
                    <a:pt x="1" y="543"/>
                    <a:pt x="185" y="1507"/>
                    <a:pt x="912" y="1665"/>
                  </a:cubicBezTo>
                  <a:cubicBezTo>
                    <a:pt x="971" y="1677"/>
                    <a:pt x="1029" y="1682"/>
                    <a:pt x="1085" y="1682"/>
                  </a:cubicBezTo>
                  <a:cubicBezTo>
                    <a:pt x="1722" y="1682"/>
                    <a:pt x="2161" y="966"/>
                    <a:pt x="1797" y="384"/>
                  </a:cubicBezTo>
                  <a:cubicBezTo>
                    <a:pt x="1635" y="138"/>
                    <a:pt x="1360" y="1"/>
                    <a:pt x="10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6550;p88">
              <a:extLst>
                <a:ext uri="{FF2B5EF4-FFF2-40B4-BE49-F238E27FC236}">
                  <a16:creationId xmlns:a16="http://schemas.microsoft.com/office/drawing/2014/main" id="{660CB59A-3FB7-5339-805C-972C25C343B2}"/>
                </a:ext>
              </a:extLst>
            </p:cNvPr>
            <p:cNvSpPr/>
            <p:nvPr/>
          </p:nvSpPr>
          <p:spPr>
            <a:xfrm>
              <a:off x="807245" y="2744573"/>
              <a:ext cx="68614" cy="61083"/>
            </a:xfrm>
            <a:custGeom>
              <a:avLst/>
              <a:gdLst/>
              <a:ahLst/>
              <a:cxnLst/>
              <a:rect l="l" t="t" r="r" b="b"/>
              <a:pathLst>
                <a:path w="1349" h="1201" extrusionOk="0">
                  <a:moveTo>
                    <a:pt x="685" y="1"/>
                  </a:moveTo>
                  <a:cubicBezTo>
                    <a:pt x="576" y="1"/>
                    <a:pt x="463" y="32"/>
                    <a:pt x="357" y="104"/>
                  </a:cubicBezTo>
                  <a:cubicBezTo>
                    <a:pt x="79" y="276"/>
                    <a:pt x="0" y="646"/>
                    <a:pt x="172" y="923"/>
                  </a:cubicBezTo>
                  <a:cubicBezTo>
                    <a:pt x="294" y="1112"/>
                    <a:pt x="486" y="1200"/>
                    <a:pt x="676" y="1200"/>
                  </a:cubicBezTo>
                  <a:cubicBezTo>
                    <a:pt x="939" y="1200"/>
                    <a:pt x="1199" y="1032"/>
                    <a:pt x="1268" y="725"/>
                  </a:cubicBezTo>
                  <a:cubicBezTo>
                    <a:pt x="1348" y="332"/>
                    <a:pt x="1037" y="1"/>
                    <a:pt x="6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6551;p88">
              <a:extLst>
                <a:ext uri="{FF2B5EF4-FFF2-40B4-BE49-F238E27FC236}">
                  <a16:creationId xmlns:a16="http://schemas.microsoft.com/office/drawing/2014/main" id="{B082AD47-9515-A950-EBE1-8BD638D83197}"/>
                </a:ext>
              </a:extLst>
            </p:cNvPr>
            <p:cNvSpPr/>
            <p:nvPr/>
          </p:nvSpPr>
          <p:spPr>
            <a:xfrm>
              <a:off x="1727449" y="1830669"/>
              <a:ext cx="54474" cy="107671"/>
            </a:xfrm>
            <a:custGeom>
              <a:avLst/>
              <a:gdLst/>
              <a:ahLst/>
              <a:cxnLst/>
              <a:rect l="l" t="t" r="r" b="b"/>
              <a:pathLst>
                <a:path w="1071" h="2117" extrusionOk="0">
                  <a:moveTo>
                    <a:pt x="475" y="1"/>
                  </a:moveTo>
                  <a:cubicBezTo>
                    <a:pt x="442" y="1"/>
                    <a:pt x="411" y="18"/>
                    <a:pt x="397" y="60"/>
                  </a:cubicBezTo>
                  <a:cubicBezTo>
                    <a:pt x="371" y="99"/>
                    <a:pt x="1" y="945"/>
                    <a:pt x="278" y="1565"/>
                  </a:cubicBezTo>
                  <a:cubicBezTo>
                    <a:pt x="397" y="1829"/>
                    <a:pt x="635" y="2041"/>
                    <a:pt x="925" y="2107"/>
                  </a:cubicBezTo>
                  <a:cubicBezTo>
                    <a:pt x="932" y="2113"/>
                    <a:pt x="939" y="2117"/>
                    <a:pt x="945" y="2117"/>
                  </a:cubicBezTo>
                  <a:cubicBezTo>
                    <a:pt x="952" y="2117"/>
                    <a:pt x="958" y="2113"/>
                    <a:pt x="965" y="2107"/>
                  </a:cubicBezTo>
                  <a:cubicBezTo>
                    <a:pt x="1058" y="2094"/>
                    <a:pt x="1071" y="1962"/>
                    <a:pt x="978" y="1935"/>
                  </a:cubicBezTo>
                  <a:cubicBezTo>
                    <a:pt x="741" y="1882"/>
                    <a:pt x="542" y="1711"/>
                    <a:pt x="450" y="1499"/>
                  </a:cubicBezTo>
                  <a:cubicBezTo>
                    <a:pt x="199" y="945"/>
                    <a:pt x="556" y="152"/>
                    <a:pt x="556" y="139"/>
                  </a:cubicBezTo>
                  <a:cubicBezTo>
                    <a:pt x="599" y="62"/>
                    <a:pt x="535" y="1"/>
                    <a:pt x="475" y="1"/>
                  </a:cubicBezTo>
                  <a:close/>
                </a:path>
              </a:pathLst>
            </a:custGeom>
            <a:solidFill>
              <a:srgbClr val="C08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6552;p88">
              <a:extLst>
                <a:ext uri="{FF2B5EF4-FFF2-40B4-BE49-F238E27FC236}">
                  <a16:creationId xmlns:a16="http://schemas.microsoft.com/office/drawing/2014/main" id="{B463E839-84EB-F7B0-D882-B85EE0E1CFDD}"/>
                </a:ext>
              </a:extLst>
            </p:cNvPr>
            <p:cNvSpPr/>
            <p:nvPr/>
          </p:nvSpPr>
          <p:spPr>
            <a:xfrm>
              <a:off x="1575218" y="1502063"/>
              <a:ext cx="134836" cy="279272"/>
            </a:xfrm>
            <a:custGeom>
              <a:avLst/>
              <a:gdLst/>
              <a:ahLst/>
              <a:cxnLst/>
              <a:rect l="l" t="t" r="r" b="b"/>
              <a:pathLst>
                <a:path w="2651" h="5491" extrusionOk="0">
                  <a:moveTo>
                    <a:pt x="119" y="0"/>
                  </a:moveTo>
                  <a:cubicBezTo>
                    <a:pt x="60" y="0"/>
                    <a:pt x="0" y="62"/>
                    <a:pt x="36" y="142"/>
                  </a:cubicBezTo>
                  <a:lnTo>
                    <a:pt x="2439" y="5491"/>
                  </a:lnTo>
                  <a:cubicBezTo>
                    <a:pt x="2453" y="5372"/>
                    <a:pt x="2479" y="5279"/>
                    <a:pt x="2505" y="5094"/>
                  </a:cubicBezTo>
                  <a:cubicBezTo>
                    <a:pt x="2532" y="4923"/>
                    <a:pt x="2571" y="4751"/>
                    <a:pt x="2637" y="4593"/>
                  </a:cubicBezTo>
                  <a:lnTo>
                    <a:pt x="2651" y="4593"/>
                  </a:lnTo>
                  <a:lnTo>
                    <a:pt x="194" y="50"/>
                  </a:lnTo>
                  <a:cubicBezTo>
                    <a:pt x="177" y="15"/>
                    <a:pt x="148" y="0"/>
                    <a:pt x="11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6553;p88">
              <a:extLst>
                <a:ext uri="{FF2B5EF4-FFF2-40B4-BE49-F238E27FC236}">
                  <a16:creationId xmlns:a16="http://schemas.microsoft.com/office/drawing/2014/main" id="{5095599B-92BC-EE03-5465-0EE38352AA28}"/>
                </a:ext>
              </a:extLst>
            </p:cNvPr>
            <p:cNvSpPr/>
            <p:nvPr/>
          </p:nvSpPr>
          <p:spPr>
            <a:xfrm>
              <a:off x="1730145" y="1826957"/>
              <a:ext cx="86059" cy="119623"/>
            </a:xfrm>
            <a:custGeom>
              <a:avLst/>
              <a:gdLst/>
              <a:ahLst/>
              <a:cxnLst/>
              <a:rect l="l" t="t" r="r" b="b"/>
              <a:pathLst>
                <a:path w="1692" h="2352" extrusionOk="0">
                  <a:moveTo>
                    <a:pt x="569" y="1"/>
                  </a:moveTo>
                  <a:cubicBezTo>
                    <a:pt x="529" y="14"/>
                    <a:pt x="489" y="40"/>
                    <a:pt x="450" y="54"/>
                  </a:cubicBezTo>
                  <a:cubicBezTo>
                    <a:pt x="423" y="54"/>
                    <a:pt x="410" y="67"/>
                    <a:pt x="384" y="67"/>
                  </a:cubicBezTo>
                  <a:cubicBezTo>
                    <a:pt x="318" y="67"/>
                    <a:pt x="252" y="54"/>
                    <a:pt x="212" y="14"/>
                  </a:cubicBezTo>
                  <a:cubicBezTo>
                    <a:pt x="186" y="120"/>
                    <a:pt x="146" y="212"/>
                    <a:pt x="67" y="278"/>
                  </a:cubicBezTo>
                  <a:cubicBezTo>
                    <a:pt x="54" y="304"/>
                    <a:pt x="27" y="331"/>
                    <a:pt x="1" y="344"/>
                  </a:cubicBezTo>
                  <a:lnTo>
                    <a:pt x="978" y="2351"/>
                  </a:lnTo>
                  <a:cubicBezTo>
                    <a:pt x="1691" y="2285"/>
                    <a:pt x="1638" y="1955"/>
                    <a:pt x="1638" y="1955"/>
                  </a:cubicBezTo>
                  <a:lnTo>
                    <a:pt x="793" y="410"/>
                  </a:lnTo>
                  <a:lnTo>
                    <a:pt x="754" y="410"/>
                  </a:lnTo>
                  <a:cubicBezTo>
                    <a:pt x="674" y="384"/>
                    <a:pt x="608" y="331"/>
                    <a:pt x="582" y="252"/>
                  </a:cubicBezTo>
                  <a:cubicBezTo>
                    <a:pt x="569" y="212"/>
                    <a:pt x="569" y="172"/>
                    <a:pt x="569" y="120"/>
                  </a:cubicBezTo>
                  <a:cubicBezTo>
                    <a:pt x="569" y="93"/>
                    <a:pt x="582" y="67"/>
                    <a:pt x="582" y="27"/>
                  </a:cubicBezTo>
                  <a:lnTo>
                    <a:pt x="56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6554;p88">
              <a:extLst>
                <a:ext uri="{FF2B5EF4-FFF2-40B4-BE49-F238E27FC236}">
                  <a16:creationId xmlns:a16="http://schemas.microsoft.com/office/drawing/2014/main" id="{2E92D2A7-B138-1000-72D9-EE168F8AFE2E}"/>
                </a:ext>
              </a:extLst>
            </p:cNvPr>
            <p:cNvSpPr/>
            <p:nvPr/>
          </p:nvSpPr>
          <p:spPr>
            <a:xfrm>
              <a:off x="1667839" y="1781284"/>
              <a:ext cx="74463" cy="74764"/>
            </a:xfrm>
            <a:custGeom>
              <a:avLst/>
              <a:gdLst/>
              <a:ahLst/>
              <a:cxnLst/>
              <a:rect l="l" t="t" r="r" b="b"/>
              <a:pathLst>
                <a:path w="1464" h="1470" extrusionOk="0">
                  <a:moveTo>
                    <a:pt x="632" y="1"/>
                  </a:moveTo>
                  <a:lnTo>
                    <a:pt x="605" y="159"/>
                  </a:lnTo>
                  <a:lnTo>
                    <a:pt x="513" y="159"/>
                  </a:lnTo>
                  <a:cubicBezTo>
                    <a:pt x="764" y="238"/>
                    <a:pt x="1239" y="436"/>
                    <a:pt x="1252" y="819"/>
                  </a:cubicBezTo>
                  <a:cubicBezTo>
                    <a:pt x="1265" y="899"/>
                    <a:pt x="1226" y="978"/>
                    <a:pt x="1173" y="1031"/>
                  </a:cubicBezTo>
                  <a:cubicBezTo>
                    <a:pt x="978" y="1226"/>
                    <a:pt x="485" y="1271"/>
                    <a:pt x="211" y="1271"/>
                  </a:cubicBezTo>
                  <a:cubicBezTo>
                    <a:pt x="169" y="1271"/>
                    <a:pt x="133" y="1270"/>
                    <a:pt x="103" y="1268"/>
                  </a:cubicBezTo>
                  <a:cubicBezTo>
                    <a:pt x="100" y="1268"/>
                    <a:pt x="97" y="1268"/>
                    <a:pt x="94" y="1268"/>
                  </a:cubicBezTo>
                  <a:cubicBezTo>
                    <a:pt x="1" y="1268"/>
                    <a:pt x="0" y="1454"/>
                    <a:pt x="82" y="1454"/>
                  </a:cubicBezTo>
                  <a:cubicBezTo>
                    <a:pt x="85" y="1454"/>
                    <a:pt x="87" y="1454"/>
                    <a:pt x="90" y="1453"/>
                  </a:cubicBezTo>
                  <a:lnTo>
                    <a:pt x="103" y="1467"/>
                  </a:lnTo>
                  <a:cubicBezTo>
                    <a:pt x="144" y="1469"/>
                    <a:pt x="185" y="1470"/>
                    <a:pt x="226" y="1470"/>
                  </a:cubicBezTo>
                  <a:cubicBezTo>
                    <a:pt x="423" y="1470"/>
                    <a:pt x="619" y="1444"/>
                    <a:pt x="816" y="1401"/>
                  </a:cubicBezTo>
                  <a:cubicBezTo>
                    <a:pt x="1001" y="1374"/>
                    <a:pt x="1173" y="1295"/>
                    <a:pt x="1318" y="1176"/>
                  </a:cubicBezTo>
                  <a:cubicBezTo>
                    <a:pt x="1411" y="1084"/>
                    <a:pt x="1464" y="952"/>
                    <a:pt x="1450" y="819"/>
                  </a:cubicBezTo>
                  <a:cubicBezTo>
                    <a:pt x="1437" y="344"/>
                    <a:pt x="922" y="106"/>
                    <a:pt x="632" y="1"/>
                  </a:cubicBezTo>
                  <a:close/>
                </a:path>
              </a:pathLst>
            </a:custGeom>
            <a:solidFill>
              <a:srgbClr val="C08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6555;p88">
              <a:extLst>
                <a:ext uri="{FF2B5EF4-FFF2-40B4-BE49-F238E27FC236}">
                  <a16:creationId xmlns:a16="http://schemas.microsoft.com/office/drawing/2014/main" id="{46757F9F-0DF2-2284-19EE-5F888E685B4A}"/>
                </a:ext>
              </a:extLst>
            </p:cNvPr>
            <p:cNvSpPr/>
            <p:nvPr/>
          </p:nvSpPr>
          <p:spPr>
            <a:xfrm>
              <a:off x="1741589" y="1981317"/>
              <a:ext cx="33111" cy="25939"/>
            </a:xfrm>
            <a:custGeom>
              <a:avLst/>
              <a:gdLst/>
              <a:ahLst/>
              <a:cxnLst/>
              <a:rect l="l" t="t" r="r" b="b"/>
              <a:pathLst>
                <a:path w="651" h="510" extrusionOk="0">
                  <a:moveTo>
                    <a:pt x="320" y="1"/>
                  </a:moveTo>
                  <a:cubicBezTo>
                    <a:pt x="275" y="1"/>
                    <a:pt x="228" y="14"/>
                    <a:pt x="185" y="43"/>
                  </a:cubicBezTo>
                  <a:cubicBezTo>
                    <a:pt x="0" y="175"/>
                    <a:pt x="53" y="452"/>
                    <a:pt x="278" y="505"/>
                  </a:cubicBezTo>
                  <a:cubicBezTo>
                    <a:pt x="293" y="508"/>
                    <a:pt x="309" y="509"/>
                    <a:pt x="324" y="509"/>
                  </a:cubicBezTo>
                  <a:cubicBezTo>
                    <a:pt x="513" y="509"/>
                    <a:pt x="651" y="292"/>
                    <a:pt x="529" y="109"/>
                  </a:cubicBezTo>
                  <a:cubicBezTo>
                    <a:pt x="478" y="41"/>
                    <a:pt x="401" y="1"/>
                    <a:pt x="3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6556;p88">
              <a:extLst>
                <a:ext uri="{FF2B5EF4-FFF2-40B4-BE49-F238E27FC236}">
                  <a16:creationId xmlns:a16="http://schemas.microsoft.com/office/drawing/2014/main" id="{DACF19D3-A893-9BAA-EE44-2AF73CAE5956}"/>
                </a:ext>
              </a:extLst>
            </p:cNvPr>
            <p:cNvSpPr/>
            <p:nvPr/>
          </p:nvSpPr>
          <p:spPr>
            <a:xfrm>
              <a:off x="1796826" y="1946020"/>
              <a:ext cx="13631" cy="96990"/>
            </a:xfrm>
            <a:custGeom>
              <a:avLst/>
              <a:gdLst/>
              <a:ahLst/>
              <a:cxnLst/>
              <a:rect l="l" t="t" r="r" b="b"/>
              <a:pathLst>
                <a:path w="268" h="1907" extrusionOk="0">
                  <a:moveTo>
                    <a:pt x="149" y="1"/>
                  </a:moveTo>
                  <a:cubicBezTo>
                    <a:pt x="90" y="1"/>
                    <a:pt x="30" y="30"/>
                    <a:pt x="37" y="90"/>
                  </a:cubicBezTo>
                  <a:lnTo>
                    <a:pt x="10" y="1793"/>
                  </a:lnTo>
                  <a:cubicBezTo>
                    <a:pt x="1" y="1861"/>
                    <a:pt x="61" y="1907"/>
                    <a:pt x="120" y="1907"/>
                  </a:cubicBezTo>
                  <a:cubicBezTo>
                    <a:pt x="142" y="1907"/>
                    <a:pt x="164" y="1900"/>
                    <a:pt x="182" y="1886"/>
                  </a:cubicBezTo>
                  <a:cubicBezTo>
                    <a:pt x="209" y="1859"/>
                    <a:pt x="222" y="1833"/>
                    <a:pt x="222" y="1793"/>
                  </a:cubicBezTo>
                  <a:lnTo>
                    <a:pt x="261" y="90"/>
                  </a:lnTo>
                  <a:cubicBezTo>
                    <a:pt x="268" y="30"/>
                    <a:pt x="209" y="1"/>
                    <a:pt x="1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6557;p88">
              <a:extLst>
                <a:ext uri="{FF2B5EF4-FFF2-40B4-BE49-F238E27FC236}">
                  <a16:creationId xmlns:a16="http://schemas.microsoft.com/office/drawing/2014/main" id="{CB59002C-1D34-8F7B-7BD0-10BF053EA4B0}"/>
                </a:ext>
              </a:extLst>
            </p:cNvPr>
            <p:cNvSpPr/>
            <p:nvPr/>
          </p:nvSpPr>
          <p:spPr>
            <a:xfrm>
              <a:off x="1345930" y="1779962"/>
              <a:ext cx="443928" cy="598927"/>
            </a:xfrm>
            <a:custGeom>
              <a:avLst/>
              <a:gdLst/>
              <a:ahLst/>
              <a:cxnLst/>
              <a:rect l="l" t="t" r="r" b="b"/>
              <a:pathLst>
                <a:path w="8728" h="11776" extrusionOk="0">
                  <a:moveTo>
                    <a:pt x="8070" y="7779"/>
                  </a:moveTo>
                  <a:lnTo>
                    <a:pt x="8083" y="7792"/>
                  </a:lnTo>
                  <a:lnTo>
                    <a:pt x="8096" y="7805"/>
                  </a:lnTo>
                  <a:lnTo>
                    <a:pt x="8070" y="7779"/>
                  </a:lnTo>
                  <a:close/>
                  <a:moveTo>
                    <a:pt x="3883" y="0"/>
                  </a:moveTo>
                  <a:cubicBezTo>
                    <a:pt x="3883" y="13"/>
                    <a:pt x="1" y="370"/>
                    <a:pt x="1" y="370"/>
                  </a:cubicBezTo>
                  <a:lnTo>
                    <a:pt x="27" y="595"/>
                  </a:lnTo>
                  <a:cubicBezTo>
                    <a:pt x="27" y="647"/>
                    <a:pt x="40" y="713"/>
                    <a:pt x="40" y="779"/>
                  </a:cubicBezTo>
                  <a:lnTo>
                    <a:pt x="53" y="951"/>
                  </a:lnTo>
                  <a:cubicBezTo>
                    <a:pt x="67" y="1017"/>
                    <a:pt x="80" y="1070"/>
                    <a:pt x="80" y="1136"/>
                  </a:cubicBezTo>
                  <a:cubicBezTo>
                    <a:pt x="106" y="1361"/>
                    <a:pt x="146" y="1598"/>
                    <a:pt x="186" y="1823"/>
                  </a:cubicBezTo>
                  <a:cubicBezTo>
                    <a:pt x="278" y="2272"/>
                    <a:pt x="384" y="2721"/>
                    <a:pt x="489" y="3170"/>
                  </a:cubicBezTo>
                  <a:cubicBezTo>
                    <a:pt x="740" y="4055"/>
                    <a:pt x="1044" y="4926"/>
                    <a:pt x="1427" y="5771"/>
                  </a:cubicBezTo>
                  <a:lnTo>
                    <a:pt x="1572" y="6075"/>
                  </a:lnTo>
                  <a:cubicBezTo>
                    <a:pt x="1625" y="6181"/>
                    <a:pt x="1665" y="6287"/>
                    <a:pt x="1731" y="6392"/>
                  </a:cubicBezTo>
                  <a:cubicBezTo>
                    <a:pt x="1784" y="6498"/>
                    <a:pt x="1836" y="6603"/>
                    <a:pt x="1889" y="6709"/>
                  </a:cubicBezTo>
                  <a:lnTo>
                    <a:pt x="2061" y="7013"/>
                  </a:lnTo>
                  <a:cubicBezTo>
                    <a:pt x="2285" y="7422"/>
                    <a:pt x="2536" y="7818"/>
                    <a:pt x="2800" y="8215"/>
                  </a:cubicBezTo>
                  <a:cubicBezTo>
                    <a:pt x="3065" y="8598"/>
                    <a:pt x="3355" y="8981"/>
                    <a:pt x="3659" y="9337"/>
                  </a:cubicBezTo>
                  <a:cubicBezTo>
                    <a:pt x="3963" y="9707"/>
                    <a:pt x="4293" y="10064"/>
                    <a:pt x="4636" y="10394"/>
                  </a:cubicBezTo>
                  <a:cubicBezTo>
                    <a:pt x="4729" y="10473"/>
                    <a:pt x="4808" y="10565"/>
                    <a:pt x="4887" y="10645"/>
                  </a:cubicBezTo>
                  <a:lnTo>
                    <a:pt x="5164" y="10882"/>
                  </a:lnTo>
                  <a:lnTo>
                    <a:pt x="5296" y="11001"/>
                  </a:lnTo>
                  <a:lnTo>
                    <a:pt x="5323" y="11028"/>
                  </a:lnTo>
                  <a:lnTo>
                    <a:pt x="5363" y="11067"/>
                  </a:lnTo>
                  <a:lnTo>
                    <a:pt x="5415" y="11107"/>
                  </a:lnTo>
                  <a:cubicBezTo>
                    <a:pt x="5481" y="11160"/>
                    <a:pt x="5547" y="11199"/>
                    <a:pt x="5613" y="11252"/>
                  </a:cubicBezTo>
                  <a:cubicBezTo>
                    <a:pt x="5878" y="11437"/>
                    <a:pt x="6195" y="11582"/>
                    <a:pt x="6511" y="11675"/>
                  </a:cubicBezTo>
                  <a:cubicBezTo>
                    <a:pt x="6591" y="11701"/>
                    <a:pt x="6657" y="11714"/>
                    <a:pt x="6736" y="11728"/>
                  </a:cubicBezTo>
                  <a:lnTo>
                    <a:pt x="6855" y="11754"/>
                  </a:lnTo>
                  <a:lnTo>
                    <a:pt x="6961" y="11767"/>
                  </a:lnTo>
                  <a:cubicBezTo>
                    <a:pt x="7007" y="11773"/>
                    <a:pt x="7053" y="11776"/>
                    <a:pt x="7097" y="11776"/>
                  </a:cubicBezTo>
                  <a:cubicBezTo>
                    <a:pt x="7563" y="11776"/>
                    <a:pt x="7887" y="11469"/>
                    <a:pt x="8189" y="11107"/>
                  </a:cubicBezTo>
                  <a:cubicBezTo>
                    <a:pt x="8479" y="10764"/>
                    <a:pt x="8651" y="10341"/>
                    <a:pt x="8691" y="9905"/>
                  </a:cubicBezTo>
                  <a:cubicBezTo>
                    <a:pt x="8728" y="9319"/>
                    <a:pt x="8130" y="7651"/>
                    <a:pt x="7419" y="7554"/>
                  </a:cubicBezTo>
                  <a:lnTo>
                    <a:pt x="7594" y="7554"/>
                  </a:lnTo>
                  <a:cubicBezTo>
                    <a:pt x="7621" y="7554"/>
                    <a:pt x="7647" y="7568"/>
                    <a:pt x="7674" y="7568"/>
                  </a:cubicBezTo>
                  <a:cubicBezTo>
                    <a:pt x="7793" y="7607"/>
                    <a:pt x="7898" y="7660"/>
                    <a:pt x="8004" y="7726"/>
                  </a:cubicBezTo>
                  <a:cubicBezTo>
                    <a:pt x="8030" y="7739"/>
                    <a:pt x="8043" y="7766"/>
                    <a:pt x="8070" y="7779"/>
                  </a:cubicBezTo>
                  <a:lnTo>
                    <a:pt x="7991" y="7700"/>
                  </a:lnTo>
                  <a:lnTo>
                    <a:pt x="7793" y="7528"/>
                  </a:lnTo>
                  <a:cubicBezTo>
                    <a:pt x="7740" y="7475"/>
                    <a:pt x="7674" y="7409"/>
                    <a:pt x="7621" y="7356"/>
                  </a:cubicBezTo>
                  <a:cubicBezTo>
                    <a:pt x="7370" y="7119"/>
                    <a:pt x="7132" y="6868"/>
                    <a:pt x="6921" y="6603"/>
                  </a:cubicBezTo>
                  <a:cubicBezTo>
                    <a:pt x="6710" y="6339"/>
                    <a:pt x="6485" y="6075"/>
                    <a:pt x="6287" y="5785"/>
                  </a:cubicBezTo>
                  <a:cubicBezTo>
                    <a:pt x="6195" y="5639"/>
                    <a:pt x="6102" y="5494"/>
                    <a:pt x="5996" y="5349"/>
                  </a:cubicBezTo>
                  <a:cubicBezTo>
                    <a:pt x="5957" y="5283"/>
                    <a:pt x="5904" y="5204"/>
                    <a:pt x="5864" y="5138"/>
                  </a:cubicBezTo>
                  <a:cubicBezTo>
                    <a:pt x="5812" y="5058"/>
                    <a:pt x="5772" y="4979"/>
                    <a:pt x="5732" y="4913"/>
                  </a:cubicBezTo>
                  <a:cubicBezTo>
                    <a:pt x="5547" y="4609"/>
                    <a:pt x="5389" y="4292"/>
                    <a:pt x="5217" y="3975"/>
                  </a:cubicBezTo>
                  <a:cubicBezTo>
                    <a:pt x="5151" y="3830"/>
                    <a:pt x="5072" y="3658"/>
                    <a:pt x="4993" y="3500"/>
                  </a:cubicBezTo>
                  <a:cubicBezTo>
                    <a:pt x="4927" y="3328"/>
                    <a:pt x="4847" y="3170"/>
                    <a:pt x="4781" y="2998"/>
                  </a:cubicBezTo>
                  <a:cubicBezTo>
                    <a:pt x="4649" y="2668"/>
                    <a:pt x="4531" y="2338"/>
                    <a:pt x="4412" y="1994"/>
                  </a:cubicBezTo>
                  <a:cubicBezTo>
                    <a:pt x="4293" y="1651"/>
                    <a:pt x="4187" y="1308"/>
                    <a:pt x="4095" y="964"/>
                  </a:cubicBezTo>
                  <a:cubicBezTo>
                    <a:pt x="4055" y="793"/>
                    <a:pt x="4002" y="621"/>
                    <a:pt x="3976" y="449"/>
                  </a:cubicBezTo>
                  <a:cubicBezTo>
                    <a:pt x="3963" y="410"/>
                    <a:pt x="3949" y="370"/>
                    <a:pt x="3936" y="330"/>
                  </a:cubicBezTo>
                  <a:cubicBezTo>
                    <a:pt x="3936" y="291"/>
                    <a:pt x="3910" y="238"/>
                    <a:pt x="3910" y="198"/>
                  </a:cubicBezTo>
                  <a:lnTo>
                    <a:pt x="3897" y="93"/>
                  </a:lnTo>
                  <a:lnTo>
                    <a:pt x="3883" y="40"/>
                  </a:lnTo>
                  <a:lnTo>
                    <a:pt x="3883" y="13"/>
                  </a:lnTo>
                  <a:lnTo>
                    <a:pt x="388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6558;p88">
              <a:extLst>
                <a:ext uri="{FF2B5EF4-FFF2-40B4-BE49-F238E27FC236}">
                  <a16:creationId xmlns:a16="http://schemas.microsoft.com/office/drawing/2014/main" id="{CB08DB5B-A894-23BB-C4EC-ABE944AAD324}"/>
                </a:ext>
              </a:extLst>
            </p:cNvPr>
            <p:cNvSpPr/>
            <p:nvPr/>
          </p:nvSpPr>
          <p:spPr>
            <a:xfrm>
              <a:off x="1631421" y="2054555"/>
              <a:ext cx="32247" cy="102941"/>
            </a:xfrm>
            <a:custGeom>
              <a:avLst/>
              <a:gdLst/>
              <a:ahLst/>
              <a:cxnLst/>
              <a:rect l="l" t="t" r="r" b="b"/>
              <a:pathLst>
                <a:path w="634" h="2024" extrusionOk="0">
                  <a:moveTo>
                    <a:pt x="493" y="1"/>
                  </a:moveTo>
                  <a:cubicBezTo>
                    <a:pt x="454" y="1"/>
                    <a:pt x="416" y="21"/>
                    <a:pt x="397" y="69"/>
                  </a:cubicBezTo>
                  <a:cubicBezTo>
                    <a:pt x="199" y="663"/>
                    <a:pt x="66" y="1284"/>
                    <a:pt x="0" y="1904"/>
                  </a:cubicBezTo>
                  <a:cubicBezTo>
                    <a:pt x="0" y="1957"/>
                    <a:pt x="27" y="1997"/>
                    <a:pt x="80" y="2023"/>
                  </a:cubicBezTo>
                  <a:lnTo>
                    <a:pt x="106" y="2023"/>
                  </a:lnTo>
                  <a:cubicBezTo>
                    <a:pt x="159" y="2023"/>
                    <a:pt x="212" y="1984"/>
                    <a:pt x="212" y="1918"/>
                  </a:cubicBezTo>
                  <a:cubicBezTo>
                    <a:pt x="278" y="1310"/>
                    <a:pt x="410" y="716"/>
                    <a:pt x="608" y="148"/>
                  </a:cubicBezTo>
                  <a:cubicBezTo>
                    <a:pt x="633" y="64"/>
                    <a:pt x="562" y="1"/>
                    <a:pt x="4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6559;p88">
              <a:extLst>
                <a:ext uri="{FF2B5EF4-FFF2-40B4-BE49-F238E27FC236}">
                  <a16:creationId xmlns:a16="http://schemas.microsoft.com/office/drawing/2014/main" id="{40E0F887-8D99-F880-5314-346B8341752A}"/>
                </a:ext>
              </a:extLst>
            </p:cNvPr>
            <p:cNvSpPr/>
            <p:nvPr/>
          </p:nvSpPr>
          <p:spPr>
            <a:xfrm>
              <a:off x="1609906" y="2056183"/>
              <a:ext cx="49794" cy="49182"/>
            </a:xfrm>
            <a:custGeom>
              <a:avLst/>
              <a:gdLst/>
              <a:ahLst/>
              <a:cxnLst/>
              <a:rect l="l" t="t" r="r" b="b"/>
              <a:pathLst>
                <a:path w="979" h="967" extrusionOk="0">
                  <a:moveTo>
                    <a:pt x="849" y="0"/>
                  </a:moveTo>
                  <a:cubicBezTo>
                    <a:pt x="829" y="0"/>
                    <a:pt x="809" y="8"/>
                    <a:pt x="793" y="24"/>
                  </a:cubicBezTo>
                  <a:cubicBezTo>
                    <a:pt x="516" y="261"/>
                    <a:pt x="265" y="525"/>
                    <a:pt x="40" y="790"/>
                  </a:cubicBezTo>
                  <a:cubicBezTo>
                    <a:pt x="1" y="842"/>
                    <a:pt x="1" y="908"/>
                    <a:pt x="40" y="948"/>
                  </a:cubicBezTo>
                  <a:cubicBezTo>
                    <a:pt x="54" y="948"/>
                    <a:pt x="67" y="961"/>
                    <a:pt x="93" y="961"/>
                  </a:cubicBezTo>
                  <a:cubicBezTo>
                    <a:pt x="104" y="965"/>
                    <a:pt x="115" y="966"/>
                    <a:pt x="125" y="966"/>
                  </a:cubicBezTo>
                  <a:cubicBezTo>
                    <a:pt x="153" y="966"/>
                    <a:pt x="180" y="954"/>
                    <a:pt x="199" y="935"/>
                  </a:cubicBezTo>
                  <a:cubicBezTo>
                    <a:pt x="423" y="671"/>
                    <a:pt x="661" y="433"/>
                    <a:pt x="912" y="195"/>
                  </a:cubicBezTo>
                  <a:cubicBezTo>
                    <a:pt x="965" y="169"/>
                    <a:pt x="978" y="90"/>
                    <a:pt x="938" y="50"/>
                  </a:cubicBezTo>
                  <a:cubicBezTo>
                    <a:pt x="915" y="18"/>
                    <a:pt x="881" y="0"/>
                    <a:pt x="84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6560;p88">
              <a:extLst>
                <a:ext uri="{FF2B5EF4-FFF2-40B4-BE49-F238E27FC236}">
                  <a16:creationId xmlns:a16="http://schemas.microsoft.com/office/drawing/2014/main" id="{DA5A9E69-018F-89B6-F412-8DFDEFBF0B2B}"/>
                </a:ext>
              </a:extLst>
            </p:cNvPr>
            <p:cNvSpPr/>
            <p:nvPr/>
          </p:nvSpPr>
          <p:spPr>
            <a:xfrm>
              <a:off x="1029006" y="4441618"/>
              <a:ext cx="35553" cy="31838"/>
            </a:xfrm>
            <a:custGeom>
              <a:avLst/>
              <a:gdLst/>
              <a:ahLst/>
              <a:cxnLst/>
              <a:rect l="l" t="t" r="r" b="b"/>
              <a:pathLst>
                <a:path w="699" h="626" extrusionOk="0">
                  <a:moveTo>
                    <a:pt x="176" y="0"/>
                  </a:moveTo>
                  <a:cubicBezTo>
                    <a:pt x="82" y="0"/>
                    <a:pt x="0" y="101"/>
                    <a:pt x="51" y="203"/>
                  </a:cubicBezTo>
                  <a:cubicBezTo>
                    <a:pt x="51" y="203"/>
                    <a:pt x="64" y="216"/>
                    <a:pt x="64" y="229"/>
                  </a:cubicBezTo>
                  <a:lnTo>
                    <a:pt x="447" y="586"/>
                  </a:lnTo>
                  <a:cubicBezTo>
                    <a:pt x="480" y="612"/>
                    <a:pt x="517" y="625"/>
                    <a:pt x="551" y="625"/>
                  </a:cubicBezTo>
                  <a:cubicBezTo>
                    <a:pt x="586" y="625"/>
                    <a:pt x="619" y="612"/>
                    <a:pt x="645" y="586"/>
                  </a:cubicBezTo>
                  <a:cubicBezTo>
                    <a:pt x="698" y="533"/>
                    <a:pt x="698" y="454"/>
                    <a:pt x="645" y="401"/>
                  </a:cubicBezTo>
                  <a:lnTo>
                    <a:pt x="262" y="31"/>
                  </a:lnTo>
                  <a:cubicBezTo>
                    <a:pt x="235" y="9"/>
                    <a:pt x="205" y="0"/>
                    <a:pt x="1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6561;p88">
              <a:extLst>
                <a:ext uri="{FF2B5EF4-FFF2-40B4-BE49-F238E27FC236}">
                  <a16:creationId xmlns:a16="http://schemas.microsoft.com/office/drawing/2014/main" id="{2B1B9A52-6050-F9CC-6CF4-328ABDB853B7}"/>
                </a:ext>
              </a:extLst>
            </p:cNvPr>
            <p:cNvSpPr/>
            <p:nvPr/>
          </p:nvSpPr>
          <p:spPr>
            <a:xfrm>
              <a:off x="1030328" y="4471829"/>
              <a:ext cx="38147" cy="32347"/>
            </a:xfrm>
            <a:custGeom>
              <a:avLst/>
              <a:gdLst/>
              <a:ahLst/>
              <a:cxnLst/>
              <a:rect l="l" t="t" r="r" b="b"/>
              <a:pathLst>
                <a:path w="750" h="636" extrusionOk="0">
                  <a:moveTo>
                    <a:pt x="177" y="0"/>
                  </a:moveTo>
                  <a:cubicBezTo>
                    <a:pt x="82" y="0"/>
                    <a:pt x="1" y="102"/>
                    <a:pt x="51" y="203"/>
                  </a:cubicBezTo>
                  <a:cubicBezTo>
                    <a:pt x="51" y="216"/>
                    <a:pt x="65" y="216"/>
                    <a:pt x="78" y="229"/>
                  </a:cubicBezTo>
                  <a:lnTo>
                    <a:pt x="461" y="599"/>
                  </a:lnTo>
                  <a:cubicBezTo>
                    <a:pt x="489" y="625"/>
                    <a:pt x="521" y="636"/>
                    <a:pt x="550" y="636"/>
                  </a:cubicBezTo>
                  <a:cubicBezTo>
                    <a:pt x="658" y="636"/>
                    <a:pt x="749" y="494"/>
                    <a:pt x="646" y="401"/>
                  </a:cubicBezTo>
                  <a:lnTo>
                    <a:pt x="263" y="31"/>
                  </a:lnTo>
                  <a:cubicBezTo>
                    <a:pt x="235" y="10"/>
                    <a:pt x="205" y="0"/>
                    <a:pt x="1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6562;p88">
              <a:extLst>
                <a:ext uri="{FF2B5EF4-FFF2-40B4-BE49-F238E27FC236}">
                  <a16:creationId xmlns:a16="http://schemas.microsoft.com/office/drawing/2014/main" id="{8A3CE835-E30C-5760-FECD-1BBA5DCE2C83}"/>
                </a:ext>
              </a:extLst>
            </p:cNvPr>
            <p:cNvSpPr/>
            <p:nvPr/>
          </p:nvSpPr>
          <p:spPr>
            <a:xfrm>
              <a:off x="1033583" y="4501582"/>
              <a:ext cx="36875" cy="32856"/>
            </a:xfrm>
            <a:custGeom>
              <a:avLst/>
              <a:gdLst/>
              <a:ahLst/>
              <a:cxnLst/>
              <a:rect l="l" t="t" r="r" b="b"/>
              <a:pathLst>
                <a:path w="725" h="646" extrusionOk="0">
                  <a:moveTo>
                    <a:pt x="139" y="1"/>
                  </a:moveTo>
                  <a:cubicBezTo>
                    <a:pt x="103" y="1"/>
                    <a:pt x="67" y="14"/>
                    <a:pt x="40" y="41"/>
                  </a:cubicBezTo>
                  <a:cubicBezTo>
                    <a:pt x="1" y="80"/>
                    <a:pt x="1" y="146"/>
                    <a:pt x="27" y="199"/>
                  </a:cubicBezTo>
                  <a:cubicBezTo>
                    <a:pt x="27" y="212"/>
                    <a:pt x="40" y="225"/>
                    <a:pt x="53" y="239"/>
                  </a:cubicBezTo>
                  <a:lnTo>
                    <a:pt x="436" y="608"/>
                  </a:lnTo>
                  <a:cubicBezTo>
                    <a:pt x="465" y="634"/>
                    <a:pt x="496" y="645"/>
                    <a:pt x="526" y="645"/>
                  </a:cubicBezTo>
                  <a:cubicBezTo>
                    <a:pt x="634" y="645"/>
                    <a:pt x="725" y="503"/>
                    <a:pt x="621" y="410"/>
                  </a:cubicBezTo>
                  <a:lnTo>
                    <a:pt x="238" y="41"/>
                  </a:lnTo>
                  <a:cubicBezTo>
                    <a:pt x="212" y="14"/>
                    <a:pt x="176" y="1"/>
                    <a:pt x="1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6563;p88">
              <a:extLst>
                <a:ext uri="{FF2B5EF4-FFF2-40B4-BE49-F238E27FC236}">
                  <a16:creationId xmlns:a16="http://schemas.microsoft.com/office/drawing/2014/main" id="{F6AEDDA8-04CA-C2B0-EEE1-452B9CF674D8}"/>
                </a:ext>
              </a:extLst>
            </p:cNvPr>
            <p:cNvSpPr/>
            <p:nvPr/>
          </p:nvSpPr>
          <p:spPr>
            <a:xfrm>
              <a:off x="1035770" y="4533217"/>
              <a:ext cx="38961" cy="32703"/>
            </a:xfrm>
            <a:custGeom>
              <a:avLst/>
              <a:gdLst/>
              <a:ahLst/>
              <a:cxnLst/>
              <a:rect l="l" t="t" r="r" b="b"/>
              <a:pathLst>
                <a:path w="766" h="643" extrusionOk="0">
                  <a:moveTo>
                    <a:pt x="173" y="1"/>
                  </a:moveTo>
                  <a:cubicBezTo>
                    <a:pt x="84" y="1"/>
                    <a:pt x="1" y="99"/>
                    <a:pt x="50" y="198"/>
                  </a:cubicBezTo>
                  <a:cubicBezTo>
                    <a:pt x="63" y="211"/>
                    <a:pt x="63" y="224"/>
                    <a:pt x="76" y="224"/>
                  </a:cubicBezTo>
                  <a:lnTo>
                    <a:pt x="459" y="594"/>
                  </a:lnTo>
                  <a:cubicBezTo>
                    <a:pt x="491" y="629"/>
                    <a:pt x="527" y="643"/>
                    <a:pt x="561" y="643"/>
                  </a:cubicBezTo>
                  <a:cubicBezTo>
                    <a:pt x="671" y="643"/>
                    <a:pt x="765" y="496"/>
                    <a:pt x="644" y="396"/>
                  </a:cubicBezTo>
                  <a:lnTo>
                    <a:pt x="261" y="39"/>
                  </a:lnTo>
                  <a:cubicBezTo>
                    <a:pt x="234" y="12"/>
                    <a:pt x="203" y="1"/>
                    <a:pt x="1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6564;p88">
              <a:extLst>
                <a:ext uri="{FF2B5EF4-FFF2-40B4-BE49-F238E27FC236}">
                  <a16:creationId xmlns:a16="http://schemas.microsoft.com/office/drawing/2014/main" id="{35B73A50-2F96-51F3-14DA-9401DCE411B5}"/>
                </a:ext>
              </a:extLst>
            </p:cNvPr>
            <p:cNvSpPr/>
            <p:nvPr/>
          </p:nvSpPr>
          <p:spPr>
            <a:xfrm>
              <a:off x="1043654" y="4565412"/>
              <a:ext cx="37994" cy="33364"/>
            </a:xfrm>
            <a:custGeom>
              <a:avLst/>
              <a:gdLst/>
              <a:ahLst/>
              <a:cxnLst/>
              <a:rect l="l" t="t" r="r" b="b"/>
              <a:pathLst>
                <a:path w="747" h="656" extrusionOk="0">
                  <a:moveTo>
                    <a:pt x="148" y="1"/>
                  </a:moveTo>
                  <a:cubicBezTo>
                    <a:pt x="113" y="1"/>
                    <a:pt x="80" y="14"/>
                    <a:pt x="54" y="40"/>
                  </a:cubicBezTo>
                  <a:cubicBezTo>
                    <a:pt x="14" y="80"/>
                    <a:pt x="1" y="159"/>
                    <a:pt x="40" y="212"/>
                  </a:cubicBezTo>
                  <a:cubicBezTo>
                    <a:pt x="40" y="212"/>
                    <a:pt x="54" y="225"/>
                    <a:pt x="54" y="238"/>
                  </a:cubicBezTo>
                  <a:lnTo>
                    <a:pt x="437" y="608"/>
                  </a:lnTo>
                  <a:cubicBezTo>
                    <a:pt x="467" y="642"/>
                    <a:pt x="502" y="655"/>
                    <a:pt x="535" y="655"/>
                  </a:cubicBezTo>
                  <a:cubicBezTo>
                    <a:pt x="647" y="655"/>
                    <a:pt x="746" y="501"/>
                    <a:pt x="635" y="410"/>
                  </a:cubicBezTo>
                  <a:lnTo>
                    <a:pt x="252" y="40"/>
                  </a:lnTo>
                  <a:cubicBezTo>
                    <a:pt x="219" y="14"/>
                    <a:pt x="182" y="1"/>
                    <a:pt x="1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6565;p88">
              <a:extLst>
                <a:ext uri="{FF2B5EF4-FFF2-40B4-BE49-F238E27FC236}">
                  <a16:creationId xmlns:a16="http://schemas.microsoft.com/office/drawing/2014/main" id="{973BA7D9-F478-E468-B424-D93D2A07CA43}"/>
                </a:ext>
              </a:extLst>
            </p:cNvPr>
            <p:cNvSpPr/>
            <p:nvPr/>
          </p:nvSpPr>
          <p:spPr>
            <a:xfrm>
              <a:off x="1002710" y="2821727"/>
              <a:ext cx="706022" cy="1550315"/>
            </a:xfrm>
            <a:custGeom>
              <a:avLst/>
              <a:gdLst/>
              <a:ahLst/>
              <a:cxnLst/>
              <a:rect l="l" t="t" r="r" b="b"/>
              <a:pathLst>
                <a:path w="13881" h="30482" extrusionOk="0">
                  <a:moveTo>
                    <a:pt x="11833" y="1"/>
                  </a:moveTo>
                  <a:lnTo>
                    <a:pt x="10829" y="357"/>
                  </a:lnTo>
                  <a:lnTo>
                    <a:pt x="10592" y="436"/>
                  </a:lnTo>
                  <a:lnTo>
                    <a:pt x="6392" y="1929"/>
                  </a:lnTo>
                  <a:lnTo>
                    <a:pt x="6511" y="2629"/>
                  </a:lnTo>
                  <a:lnTo>
                    <a:pt x="8413" y="13854"/>
                  </a:lnTo>
                  <a:cubicBezTo>
                    <a:pt x="7567" y="14686"/>
                    <a:pt x="6775" y="15795"/>
                    <a:pt x="6062" y="16984"/>
                  </a:cubicBezTo>
                  <a:cubicBezTo>
                    <a:pt x="6049" y="16997"/>
                    <a:pt x="6036" y="17024"/>
                    <a:pt x="6022" y="17037"/>
                  </a:cubicBezTo>
                  <a:cubicBezTo>
                    <a:pt x="5917" y="17209"/>
                    <a:pt x="5824" y="17380"/>
                    <a:pt x="5719" y="17552"/>
                  </a:cubicBezTo>
                  <a:cubicBezTo>
                    <a:pt x="5190" y="18463"/>
                    <a:pt x="4728" y="19388"/>
                    <a:pt x="4332" y="20233"/>
                  </a:cubicBezTo>
                  <a:cubicBezTo>
                    <a:pt x="3790" y="21369"/>
                    <a:pt x="2351" y="23825"/>
                    <a:pt x="1281" y="25621"/>
                  </a:cubicBezTo>
                  <a:cubicBezTo>
                    <a:pt x="1043" y="26017"/>
                    <a:pt x="819" y="26374"/>
                    <a:pt x="634" y="26691"/>
                  </a:cubicBezTo>
                  <a:lnTo>
                    <a:pt x="449" y="26981"/>
                  </a:lnTo>
                  <a:cubicBezTo>
                    <a:pt x="172" y="27444"/>
                    <a:pt x="0" y="27721"/>
                    <a:pt x="0" y="27721"/>
                  </a:cubicBezTo>
                  <a:cubicBezTo>
                    <a:pt x="621" y="29081"/>
                    <a:pt x="1955" y="30481"/>
                    <a:pt x="1955" y="30481"/>
                  </a:cubicBezTo>
                  <a:lnTo>
                    <a:pt x="2219" y="30336"/>
                  </a:lnTo>
                  <a:cubicBezTo>
                    <a:pt x="2404" y="30230"/>
                    <a:pt x="2589" y="30125"/>
                    <a:pt x="2747" y="30019"/>
                  </a:cubicBezTo>
                  <a:lnTo>
                    <a:pt x="3011" y="29860"/>
                  </a:lnTo>
                  <a:cubicBezTo>
                    <a:pt x="3936" y="29240"/>
                    <a:pt x="4754" y="28487"/>
                    <a:pt x="5428" y="27628"/>
                  </a:cubicBezTo>
                  <a:cubicBezTo>
                    <a:pt x="5626" y="27391"/>
                    <a:pt x="5824" y="27140"/>
                    <a:pt x="6022" y="26889"/>
                  </a:cubicBezTo>
                  <a:cubicBezTo>
                    <a:pt x="6471" y="26321"/>
                    <a:pt x="6907" y="25753"/>
                    <a:pt x="7330" y="25159"/>
                  </a:cubicBezTo>
                  <a:cubicBezTo>
                    <a:pt x="9482" y="22161"/>
                    <a:pt x="11437" y="19031"/>
                    <a:pt x="13207" y="15782"/>
                  </a:cubicBezTo>
                  <a:lnTo>
                    <a:pt x="13326" y="15558"/>
                  </a:lnTo>
                  <a:lnTo>
                    <a:pt x="13326" y="15518"/>
                  </a:lnTo>
                  <a:cubicBezTo>
                    <a:pt x="13880" y="11332"/>
                    <a:pt x="12639" y="4134"/>
                    <a:pt x="12084" y="1242"/>
                  </a:cubicBezTo>
                  <a:cubicBezTo>
                    <a:pt x="12071" y="1163"/>
                    <a:pt x="12058" y="1083"/>
                    <a:pt x="12044" y="1004"/>
                  </a:cubicBezTo>
                  <a:cubicBezTo>
                    <a:pt x="11912" y="370"/>
                    <a:pt x="11833" y="1"/>
                    <a:pt x="1183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6566;p88">
              <a:extLst>
                <a:ext uri="{FF2B5EF4-FFF2-40B4-BE49-F238E27FC236}">
                  <a16:creationId xmlns:a16="http://schemas.microsoft.com/office/drawing/2014/main" id="{FB9904FB-EB3C-EBAC-7E8D-BFACFB27655C}"/>
                </a:ext>
              </a:extLst>
            </p:cNvPr>
            <p:cNvSpPr/>
            <p:nvPr/>
          </p:nvSpPr>
          <p:spPr>
            <a:xfrm>
              <a:off x="1025547" y="4179181"/>
              <a:ext cx="130361" cy="169313"/>
            </a:xfrm>
            <a:custGeom>
              <a:avLst/>
              <a:gdLst/>
              <a:ahLst/>
              <a:cxnLst/>
              <a:rect l="l" t="t" r="r" b="b"/>
              <a:pathLst>
                <a:path w="2563" h="3329" extrusionOk="0">
                  <a:moveTo>
                    <a:pt x="172" y="1"/>
                  </a:moveTo>
                  <a:lnTo>
                    <a:pt x="0" y="291"/>
                  </a:lnTo>
                  <a:lnTo>
                    <a:pt x="515" y="978"/>
                  </a:lnTo>
                  <a:lnTo>
                    <a:pt x="674" y="1176"/>
                  </a:lnTo>
                  <a:lnTo>
                    <a:pt x="2298" y="3329"/>
                  </a:lnTo>
                  <a:lnTo>
                    <a:pt x="2562" y="3170"/>
                  </a:lnTo>
                  <a:lnTo>
                    <a:pt x="832" y="872"/>
                  </a:lnTo>
                  <a:lnTo>
                    <a:pt x="687" y="674"/>
                  </a:lnTo>
                  <a:lnTo>
                    <a:pt x="1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6567;p88">
              <a:extLst>
                <a:ext uri="{FF2B5EF4-FFF2-40B4-BE49-F238E27FC236}">
                  <a16:creationId xmlns:a16="http://schemas.microsoft.com/office/drawing/2014/main" id="{5592A2D5-3660-D370-3845-CE4800542F5D}"/>
                </a:ext>
              </a:extLst>
            </p:cNvPr>
            <p:cNvSpPr/>
            <p:nvPr/>
          </p:nvSpPr>
          <p:spPr>
            <a:xfrm>
              <a:off x="1582390" y="3576591"/>
              <a:ext cx="98114" cy="47859"/>
            </a:xfrm>
            <a:custGeom>
              <a:avLst/>
              <a:gdLst/>
              <a:ahLst/>
              <a:cxnLst/>
              <a:rect l="l" t="t" r="r" b="b"/>
              <a:pathLst>
                <a:path w="1929" h="941" extrusionOk="0">
                  <a:moveTo>
                    <a:pt x="159" y="1"/>
                  </a:moveTo>
                  <a:cubicBezTo>
                    <a:pt x="111" y="1"/>
                    <a:pt x="65" y="27"/>
                    <a:pt x="40" y="69"/>
                  </a:cubicBezTo>
                  <a:cubicBezTo>
                    <a:pt x="0" y="135"/>
                    <a:pt x="14" y="214"/>
                    <a:pt x="80" y="254"/>
                  </a:cubicBezTo>
                  <a:cubicBezTo>
                    <a:pt x="608" y="584"/>
                    <a:pt x="1202" y="821"/>
                    <a:pt x="1810" y="940"/>
                  </a:cubicBezTo>
                  <a:lnTo>
                    <a:pt x="1929" y="716"/>
                  </a:lnTo>
                  <a:lnTo>
                    <a:pt x="1929" y="676"/>
                  </a:lnTo>
                  <a:cubicBezTo>
                    <a:pt x="1334" y="557"/>
                    <a:pt x="753" y="346"/>
                    <a:pt x="238" y="29"/>
                  </a:cubicBezTo>
                  <a:cubicBezTo>
                    <a:pt x="214" y="10"/>
                    <a:pt x="186" y="1"/>
                    <a:pt x="1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6568;p88">
              <a:extLst>
                <a:ext uri="{FF2B5EF4-FFF2-40B4-BE49-F238E27FC236}">
                  <a16:creationId xmlns:a16="http://schemas.microsoft.com/office/drawing/2014/main" id="{E564C3F7-0849-00AD-311C-4755376F8A6C}"/>
                </a:ext>
              </a:extLst>
            </p:cNvPr>
            <p:cNvSpPr/>
            <p:nvPr/>
          </p:nvSpPr>
          <p:spPr>
            <a:xfrm>
              <a:off x="1051741" y="2942520"/>
              <a:ext cx="436655" cy="1296523"/>
            </a:xfrm>
            <a:custGeom>
              <a:avLst/>
              <a:gdLst/>
              <a:ahLst/>
              <a:cxnLst/>
              <a:rect l="l" t="t" r="r" b="b"/>
              <a:pathLst>
                <a:path w="8585" h="25492" extrusionOk="0">
                  <a:moveTo>
                    <a:pt x="6365" y="0"/>
                  </a:moveTo>
                  <a:cubicBezTo>
                    <a:pt x="6356" y="0"/>
                    <a:pt x="6348" y="1"/>
                    <a:pt x="6339" y="3"/>
                  </a:cubicBezTo>
                  <a:cubicBezTo>
                    <a:pt x="6287" y="3"/>
                    <a:pt x="6234" y="69"/>
                    <a:pt x="6247" y="135"/>
                  </a:cubicBezTo>
                  <a:cubicBezTo>
                    <a:pt x="6313" y="531"/>
                    <a:pt x="7832" y="9934"/>
                    <a:pt x="8334" y="11770"/>
                  </a:cubicBezTo>
                  <a:cubicBezTo>
                    <a:pt x="7990" y="12126"/>
                    <a:pt x="5824" y="14609"/>
                    <a:pt x="172" y="24989"/>
                  </a:cubicBezTo>
                  <a:lnTo>
                    <a:pt x="0" y="25293"/>
                  </a:lnTo>
                  <a:lnTo>
                    <a:pt x="159" y="25491"/>
                  </a:lnTo>
                  <a:cubicBezTo>
                    <a:pt x="211" y="25386"/>
                    <a:pt x="264" y="25293"/>
                    <a:pt x="317" y="25187"/>
                  </a:cubicBezTo>
                  <a:cubicBezTo>
                    <a:pt x="6405" y="14002"/>
                    <a:pt x="8518" y="11902"/>
                    <a:pt x="8532" y="11875"/>
                  </a:cubicBezTo>
                  <a:cubicBezTo>
                    <a:pt x="8571" y="11849"/>
                    <a:pt x="8584" y="11809"/>
                    <a:pt x="8571" y="11770"/>
                  </a:cubicBezTo>
                  <a:cubicBezTo>
                    <a:pt x="8096" y="10119"/>
                    <a:pt x="6498" y="188"/>
                    <a:pt x="6471" y="95"/>
                  </a:cubicBezTo>
                  <a:cubicBezTo>
                    <a:pt x="6471" y="38"/>
                    <a:pt x="6421" y="0"/>
                    <a:pt x="63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6569;p88">
              <a:extLst>
                <a:ext uri="{FF2B5EF4-FFF2-40B4-BE49-F238E27FC236}">
                  <a16:creationId xmlns:a16="http://schemas.microsoft.com/office/drawing/2014/main" id="{F112C499-EB9F-5A83-5420-82284005C100}"/>
                </a:ext>
              </a:extLst>
            </p:cNvPr>
            <p:cNvSpPr/>
            <p:nvPr/>
          </p:nvSpPr>
          <p:spPr>
            <a:xfrm>
              <a:off x="1475575" y="2754577"/>
              <a:ext cx="141805" cy="131032"/>
            </a:xfrm>
            <a:custGeom>
              <a:avLst/>
              <a:gdLst/>
              <a:ahLst/>
              <a:cxnLst/>
              <a:rect l="l" t="t" r="r" b="b"/>
              <a:pathLst>
                <a:path w="2788" h="3490" extrusionOk="0">
                  <a:moveTo>
                    <a:pt x="131" y="0"/>
                  </a:moveTo>
                  <a:cubicBezTo>
                    <a:pt x="123" y="0"/>
                    <a:pt x="115" y="1"/>
                    <a:pt x="106" y="3"/>
                  </a:cubicBezTo>
                  <a:cubicBezTo>
                    <a:pt x="40" y="16"/>
                    <a:pt x="1" y="69"/>
                    <a:pt x="14" y="135"/>
                  </a:cubicBezTo>
                  <a:cubicBezTo>
                    <a:pt x="27" y="201"/>
                    <a:pt x="317" y="1693"/>
                    <a:pt x="1295" y="2684"/>
                  </a:cubicBezTo>
                  <a:cubicBezTo>
                    <a:pt x="1453" y="2842"/>
                    <a:pt x="1625" y="2987"/>
                    <a:pt x="1810" y="3106"/>
                  </a:cubicBezTo>
                  <a:cubicBezTo>
                    <a:pt x="1995" y="3225"/>
                    <a:pt x="2180" y="3317"/>
                    <a:pt x="2391" y="3383"/>
                  </a:cubicBezTo>
                  <a:cubicBezTo>
                    <a:pt x="2523" y="3423"/>
                    <a:pt x="2655" y="3463"/>
                    <a:pt x="2787" y="3489"/>
                  </a:cubicBezTo>
                  <a:cubicBezTo>
                    <a:pt x="2774" y="3397"/>
                    <a:pt x="2747" y="3317"/>
                    <a:pt x="2734" y="3251"/>
                  </a:cubicBezTo>
                  <a:cubicBezTo>
                    <a:pt x="2655" y="3225"/>
                    <a:pt x="2576" y="3199"/>
                    <a:pt x="2483" y="3185"/>
                  </a:cubicBezTo>
                  <a:cubicBezTo>
                    <a:pt x="2298" y="3119"/>
                    <a:pt x="2100" y="3027"/>
                    <a:pt x="1929" y="2908"/>
                  </a:cubicBezTo>
                  <a:cubicBezTo>
                    <a:pt x="1783" y="2816"/>
                    <a:pt x="1651" y="2710"/>
                    <a:pt x="1532" y="2591"/>
                  </a:cubicBezTo>
                  <a:cubicBezTo>
                    <a:pt x="542" y="1653"/>
                    <a:pt x="238" y="108"/>
                    <a:pt x="238" y="95"/>
                  </a:cubicBezTo>
                  <a:cubicBezTo>
                    <a:pt x="227" y="38"/>
                    <a:pt x="185" y="0"/>
                    <a:pt x="1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6570;p88">
              <a:extLst>
                <a:ext uri="{FF2B5EF4-FFF2-40B4-BE49-F238E27FC236}">
                  <a16:creationId xmlns:a16="http://schemas.microsoft.com/office/drawing/2014/main" id="{EEAA7DC0-A5DF-7599-1D82-998DF0317235}"/>
                </a:ext>
              </a:extLst>
            </p:cNvPr>
            <p:cNvSpPr/>
            <p:nvPr/>
          </p:nvSpPr>
          <p:spPr>
            <a:xfrm>
              <a:off x="1163232" y="4441161"/>
              <a:ext cx="133718" cy="95413"/>
            </a:xfrm>
            <a:custGeom>
              <a:avLst/>
              <a:gdLst/>
              <a:ahLst/>
              <a:cxnLst/>
              <a:rect l="l" t="t" r="r" b="b"/>
              <a:pathLst>
                <a:path w="2629" h="1876" extrusionOk="0">
                  <a:moveTo>
                    <a:pt x="2629" y="0"/>
                  </a:moveTo>
                  <a:lnTo>
                    <a:pt x="0" y="93"/>
                  </a:lnTo>
                  <a:lnTo>
                    <a:pt x="225" y="1876"/>
                  </a:lnTo>
                  <a:lnTo>
                    <a:pt x="2497" y="1876"/>
                  </a:lnTo>
                  <a:lnTo>
                    <a:pt x="2629" y="0"/>
                  </a:lnTo>
                  <a:close/>
                </a:path>
              </a:pathLst>
            </a:custGeom>
            <a:solidFill>
              <a:srgbClr val="E8C9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6571;p88">
              <a:extLst>
                <a:ext uri="{FF2B5EF4-FFF2-40B4-BE49-F238E27FC236}">
                  <a16:creationId xmlns:a16="http://schemas.microsoft.com/office/drawing/2014/main" id="{1DB6F438-162A-4971-2C5C-8613D6937D28}"/>
                </a:ext>
              </a:extLst>
            </p:cNvPr>
            <p:cNvSpPr/>
            <p:nvPr/>
          </p:nvSpPr>
          <p:spPr>
            <a:xfrm>
              <a:off x="1120253" y="4386740"/>
              <a:ext cx="188802" cy="16173"/>
            </a:xfrm>
            <a:custGeom>
              <a:avLst/>
              <a:gdLst/>
              <a:ahLst/>
              <a:cxnLst/>
              <a:rect l="l" t="t" r="r" b="b"/>
              <a:pathLst>
                <a:path w="3712" h="318" extrusionOk="0">
                  <a:moveTo>
                    <a:pt x="0" y="1"/>
                  </a:moveTo>
                  <a:lnTo>
                    <a:pt x="79" y="318"/>
                  </a:lnTo>
                  <a:lnTo>
                    <a:pt x="3711" y="318"/>
                  </a:lnTo>
                  <a:lnTo>
                    <a:pt x="371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6572;p88">
              <a:extLst>
                <a:ext uri="{FF2B5EF4-FFF2-40B4-BE49-F238E27FC236}">
                  <a16:creationId xmlns:a16="http://schemas.microsoft.com/office/drawing/2014/main" id="{6E6E110F-BF55-7AC7-4609-D766F24EF2D8}"/>
                </a:ext>
              </a:extLst>
            </p:cNvPr>
            <p:cNvSpPr/>
            <p:nvPr/>
          </p:nvSpPr>
          <p:spPr>
            <a:xfrm>
              <a:off x="1160536" y="3561944"/>
              <a:ext cx="148518" cy="21514"/>
            </a:xfrm>
            <a:custGeom>
              <a:avLst/>
              <a:gdLst/>
              <a:ahLst/>
              <a:cxnLst/>
              <a:rect l="l" t="t" r="r" b="b"/>
              <a:pathLst>
                <a:path w="2920" h="423" extrusionOk="0">
                  <a:moveTo>
                    <a:pt x="2919" y="0"/>
                  </a:moveTo>
                  <a:cubicBezTo>
                    <a:pt x="2543" y="102"/>
                    <a:pt x="2095" y="136"/>
                    <a:pt x="1671" y="136"/>
                  </a:cubicBezTo>
                  <a:cubicBezTo>
                    <a:pt x="891" y="136"/>
                    <a:pt x="194" y="22"/>
                    <a:pt x="186" y="13"/>
                  </a:cubicBezTo>
                  <a:cubicBezTo>
                    <a:pt x="177" y="12"/>
                    <a:pt x="169" y="11"/>
                    <a:pt x="161" y="11"/>
                  </a:cubicBezTo>
                  <a:cubicBezTo>
                    <a:pt x="91" y="11"/>
                    <a:pt x="26" y="61"/>
                    <a:pt x="14" y="132"/>
                  </a:cubicBezTo>
                  <a:cubicBezTo>
                    <a:pt x="1" y="211"/>
                    <a:pt x="53" y="291"/>
                    <a:pt x="133" y="304"/>
                  </a:cubicBezTo>
                  <a:cubicBezTo>
                    <a:pt x="635" y="383"/>
                    <a:pt x="1136" y="423"/>
                    <a:pt x="1651" y="423"/>
                  </a:cubicBezTo>
                  <a:cubicBezTo>
                    <a:pt x="2074" y="423"/>
                    <a:pt x="2497" y="383"/>
                    <a:pt x="2919" y="291"/>
                  </a:cubicBezTo>
                  <a:lnTo>
                    <a:pt x="291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6573;p88">
              <a:extLst>
                <a:ext uri="{FF2B5EF4-FFF2-40B4-BE49-F238E27FC236}">
                  <a16:creationId xmlns:a16="http://schemas.microsoft.com/office/drawing/2014/main" id="{4AD8254A-A3CC-6049-8A53-D0609BA28E13}"/>
                </a:ext>
              </a:extLst>
            </p:cNvPr>
            <p:cNvSpPr/>
            <p:nvPr/>
          </p:nvSpPr>
          <p:spPr>
            <a:xfrm>
              <a:off x="1071221" y="4489528"/>
              <a:ext cx="263366" cy="229073"/>
            </a:xfrm>
            <a:custGeom>
              <a:avLst/>
              <a:gdLst/>
              <a:ahLst/>
              <a:cxnLst/>
              <a:rect l="l" t="t" r="r" b="b"/>
              <a:pathLst>
                <a:path w="5178" h="4504" extrusionOk="0">
                  <a:moveTo>
                    <a:pt x="3170" y="0"/>
                  </a:moveTo>
                  <a:cubicBezTo>
                    <a:pt x="2259" y="0"/>
                    <a:pt x="2100" y="172"/>
                    <a:pt x="1942" y="528"/>
                  </a:cubicBezTo>
                  <a:cubicBezTo>
                    <a:pt x="1915" y="568"/>
                    <a:pt x="1743" y="1149"/>
                    <a:pt x="1717" y="1189"/>
                  </a:cubicBezTo>
                  <a:cubicBezTo>
                    <a:pt x="1519" y="1532"/>
                    <a:pt x="1902" y="1374"/>
                    <a:pt x="938" y="2113"/>
                  </a:cubicBezTo>
                  <a:cubicBezTo>
                    <a:pt x="225" y="2668"/>
                    <a:pt x="53" y="3487"/>
                    <a:pt x="13" y="4015"/>
                  </a:cubicBezTo>
                  <a:cubicBezTo>
                    <a:pt x="0" y="4173"/>
                    <a:pt x="0" y="4345"/>
                    <a:pt x="13" y="4504"/>
                  </a:cubicBezTo>
                  <a:lnTo>
                    <a:pt x="5138" y="4504"/>
                  </a:lnTo>
                  <a:cubicBezTo>
                    <a:pt x="5138" y="4504"/>
                    <a:pt x="5151" y="4411"/>
                    <a:pt x="5151" y="4253"/>
                  </a:cubicBezTo>
                  <a:cubicBezTo>
                    <a:pt x="5164" y="4187"/>
                    <a:pt x="5164" y="4107"/>
                    <a:pt x="5164" y="4015"/>
                  </a:cubicBezTo>
                  <a:lnTo>
                    <a:pt x="5164" y="3962"/>
                  </a:lnTo>
                  <a:cubicBezTo>
                    <a:pt x="5177" y="3658"/>
                    <a:pt x="5151" y="3355"/>
                    <a:pt x="5111" y="3051"/>
                  </a:cubicBezTo>
                  <a:cubicBezTo>
                    <a:pt x="5071" y="2760"/>
                    <a:pt x="4992" y="2391"/>
                    <a:pt x="4926" y="2034"/>
                  </a:cubicBezTo>
                  <a:cubicBezTo>
                    <a:pt x="4887" y="1889"/>
                    <a:pt x="4860" y="1757"/>
                    <a:pt x="4834" y="1625"/>
                  </a:cubicBezTo>
                  <a:cubicBezTo>
                    <a:pt x="4781" y="1387"/>
                    <a:pt x="4715" y="1136"/>
                    <a:pt x="4622" y="911"/>
                  </a:cubicBezTo>
                  <a:cubicBezTo>
                    <a:pt x="4490" y="595"/>
                    <a:pt x="4385" y="0"/>
                    <a:pt x="31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6574;p88">
              <a:extLst>
                <a:ext uri="{FF2B5EF4-FFF2-40B4-BE49-F238E27FC236}">
                  <a16:creationId xmlns:a16="http://schemas.microsoft.com/office/drawing/2014/main" id="{FAAE64E1-7330-FB66-F69C-EE45991038CC}"/>
                </a:ext>
              </a:extLst>
            </p:cNvPr>
            <p:cNvSpPr/>
            <p:nvPr/>
          </p:nvSpPr>
          <p:spPr>
            <a:xfrm>
              <a:off x="1290184" y="4572125"/>
              <a:ext cx="43691" cy="133711"/>
            </a:xfrm>
            <a:custGeom>
              <a:avLst/>
              <a:gdLst/>
              <a:ahLst/>
              <a:cxnLst/>
              <a:rect l="l" t="t" r="r" b="b"/>
              <a:pathLst>
                <a:path w="859" h="2629" extrusionOk="0">
                  <a:moveTo>
                    <a:pt x="516" y="1"/>
                  </a:moveTo>
                  <a:cubicBezTo>
                    <a:pt x="489" y="53"/>
                    <a:pt x="1" y="1084"/>
                    <a:pt x="317" y="1942"/>
                  </a:cubicBezTo>
                  <a:cubicBezTo>
                    <a:pt x="423" y="2219"/>
                    <a:pt x="608" y="2470"/>
                    <a:pt x="846" y="2629"/>
                  </a:cubicBezTo>
                  <a:cubicBezTo>
                    <a:pt x="859" y="2563"/>
                    <a:pt x="859" y="2483"/>
                    <a:pt x="859" y="2391"/>
                  </a:cubicBezTo>
                  <a:lnTo>
                    <a:pt x="859" y="2338"/>
                  </a:lnTo>
                  <a:cubicBezTo>
                    <a:pt x="714" y="2206"/>
                    <a:pt x="608" y="2034"/>
                    <a:pt x="542" y="1863"/>
                  </a:cubicBezTo>
                  <a:cubicBezTo>
                    <a:pt x="357" y="1361"/>
                    <a:pt x="502" y="767"/>
                    <a:pt x="608" y="410"/>
                  </a:cubicBezTo>
                  <a:cubicBezTo>
                    <a:pt x="582" y="278"/>
                    <a:pt x="555" y="133"/>
                    <a:pt x="5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6575;p88">
              <a:extLst>
                <a:ext uri="{FF2B5EF4-FFF2-40B4-BE49-F238E27FC236}">
                  <a16:creationId xmlns:a16="http://schemas.microsoft.com/office/drawing/2014/main" id="{198DD6AD-73D7-2381-5B24-0572A39148A1}"/>
                </a:ext>
              </a:extLst>
            </p:cNvPr>
            <p:cNvSpPr/>
            <p:nvPr/>
          </p:nvSpPr>
          <p:spPr>
            <a:xfrm>
              <a:off x="1166334" y="4551985"/>
              <a:ext cx="82906" cy="19530"/>
            </a:xfrm>
            <a:custGeom>
              <a:avLst/>
              <a:gdLst/>
              <a:ahLst/>
              <a:cxnLst/>
              <a:rect l="l" t="t" r="r" b="b"/>
              <a:pathLst>
                <a:path w="1630" h="384" extrusionOk="0">
                  <a:moveTo>
                    <a:pt x="794" y="0"/>
                  </a:moveTo>
                  <a:cubicBezTo>
                    <a:pt x="585" y="0"/>
                    <a:pt x="374" y="23"/>
                    <a:pt x="164" y="66"/>
                  </a:cubicBezTo>
                  <a:cubicBezTo>
                    <a:pt x="1" y="129"/>
                    <a:pt x="64" y="359"/>
                    <a:pt x="218" y="359"/>
                  </a:cubicBezTo>
                  <a:cubicBezTo>
                    <a:pt x="226" y="359"/>
                    <a:pt x="235" y="358"/>
                    <a:pt x="243" y="357"/>
                  </a:cubicBezTo>
                  <a:cubicBezTo>
                    <a:pt x="422" y="315"/>
                    <a:pt x="600" y="295"/>
                    <a:pt x="778" y="295"/>
                  </a:cubicBezTo>
                  <a:cubicBezTo>
                    <a:pt x="996" y="295"/>
                    <a:pt x="1214" y="325"/>
                    <a:pt x="1432" y="383"/>
                  </a:cubicBezTo>
                  <a:lnTo>
                    <a:pt x="1471" y="383"/>
                  </a:lnTo>
                  <a:cubicBezTo>
                    <a:pt x="1537" y="383"/>
                    <a:pt x="1590" y="331"/>
                    <a:pt x="1604" y="278"/>
                  </a:cubicBezTo>
                  <a:cubicBezTo>
                    <a:pt x="1630" y="199"/>
                    <a:pt x="1577" y="119"/>
                    <a:pt x="1498" y="93"/>
                  </a:cubicBezTo>
                  <a:cubicBezTo>
                    <a:pt x="1266" y="30"/>
                    <a:pt x="1031" y="0"/>
                    <a:pt x="7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6576;p88">
              <a:extLst>
                <a:ext uri="{FF2B5EF4-FFF2-40B4-BE49-F238E27FC236}">
                  <a16:creationId xmlns:a16="http://schemas.microsoft.com/office/drawing/2014/main" id="{F6C22000-8550-D30C-969C-6F60A322E7B2}"/>
                </a:ext>
              </a:extLst>
            </p:cNvPr>
            <p:cNvSpPr/>
            <p:nvPr/>
          </p:nvSpPr>
          <p:spPr>
            <a:xfrm>
              <a:off x="1172082" y="4523401"/>
              <a:ext cx="83211" cy="19225"/>
            </a:xfrm>
            <a:custGeom>
              <a:avLst/>
              <a:gdLst/>
              <a:ahLst/>
              <a:cxnLst/>
              <a:rect l="l" t="t" r="r" b="b"/>
              <a:pathLst>
                <a:path w="1636" h="378" extrusionOk="0">
                  <a:moveTo>
                    <a:pt x="795" y="1"/>
                  </a:moveTo>
                  <a:cubicBezTo>
                    <a:pt x="584" y="1"/>
                    <a:pt x="374" y="24"/>
                    <a:pt x="170" y="74"/>
                  </a:cubicBezTo>
                  <a:cubicBezTo>
                    <a:pt x="1" y="122"/>
                    <a:pt x="52" y="358"/>
                    <a:pt x="204" y="358"/>
                  </a:cubicBezTo>
                  <a:cubicBezTo>
                    <a:pt x="218" y="358"/>
                    <a:pt x="233" y="356"/>
                    <a:pt x="249" y="351"/>
                  </a:cubicBezTo>
                  <a:cubicBezTo>
                    <a:pt x="421" y="309"/>
                    <a:pt x="599" y="289"/>
                    <a:pt x="779" y="289"/>
                  </a:cubicBezTo>
                  <a:cubicBezTo>
                    <a:pt x="998" y="289"/>
                    <a:pt x="1220" y="319"/>
                    <a:pt x="1438" y="378"/>
                  </a:cubicBezTo>
                  <a:lnTo>
                    <a:pt x="1464" y="378"/>
                  </a:lnTo>
                  <a:cubicBezTo>
                    <a:pt x="1530" y="378"/>
                    <a:pt x="1596" y="338"/>
                    <a:pt x="1609" y="272"/>
                  </a:cubicBezTo>
                  <a:cubicBezTo>
                    <a:pt x="1636" y="193"/>
                    <a:pt x="1583" y="113"/>
                    <a:pt x="1504" y="87"/>
                  </a:cubicBezTo>
                  <a:cubicBezTo>
                    <a:pt x="1272" y="31"/>
                    <a:pt x="1033" y="1"/>
                    <a:pt x="7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6577;p88">
              <a:extLst>
                <a:ext uri="{FF2B5EF4-FFF2-40B4-BE49-F238E27FC236}">
                  <a16:creationId xmlns:a16="http://schemas.microsoft.com/office/drawing/2014/main" id="{8042906C-1BC4-9EEE-3069-47333F780101}"/>
                </a:ext>
              </a:extLst>
            </p:cNvPr>
            <p:cNvSpPr/>
            <p:nvPr/>
          </p:nvSpPr>
          <p:spPr>
            <a:xfrm>
              <a:off x="1155602" y="4575482"/>
              <a:ext cx="84940" cy="19530"/>
            </a:xfrm>
            <a:custGeom>
              <a:avLst/>
              <a:gdLst/>
              <a:ahLst/>
              <a:cxnLst/>
              <a:rect l="l" t="t" r="r" b="b"/>
              <a:pathLst>
                <a:path w="1670" h="384" extrusionOk="0">
                  <a:moveTo>
                    <a:pt x="788" y="0"/>
                  </a:moveTo>
                  <a:cubicBezTo>
                    <a:pt x="578" y="0"/>
                    <a:pt x="368" y="23"/>
                    <a:pt x="164" y="67"/>
                  </a:cubicBezTo>
                  <a:cubicBezTo>
                    <a:pt x="1" y="129"/>
                    <a:pt x="52" y="359"/>
                    <a:pt x="205" y="359"/>
                  </a:cubicBezTo>
                  <a:cubicBezTo>
                    <a:pt x="213" y="359"/>
                    <a:pt x="221" y="359"/>
                    <a:pt x="230" y="357"/>
                  </a:cubicBezTo>
                  <a:cubicBezTo>
                    <a:pt x="408" y="316"/>
                    <a:pt x="589" y="295"/>
                    <a:pt x="769" y="295"/>
                  </a:cubicBezTo>
                  <a:cubicBezTo>
                    <a:pt x="989" y="295"/>
                    <a:pt x="1208" y="326"/>
                    <a:pt x="1418" y="384"/>
                  </a:cubicBezTo>
                  <a:lnTo>
                    <a:pt x="1458" y="384"/>
                  </a:lnTo>
                  <a:cubicBezTo>
                    <a:pt x="1630" y="384"/>
                    <a:pt x="1669" y="133"/>
                    <a:pt x="1498" y="93"/>
                  </a:cubicBezTo>
                  <a:cubicBezTo>
                    <a:pt x="1266" y="30"/>
                    <a:pt x="1027" y="0"/>
                    <a:pt x="7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6578;p88">
              <a:extLst>
                <a:ext uri="{FF2B5EF4-FFF2-40B4-BE49-F238E27FC236}">
                  <a16:creationId xmlns:a16="http://schemas.microsoft.com/office/drawing/2014/main" id="{B474F54B-04F1-56D6-CCDF-61AF37CB6CAA}"/>
                </a:ext>
              </a:extLst>
            </p:cNvPr>
            <p:cNvSpPr/>
            <p:nvPr/>
          </p:nvSpPr>
          <p:spPr>
            <a:xfrm>
              <a:off x="1144413" y="4602336"/>
              <a:ext cx="81990" cy="19530"/>
            </a:xfrm>
            <a:custGeom>
              <a:avLst/>
              <a:gdLst/>
              <a:ahLst/>
              <a:cxnLst/>
              <a:rect l="l" t="t" r="r" b="b"/>
              <a:pathLst>
                <a:path w="1612" h="384" extrusionOk="0">
                  <a:moveTo>
                    <a:pt x="749" y="1"/>
                  </a:moveTo>
                  <a:cubicBezTo>
                    <a:pt x="540" y="1"/>
                    <a:pt x="330" y="24"/>
                    <a:pt x="120" y="67"/>
                  </a:cubicBezTo>
                  <a:cubicBezTo>
                    <a:pt x="40" y="93"/>
                    <a:pt x="1" y="173"/>
                    <a:pt x="14" y="252"/>
                  </a:cubicBezTo>
                  <a:cubicBezTo>
                    <a:pt x="37" y="321"/>
                    <a:pt x="100" y="360"/>
                    <a:pt x="169" y="360"/>
                  </a:cubicBezTo>
                  <a:cubicBezTo>
                    <a:pt x="179" y="360"/>
                    <a:pt x="189" y="359"/>
                    <a:pt x="199" y="357"/>
                  </a:cubicBezTo>
                  <a:cubicBezTo>
                    <a:pt x="383" y="315"/>
                    <a:pt x="567" y="294"/>
                    <a:pt x="751" y="294"/>
                  </a:cubicBezTo>
                  <a:cubicBezTo>
                    <a:pt x="963" y="294"/>
                    <a:pt x="1175" y="321"/>
                    <a:pt x="1387" y="371"/>
                  </a:cubicBezTo>
                  <a:lnTo>
                    <a:pt x="1427" y="371"/>
                  </a:lnTo>
                  <a:lnTo>
                    <a:pt x="1427" y="384"/>
                  </a:lnTo>
                  <a:cubicBezTo>
                    <a:pt x="1585" y="371"/>
                    <a:pt x="1612" y="146"/>
                    <a:pt x="1453" y="93"/>
                  </a:cubicBezTo>
                  <a:cubicBezTo>
                    <a:pt x="1222" y="30"/>
                    <a:pt x="987" y="1"/>
                    <a:pt x="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6579;p88">
              <a:extLst>
                <a:ext uri="{FF2B5EF4-FFF2-40B4-BE49-F238E27FC236}">
                  <a16:creationId xmlns:a16="http://schemas.microsoft.com/office/drawing/2014/main" id="{03013952-E28E-7E2E-0657-0C45C0EA8A35}"/>
                </a:ext>
              </a:extLst>
            </p:cNvPr>
            <p:cNvSpPr/>
            <p:nvPr/>
          </p:nvSpPr>
          <p:spPr>
            <a:xfrm>
              <a:off x="1521253" y="1950699"/>
              <a:ext cx="22888" cy="311568"/>
            </a:xfrm>
            <a:custGeom>
              <a:avLst/>
              <a:gdLst/>
              <a:ahLst/>
              <a:cxnLst/>
              <a:rect l="l" t="t" r="r" b="b"/>
              <a:pathLst>
                <a:path w="450" h="6126" extrusionOk="0">
                  <a:moveTo>
                    <a:pt x="106" y="1"/>
                  </a:moveTo>
                  <a:cubicBezTo>
                    <a:pt x="57" y="1"/>
                    <a:pt x="7" y="31"/>
                    <a:pt x="1" y="90"/>
                  </a:cubicBezTo>
                  <a:cubicBezTo>
                    <a:pt x="1" y="130"/>
                    <a:pt x="1" y="4052"/>
                    <a:pt x="225" y="6020"/>
                  </a:cubicBezTo>
                  <a:cubicBezTo>
                    <a:pt x="225" y="6086"/>
                    <a:pt x="278" y="6126"/>
                    <a:pt x="331" y="6126"/>
                  </a:cubicBezTo>
                  <a:lnTo>
                    <a:pt x="344" y="6126"/>
                  </a:lnTo>
                  <a:cubicBezTo>
                    <a:pt x="397" y="6112"/>
                    <a:pt x="450" y="6059"/>
                    <a:pt x="436" y="6007"/>
                  </a:cubicBezTo>
                  <a:cubicBezTo>
                    <a:pt x="212" y="4039"/>
                    <a:pt x="212" y="130"/>
                    <a:pt x="212" y="90"/>
                  </a:cubicBezTo>
                  <a:cubicBezTo>
                    <a:pt x="205" y="31"/>
                    <a:pt x="156" y="1"/>
                    <a:pt x="1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6580;p88">
              <a:extLst>
                <a:ext uri="{FF2B5EF4-FFF2-40B4-BE49-F238E27FC236}">
                  <a16:creationId xmlns:a16="http://schemas.microsoft.com/office/drawing/2014/main" id="{AC7A79F6-5066-CDEE-FEBC-00C5FEA507F1}"/>
                </a:ext>
              </a:extLst>
            </p:cNvPr>
            <p:cNvSpPr/>
            <p:nvPr/>
          </p:nvSpPr>
          <p:spPr>
            <a:xfrm>
              <a:off x="1339216" y="1885395"/>
              <a:ext cx="151214" cy="151919"/>
            </a:xfrm>
            <a:custGeom>
              <a:avLst/>
              <a:gdLst/>
              <a:ahLst/>
              <a:cxnLst/>
              <a:rect l="l" t="t" r="r" b="b"/>
              <a:pathLst>
                <a:path w="2973" h="2987" extrusionOk="0">
                  <a:moveTo>
                    <a:pt x="2523" y="212"/>
                  </a:moveTo>
                  <a:cubicBezTo>
                    <a:pt x="2563" y="569"/>
                    <a:pt x="2668" y="1889"/>
                    <a:pt x="2153" y="2483"/>
                  </a:cubicBezTo>
                  <a:cubicBezTo>
                    <a:pt x="1975" y="2682"/>
                    <a:pt x="1734" y="2781"/>
                    <a:pt x="1493" y="2781"/>
                  </a:cubicBezTo>
                  <a:cubicBezTo>
                    <a:pt x="1252" y="2781"/>
                    <a:pt x="1011" y="2682"/>
                    <a:pt x="833" y="2483"/>
                  </a:cubicBezTo>
                  <a:cubicBezTo>
                    <a:pt x="318" y="1889"/>
                    <a:pt x="436" y="569"/>
                    <a:pt x="476" y="212"/>
                  </a:cubicBezTo>
                  <a:close/>
                  <a:moveTo>
                    <a:pt x="370" y="1"/>
                  </a:moveTo>
                  <a:cubicBezTo>
                    <a:pt x="318" y="1"/>
                    <a:pt x="278" y="40"/>
                    <a:pt x="265" y="93"/>
                  </a:cubicBezTo>
                  <a:cubicBezTo>
                    <a:pt x="252" y="159"/>
                    <a:pt x="1" y="1863"/>
                    <a:pt x="661" y="2629"/>
                  </a:cubicBezTo>
                  <a:cubicBezTo>
                    <a:pt x="863" y="2856"/>
                    <a:pt x="1148" y="2986"/>
                    <a:pt x="1450" y="2986"/>
                  </a:cubicBezTo>
                  <a:cubicBezTo>
                    <a:pt x="1464" y="2986"/>
                    <a:pt x="1478" y="2986"/>
                    <a:pt x="1493" y="2985"/>
                  </a:cubicBezTo>
                  <a:cubicBezTo>
                    <a:pt x="1507" y="2986"/>
                    <a:pt x="1522" y="2986"/>
                    <a:pt x="1536" y="2986"/>
                  </a:cubicBezTo>
                  <a:cubicBezTo>
                    <a:pt x="1836" y="2986"/>
                    <a:pt x="2110" y="2856"/>
                    <a:pt x="2312" y="2629"/>
                  </a:cubicBezTo>
                  <a:cubicBezTo>
                    <a:pt x="2972" y="1863"/>
                    <a:pt x="2721" y="159"/>
                    <a:pt x="2708" y="93"/>
                  </a:cubicBezTo>
                  <a:cubicBezTo>
                    <a:pt x="2708" y="40"/>
                    <a:pt x="2655" y="1"/>
                    <a:pt x="26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6581;p88">
              <a:extLst>
                <a:ext uri="{FF2B5EF4-FFF2-40B4-BE49-F238E27FC236}">
                  <a16:creationId xmlns:a16="http://schemas.microsoft.com/office/drawing/2014/main" id="{2C45AC81-AE10-551A-BA7F-AE2D540078A1}"/>
                </a:ext>
              </a:extLst>
            </p:cNvPr>
            <p:cNvSpPr/>
            <p:nvPr/>
          </p:nvSpPr>
          <p:spPr>
            <a:xfrm>
              <a:off x="1170607" y="1485076"/>
              <a:ext cx="172017" cy="178163"/>
            </a:xfrm>
            <a:custGeom>
              <a:avLst/>
              <a:gdLst/>
              <a:ahLst/>
              <a:cxnLst/>
              <a:rect l="l" t="t" r="r" b="b"/>
              <a:pathLst>
                <a:path w="3382" h="3503" extrusionOk="0">
                  <a:moveTo>
                    <a:pt x="1" y="1"/>
                  </a:moveTo>
                  <a:lnTo>
                    <a:pt x="1" y="2946"/>
                  </a:lnTo>
                  <a:cubicBezTo>
                    <a:pt x="1" y="2946"/>
                    <a:pt x="805" y="3502"/>
                    <a:pt x="1807" y="3502"/>
                  </a:cubicBezTo>
                  <a:cubicBezTo>
                    <a:pt x="2212" y="3502"/>
                    <a:pt x="2649" y="3411"/>
                    <a:pt x="3078" y="3157"/>
                  </a:cubicBezTo>
                  <a:cubicBezTo>
                    <a:pt x="3184" y="3091"/>
                    <a:pt x="3276" y="3025"/>
                    <a:pt x="3382" y="2946"/>
                  </a:cubicBezTo>
                  <a:lnTo>
                    <a:pt x="3382" y="2100"/>
                  </a:lnTo>
                  <a:lnTo>
                    <a:pt x="2972" y="185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8C9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6582;p88">
              <a:extLst>
                <a:ext uri="{FF2B5EF4-FFF2-40B4-BE49-F238E27FC236}">
                  <a16:creationId xmlns:a16="http://schemas.microsoft.com/office/drawing/2014/main" id="{AF4CCE50-A00F-5F7D-FD10-E2FBB8602CFC}"/>
                </a:ext>
              </a:extLst>
            </p:cNvPr>
            <p:cNvSpPr/>
            <p:nvPr/>
          </p:nvSpPr>
          <p:spPr>
            <a:xfrm>
              <a:off x="1216281" y="1553584"/>
              <a:ext cx="126342" cy="92057"/>
            </a:xfrm>
            <a:custGeom>
              <a:avLst/>
              <a:gdLst/>
              <a:ahLst/>
              <a:cxnLst/>
              <a:rect l="l" t="t" r="r" b="b"/>
              <a:pathLst>
                <a:path w="2484" h="1810" extrusionOk="0">
                  <a:moveTo>
                    <a:pt x="1" y="1"/>
                  </a:moveTo>
                  <a:cubicBezTo>
                    <a:pt x="1" y="1"/>
                    <a:pt x="925" y="1321"/>
                    <a:pt x="2180" y="1810"/>
                  </a:cubicBezTo>
                  <a:cubicBezTo>
                    <a:pt x="2286" y="1744"/>
                    <a:pt x="2378" y="1678"/>
                    <a:pt x="2484" y="1599"/>
                  </a:cubicBezTo>
                  <a:lnTo>
                    <a:pt x="2484" y="727"/>
                  </a:lnTo>
                  <a:lnTo>
                    <a:pt x="2074" y="51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08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6583;p88">
              <a:extLst>
                <a:ext uri="{FF2B5EF4-FFF2-40B4-BE49-F238E27FC236}">
                  <a16:creationId xmlns:a16="http://schemas.microsoft.com/office/drawing/2014/main" id="{C285A005-B538-C5B5-A06F-3E4041A243F6}"/>
                </a:ext>
              </a:extLst>
            </p:cNvPr>
            <p:cNvSpPr/>
            <p:nvPr/>
          </p:nvSpPr>
          <p:spPr>
            <a:xfrm>
              <a:off x="1106825" y="1591220"/>
              <a:ext cx="163269" cy="175365"/>
            </a:xfrm>
            <a:custGeom>
              <a:avLst/>
              <a:gdLst/>
              <a:ahLst/>
              <a:cxnLst/>
              <a:rect l="l" t="t" r="r" b="b"/>
              <a:pathLst>
                <a:path w="3210" h="3448" extrusionOk="0">
                  <a:moveTo>
                    <a:pt x="1268" y="0"/>
                  </a:moveTo>
                  <a:cubicBezTo>
                    <a:pt x="621" y="145"/>
                    <a:pt x="132" y="661"/>
                    <a:pt x="0" y="1308"/>
                  </a:cubicBezTo>
                  <a:cubicBezTo>
                    <a:pt x="964" y="2311"/>
                    <a:pt x="1823" y="3196"/>
                    <a:pt x="3209" y="3447"/>
                  </a:cubicBezTo>
                  <a:lnTo>
                    <a:pt x="3209" y="1427"/>
                  </a:lnTo>
                  <a:cubicBezTo>
                    <a:pt x="2417" y="1189"/>
                    <a:pt x="1730" y="687"/>
                    <a:pt x="126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584;p88">
              <a:extLst>
                <a:ext uri="{FF2B5EF4-FFF2-40B4-BE49-F238E27FC236}">
                  <a16:creationId xmlns:a16="http://schemas.microsoft.com/office/drawing/2014/main" id="{1F755F04-5C88-54E6-2C15-8F3FF3A2B09A}"/>
                </a:ext>
              </a:extLst>
            </p:cNvPr>
            <p:cNvSpPr/>
            <p:nvPr/>
          </p:nvSpPr>
          <p:spPr>
            <a:xfrm>
              <a:off x="1270043" y="1605970"/>
              <a:ext cx="136413" cy="160616"/>
            </a:xfrm>
            <a:custGeom>
              <a:avLst/>
              <a:gdLst/>
              <a:ahLst/>
              <a:cxnLst/>
              <a:rect l="l" t="t" r="r" b="b"/>
              <a:pathLst>
                <a:path w="2682" h="3158" extrusionOk="0">
                  <a:moveTo>
                    <a:pt x="1453" y="1"/>
                  </a:moveTo>
                  <a:cubicBezTo>
                    <a:pt x="740" y="1110"/>
                    <a:pt x="0" y="1137"/>
                    <a:pt x="0" y="1137"/>
                  </a:cubicBezTo>
                  <a:lnTo>
                    <a:pt x="0" y="3157"/>
                  </a:lnTo>
                  <a:cubicBezTo>
                    <a:pt x="1308" y="2827"/>
                    <a:pt x="1796" y="2418"/>
                    <a:pt x="2681" y="1321"/>
                  </a:cubicBezTo>
                  <a:cubicBezTo>
                    <a:pt x="2338" y="199"/>
                    <a:pt x="1453" y="1"/>
                    <a:pt x="14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585;p88">
              <a:extLst>
                <a:ext uri="{FF2B5EF4-FFF2-40B4-BE49-F238E27FC236}">
                  <a16:creationId xmlns:a16="http://schemas.microsoft.com/office/drawing/2014/main" id="{5BF245BA-D9A9-A9C1-86DF-459BC429455D}"/>
                </a:ext>
              </a:extLst>
            </p:cNvPr>
            <p:cNvSpPr/>
            <p:nvPr/>
          </p:nvSpPr>
          <p:spPr>
            <a:xfrm>
              <a:off x="1190087" y="1794711"/>
              <a:ext cx="179392" cy="808115"/>
            </a:xfrm>
            <a:custGeom>
              <a:avLst/>
              <a:gdLst/>
              <a:ahLst/>
              <a:cxnLst/>
              <a:rect l="l" t="t" r="r" b="b"/>
              <a:pathLst>
                <a:path w="3527" h="15889" extrusionOk="0">
                  <a:moveTo>
                    <a:pt x="1929" y="1"/>
                  </a:moveTo>
                  <a:lnTo>
                    <a:pt x="1229" y="27"/>
                  </a:lnTo>
                  <a:lnTo>
                    <a:pt x="1123" y="978"/>
                  </a:lnTo>
                  <a:lnTo>
                    <a:pt x="1084" y="1387"/>
                  </a:lnTo>
                  <a:lnTo>
                    <a:pt x="991" y="2312"/>
                  </a:lnTo>
                  <a:lnTo>
                    <a:pt x="952" y="2721"/>
                  </a:lnTo>
                  <a:lnTo>
                    <a:pt x="859" y="3646"/>
                  </a:lnTo>
                  <a:lnTo>
                    <a:pt x="820" y="4055"/>
                  </a:lnTo>
                  <a:lnTo>
                    <a:pt x="714" y="4980"/>
                  </a:lnTo>
                  <a:lnTo>
                    <a:pt x="674" y="5376"/>
                  </a:lnTo>
                  <a:lnTo>
                    <a:pt x="582" y="6300"/>
                  </a:lnTo>
                  <a:lnTo>
                    <a:pt x="542" y="6710"/>
                  </a:lnTo>
                  <a:lnTo>
                    <a:pt x="450" y="7634"/>
                  </a:lnTo>
                  <a:lnTo>
                    <a:pt x="410" y="8044"/>
                  </a:lnTo>
                  <a:lnTo>
                    <a:pt x="318" y="8968"/>
                  </a:lnTo>
                  <a:lnTo>
                    <a:pt x="278" y="9377"/>
                  </a:lnTo>
                  <a:lnTo>
                    <a:pt x="172" y="10302"/>
                  </a:lnTo>
                  <a:lnTo>
                    <a:pt x="133" y="10698"/>
                  </a:lnTo>
                  <a:lnTo>
                    <a:pt x="40" y="11622"/>
                  </a:lnTo>
                  <a:lnTo>
                    <a:pt x="1" y="12032"/>
                  </a:lnTo>
                  <a:lnTo>
                    <a:pt x="1" y="12085"/>
                  </a:lnTo>
                  <a:lnTo>
                    <a:pt x="265" y="12600"/>
                  </a:lnTo>
                  <a:lnTo>
                    <a:pt x="384" y="12837"/>
                  </a:lnTo>
                  <a:lnTo>
                    <a:pt x="384" y="12851"/>
                  </a:lnTo>
                  <a:lnTo>
                    <a:pt x="674" y="13392"/>
                  </a:lnTo>
                  <a:lnTo>
                    <a:pt x="793" y="13630"/>
                  </a:lnTo>
                  <a:lnTo>
                    <a:pt x="1084" y="14171"/>
                  </a:lnTo>
                  <a:lnTo>
                    <a:pt x="1203" y="14422"/>
                  </a:lnTo>
                  <a:lnTo>
                    <a:pt x="1480" y="14964"/>
                  </a:lnTo>
                  <a:lnTo>
                    <a:pt x="1612" y="15201"/>
                  </a:lnTo>
                  <a:lnTo>
                    <a:pt x="1969" y="15888"/>
                  </a:lnTo>
                  <a:lnTo>
                    <a:pt x="2695" y="14119"/>
                  </a:lnTo>
                  <a:lnTo>
                    <a:pt x="2946" y="13498"/>
                  </a:lnTo>
                  <a:lnTo>
                    <a:pt x="3527" y="12111"/>
                  </a:lnTo>
                  <a:lnTo>
                    <a:pt x="3527" y="12098"/>
                  </a:lnTo>
                  <a:lnTo>
                    <a:pt x="3487" y="11768"/>
                  </a:lnTo>
                  <a:lnTo>
                    <a:pt x="3382" y="11041"/>
                  </a:lnTo>
                  <a:lnTo>
                    <a:pt x="3342" y="10711"/>
                  </a:lnTo>
                  <a:lnTo>
                    <a:pt x="3250" y="9985"/>
                  </a:lnTo>
                  <a:lnTo>
                    <a:pt x="3197" y="9668"/>
                  </a:lnTo>
                  <a:lnTo>
                    <a:pt x="3104" y="8928"/>
                  </a:lnTo>
                  <a:lnTo>
                    <a:pt x="3065" y="8611"/>
                  </a:lnTo>
                  <a:lnTo>
                    <a:pt x="2972" y="7872"/>
                  </a:lnTo>
                  <a:lnTo>
                    <a:pt x="2919" y="7555"/>
                  </a:lnTo>
                  <a:lnTo>
                    <a:pt x="2827" y="6815"/>
                  </a:lnTo>
                  <a:lnTo>
                    <a:pt x="2787" y="6498"/>
                  </a:lnTo>
                  <a:lnTo>
                    <a:pt x="2695" y="5759"/>
                  </a:lnTo>
                  <a:lnTo>
                    <a:pt x="2642" y="5442"/>
                  </a:lnTo>
                  <a:lnTo>
                    <a:pt x="2550" y="4702"/>
                  </a:lnTo>
                  <a:lnTo>
                    <a:pt x="2510" y="4385"/>
                  </a:lnTo>
                  <a:lnTo>
                    <a:pt x="2404" y="3646"/>
                  </a:lnTo>
                  <a:lnTo>
                    <a:pt x="2365" y="3329"/>
                  </a:lnTo>
                  <a:lnTo>
                    <a:pt x="2272" y="2589"/>
                  </a:lnTo>
                  <a:lnTo>
                    <a:pt x="2233" y="2272"/>
                  </a:lnTo>
                  <a:lnTo>
                    <a:pt x="2127" y="1546"/>
                  </a:lnTo>
                  <a:lnTo>
                    <a:pt x="2087" y="1216"/>
                  </a:lnTo>
                  <a:lnTo>
                    <a:pt x="1995" y="489"/>
                  </a:lnTo>
                  <a:lnTo>
                    <a:pt x="1955" y="159"/>
                  </a:lnTo>
                  <a:lnTo>
                    <a:pt x="192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586;p88">
              <a:extLst>
                <a:ext uri="{FF2B5EF4-FFF2-40B4-BE49-F238E27FC236}">
                  <a16:creationId xmlns:a16="http://schemas.microsoft.com/office/drawing/2014/main" id="{2E031409-960B-A41B-036A-527587B83393}"/>
                </a:ext>
              </a:extLst>
            </p:cNvPr>
            <p:cNvSpPr/>
            <p:nvPr/>
          </p:nvSpPr>
          <p:spPr>
            <a:xfrm>
              <a:off x="1245171" y="1802798"/>
              <a:ext cx="46387" cy="62507"/>
            </a:xfrm>
            <a:custGeom>
              <a:avLst/>
              <a:gdLst/>
              <a:ahLst/>
              <a:cxnLst/>
              <a:rect l="l" t="t" r="r" b="b"/>
              <a:pathLst>
                <a:path w="912" h="1229" extrusionOk="0">
                  <a:moveTo>
                    <a:pt x="872" y="0"/>
                  </a:moveTo>
                  <a:lnTo>
                    <a:pt x="40" y="819"/>
                  </a:lnTo>
                  <a:lnTo>
                    <a:pt x="1" y="1228"/>
                  </a:lnTo>
                  <a:lnTo>
                    <a:pt x="912" y="330"/>
                  </a:lnTo>
                  <a:lnTo>
                    <a:pt x="8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587;p88">
              <a:extLst>
                <a:ext uri="{FF2B5EF4-FFF2-40B4-BE49-F238E27FC236}">
                  <a16:creationId xmlns:a16="http://schemas.microsoft.com/office/drawing/2014/main" id="{B48EB915-A8EA-1CF6-F3DA-07488F1A25B2}"/>
                </a:ext>
              </a:extLst>
            </p:cNvPr>
            <p:cNvSpPr/>
            <p:nvPr/>
          </p:nvSpPr>
          <p:spPr>
            <a:xfrm>
              <a:off x="1238457" y="1856506"/>
              <a:ext cx="59814" cy="76646"/>
            </a:xfrm>
            <a:custGeom>
              <a:avLst/>
              <a:gdLst/>
              <a:ahLst/>
              <a:cxnLst/>
              <a:rect l="l" t="t" r="r" b="b"/>
              <a:pathLst>
                <a:path w="1176" h="1507" extrusionOk="0">
                  <a:moveTo>
                    <a:pt x="1136" y="1"/>
                  </a:moveTo>
                  <a:lnTo>
                    <a:pt x="40" y="1097"/>
                  </a:lnTo>
                  <a:lnTo>
                    <a:pt x="1" y="1506"/>
                  </a:lnTo>
                  <a:lnTo>
                    <a:pt x="1176" y="331"/>
                  </a:lnTo>
                  <a:lnTo>
                    <a:pt x="113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4" name="Google Shape;6588;p88">
              <a:extLst>
                <a:ext uri="{FF2B5EF4-FFF2-40B4-BE49-F238E27FC236}">
                  <a16:creationId xmlns:a16="http://schemas.microsoft.com/office/drawing/2014/main" id="{5904098C-9191-343D-09FF-02CFC6A607D8}"/>
                </a:ext>
              </a:extLst>
            </p:cNvPr>
            <p:cNvSpPr/>
            <p:nvPr/>
          </p:nvSpPr>
          <p:spPr>
            <a:xfrm>
              <a:off x="1231743" y="1910265"/>
              <a:ext cx="73954" cy="90734"/>
            </a:xfrm>
            <a:custGeom>
              <a:avLst/>
              <a:gdLst/>
              <a:ahLst/>
              <a:cxnLst/>
              <a:rect l="l" t="t" r="r" b="b"/>
              <a:pathLst>
                <a:path w="1454" h="1784" extrusionOk="0">
                  <a:moveTo>
                    <a:pt x="1414" y="0"/>
                  </a:moveTo>
                  <a:lnTo>
                    <a:pt x="40" y="1374"/>
                  </a:lnTo>
                  <a:lnTo>
                    <a:pt x="1" y="1783"/>
                  </a:lnTo>
                  <a:lnTo>
                    <a:pt x="1453" y="317"/>
                  </a:lnTo>
                  <a:lnTo>
                    <a:pt x="141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5" name="Google Shape;6589;p88">
              <a:extLst>
                <a:ext uri="{FF2B5EF4-FFF2-40B4-BE49-F238E27FC236}">
                  <a16:creationId xmlns:a16="http://schemas.microsoft.com/office/drawing/2014/main" id="{7E60C267-33E2-D0CE-DACB-952760A24674}"/>
                </a:ext>
              </a:extLst>
            </p:cNvPr>
            <p:cNvSpPr/>
            <p:nvPr/>
          </p:nvSpPr>
          <p:spPr>
            <a:xfrm>
              <a:off x="1224368" y="1963973"/>
              <a:ext cx="88043" cy="104161"/>
            </a:xfrm>
            <a:custGeom>
              <a:avLst/>
              <a:gdLst/>
              <a:ahLst/>
              <a:cxnLst/>
              <a:rect l="l" t="t" r="r" b="b"/>
              <a:pathLst>
                <a:path w="1731" h="2048" extrusionOk="0">
                  <a:moveTo>
                    <a:pt x="1691" y="1"/>
                  </a:moveTo>
                  <a:lnTo>
                    <a:pt x="40" y="1652"/>
                  </a:lnTo>
                  <a:lnTo>
                    <a:pt x="0" y="2048"/>
                  </a:lnTo>
                  <a:lnTo>
                    <a:pt x="1730" y="318"/>
                  </a:lnTo>
                  <a:lnTo>
                    <a:pt x="169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6" name="Google Shape;6590;p88">
              <a:extLst>
                <a:ext uri="{FF2B5EF4-FFF2-40B4-BE49-F238E27FC236}">
                  <a16:creationId xmlns:a16="http://schemas.microsoft.com/office/drawing/2014/main" id="{800D2FF1-7FB7-070D-6A65-F9132F1E99B8}"/>
                </a:ext>
              </a:extLst>
            </p:cNvPr>
            <p:cNvSpPr/>
            <p:nvPr/>
          </p:nvSpPr>
          <p:spPr>
            <a:xfrm>
              <a:off x="1217655" y="2017732"/>
              <a:ext cx="102132" cy="118249"/>
            </a:xfrm>
            <a:custGeom>
              <a:avLst/>
              <a:gdLst/>
              <a:ahLst/>
              <a:cxnLst/>
              <a:rect l="l" t="t" r="r" b="b"/>
              <a:pathLst>
                <a:path w="2008" h="2325" extrusionOk="0">
                  <a:moveTo>
                    <a:pt x="1968" y="0"/>
                  </a:moveTo>
                  <a:lnTo>
                    <a:pt x="40" y="1915"/>
                  </a:lnTo>
                  <a:lnTo>
                    <a:pt x="0" y="2325"/>
                  </a:lnTo>
                  <a:lnTo>
                    <a:pt x="2008" y="317"/>
                  </a:lnTo>
                  <a:lnTo>
                    <a:pt x="196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7" name="Google Shape;6591;p88">
              <a:extLst>
                <a:ext uri="{FF2B5EF4-FFF2-40B4-BE49-F238E27FC236}">
                  <a16:creationId xmlns:a16="http://schemas.microsoft.com/office/drawing/2014/main" id="{7B2BA87E-A7A9-96AF-9F81-A61C0B245A79}"/>
                </a:ext>
              </a:extLst>
            </p:cNvPr>
            <p:cNvSpPr/>
            <p:nvPr/>
          </p:nvSpPr>
          <p:spPr>
            <a:xfrm>
              <a:off x="1210941" y="2071441"/>
              <a:ext cx="116221" cy="132389"/>
            </a:xfrm>
            <a:custGeom>
              <a:avLst/>
              <a:gdLst/>
              <a:ahLst/>
              <a:cxnLst/>
              <a:rect l="l" t="t" r="r" b="b"/>
              <a:pathLst>
                <a:path w="2285" h="2603" extrusionOk="0">
                  <a:moveTo>
                    <a:pt x="2232" y="1"/>
                  </a:moveTo>
                  <a:lnTo>
                    <a:pt x="40" y="2193"/>
                  </a:lnTo>
                  <a:lnTo>
                    <a:pt x="0" y="2603"/>
                  </a:lnTo>
                  <a:lnTo>
                    <a:pt x="2285" y="318"/>
                  </a:lnTo>
                  <a:lnTo>
                    <a:pt x="223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8" name="Google Shape;6592;p88">
              <a:extLst>
                <a:ext uri="{FF2B5EF4-FFF2-40B4-BE49-F238E27FC236}">
                  <a16:creationId xmlns:a16="http://schemas.microsoft.com/office/drawing/2014/main" id="{CCDFC7C3-DBC4-1DA8-F7F1-7929376CDCD2}"/>
                </a:ext>
              </a:extLst>
            </p:cNvPr>
            <p:cNvSpPr/>
            <p:nvPr/>
          </p:nvSpPr>
          <p:spPr>
            <a:xfrm>
              <a:off x="1204227" y="2125200"/>
              <a:ext cx="129649" cy="146477"/>
            </a:xfrm>
            <a:custGeom>
              <a:avLst/>
              <a:gdLst/>
              <a:ahLst/>
              <a:cxnLst/>
              <a:rect l="l" t="t" r="r" b="b"/>
              <a:pathLst>
                <a:path w="2549" h="2880" extrusionOk="0">
                  <a:moveTo>
                    <a:pt x="2509" y="0"/>
                  </a:moveTo>
                  <a:lnTo>
                    <a:pt x="40" y="2470"/>
                  </a:lnTo>
                  <a:lnTo>
                    <a:pt x="0" y="2879"/>
                  </a:lnTo>
                  <a:lnTo>
                    <a:pt x="2549" y="317"/>
                  </a:lnTo>
                  <a:lnTo>
                    <a:pt x="250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9" name="Google Shape;6593;p88">
              <a:extLst>
                <a:ext uri="{FF2B5EF4-FFF2-40B4-BE49-F238E27FC236}">
                  <a16:creationId xmlns:a16="http://schemas.microsoft.com/office/drawing/2014/main" id="{942A4427-8A07-6902-6555-651147F4CEFE}"/>
                </a:ext>
              </a:extLst>
            </p:cNvPr>
            <p:cNvSpPr/>
            <p:nvPr/>
          </p:nvSpPr>
          <p:spPr>
            <a:xfrm>
              <a:off x="1196801" y="2178908"/>
              <a:ext cx="144500" cy="159955"/>
            </a:xfrm>
            <a:custGeom>
              <a:avLst/>
              <a:gdLst/>
              <a:ahLst/>
              <a:cxnLst/>
              <a:rect l="l" t="t" r="r" b="b"/>
              <a:pathLst>
                <a:path w="2841" h="3145" extrusionOk="0">
                  <a:moveTo>
                    <a:pt x="2787" y="1"/>
                  </a:moveTo>
                  <a:lnTo>
                    <a:pt x="40" y="2748"/>
                  </a:lnTo>
                  <a:lnTo>
                    <a:pt x="1" y="3144"/>
                  </a:lnTo>
                  <a:lnTo>
                    <a:pt x="2840" y="318"/>
                  </a:lnTo>
                  <a:lnTo>
                    <a:pt x="278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0" name="Google Shape;6594;p88">
              <a:extLst>
                <a:ext uri="{FF2B5EF4-FFF2-40B4-BE49-F238E27FC236}">
                  <a16:creationId xmlns:a16="http://schemas.microsoft.com/office/drawing/2014/main" id="{8EA27ACF-6E28-C90F-C7D1-F891C4BD7AF9}"/>
                </a:ext>
              </a:extLst>
            </p:cNvPr>
            <p:cNvSpPr/>
            <p:nvPr/>
          </p:nvSpPr>
          <p:spPr>
            <a:xfrm>
              <a:off x="1190087" y="2232667"/>
              <a:ext cx="157928" cy="173992"/>
            </a:xfrm>
            <a:custGeom>
              <a:avLst/>
              <a:gdLst/>
              <a:ahLst/>
              <a:cxnLst/>
              <a:rect l="l" t="t" r="r" b="b"/>
              <a:pathLst>
                <a:path w="3105" h="3421" extrusionOk="0">
                  <a:moveTo>
                    <a:pt x="3065" y="0"/>
                  </a:moveTo>
                  <a:lnTo>
                    <a:pt x="40" y="3011"/>
                  </a:lnTo>
                  <a:lnTo>
                    <a:pt x="1" y="3421"/>
                  </a:lnTo>
                  <a:lnTo>
                    <a:pt x="3104" y="317"/>
                  </a:lnTo>
                  <a:lnTo>
                    <a:pt x="306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1" name="Google Shape;6595;p88">
              <a:extLst>
                <a:ext uri="{FF2B5EF4-FFF2-40B4-BE49-F238E27FC236}">
                  <a16:creationId xmlns:a16="http://schemas.microsoft.com/office/drawing/2014/main" id="{6FB310D1-76FE-859C-E975-5B13509A4BAB}"/>
                </a:ext>
              </a:extLst>
            </p:cNvPr>
            <p:cNvSpPr/>
            <p:nvPr/>
          </p:nvSpPr>
          <p:spPr>
            <a:xfrm>
              <a:off x="1203515" y="2286375"/>
              <a:ext cx="151875" cy="161277"/>
            </a:xfrm>
            <a:custGeom>
              <a:avLst/>
              <a:gdLst/>
              <a:ahLst/>
              <a:cxnLst/>
              <a:rect l="l" t="t" r="r" b="b"/>
              <a:pathLst>
                <a:path w="2986" h="3171" extrusionOk="0">
                  <a:moveTo>
                    <a:pt x="2933" y="1"/>
                  </a:moveTo>
                  <a:lnTo>
                    <a:pt x="1" y="2933"/>
                  </a:lnTo>
                  <a:lnTo>
                    <a:pt x="120" y="3170"/>
                  </a:lnTo>
                  <a:lnTo>
                    <a:pt x="2986" y="318"/>
                  </a:lnTo>
                  <a:lnTo>
                    <a:pt x="293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2" name="Google Shape;6596;p88">
              <a:extLst>
                <a:ext uri="{FF2B5EF4-FFF2-40B4-BE49-F238E27FC236}">
                  <a16:creationId xmlns:a16="http://schemas.microsoft.com/office/drawing/2014/main" id="{9C4EA37F-312C-8EF6-C83A-3704B78D745A}"/>
                </a:ext>
              </a:extLst>
            </p:cNvPr>
            <p:cNvSpPr/>
            <p:nvPr/>
          </p:nvSpPr>
          <p:spPr>
            <a:xfrm>
              <a:off x="1224368" y="2339473"/>
              <a:ext cx="137736" cy="148460"/>
            </a:xfrm>
            <a:custGeom>
              <a:avLst/>
              <a:gdLst/>
              <a:ahLst/>
              <a:cxnLst/>
              <a:rect l="l" t="t" r="r" b="b"/>
              <a:pathLst>
                <a:path w="2708" h="2919" extrusionOk="0">
                  <a:moveTo>
                    <a:pt x="2668" y="0"/>
                  </a:moveTo>
                  <a:lnTo>
                    <a:pt x="0" y="2681"/>
                  </a:lnTo>
                  <a:lnTo>
                    <a:pt x="119" y="2919"/>
                  </a:lnTo>
                  <a:lnTo>
                    <a:pt x="2708" y="330"/>
                  </a:lnTo>
                  <a:lnTo>
                    <a:pt x="266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3" name="Google Shape;6597;p88">
              <a:extLst>
                <a:ext uri="{FF2B5EF4-FFF2-40B4-BE49-F238E27FC236}">
                  <a16:creationId xmlns:a16="http://schemas.microsoft.com/office/drawing/2014/main" id="{66D4485F-17D6-36F4-BC42-50B114A6E6CC}"/>
                </a:ext>
              </a:extLst>
            </p:cNvPr>
            <p:cNvSpPr/>
            <p:nvPr/>
          </p:nvSpPr>
          <p:spPr>
            <a:xfrm>
              <a:off x="1245171" y="2393181"/>
              <a:ext cx="124308" cy="135084"/>
            </a:xfrm>
            <a:custGeom>
              <a:avLst/>
              <a:gdLst/>
              <a:ahLst/>
              <a:cxnLst/>
              <a:rect l="l" t="t" r="r" b="b"/>
              <a:pathLst>
                <a:path w="2444" h="2656" extrusionOk="0">
                  <a:moveTo>
                    <a:pt x="2404" y="1"/>
                  </a:moveTo>
                  <a:lnTo>
                    <a:pt x="1" y="2404"/>
                  </a:lnTo>
                  <a:lnTo>
                    <a:pt x="120" y="2655"/>
                  </a:lnTo>
                  <a:lnTo>
                    <a:pt x="2444" y="331"/>
                  </a:lnTo>
                  <a:lnTo>
                    <a:pt x="240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4" name="Google Shape;6598;p88">
              <a:extLst>
                <a:ext uri="{FF2B5EF4-FFF2-40B4-BE49-F238E27FC236}">
                  <a16:creationId xmlns:a16="http://schemas.microsoft.com/office/drawing/2014/main" id="{43AC9688-A631-595F-CEF2-D3FEC2124B8E}"/>
                </a:ext>
              </a:extLst>
            </p:cNvPr>
            <p:cNvSpPr/>
            <p:nvPr/>
          </p:nvSpPr>
          <p:spPr>
            <a:xfrm>
              <a:off x="1265313" y="2481169"/>
              <a:ext cx="74615" cy="86716"/>
            </a:xfrm>
            <a:custGeom>
              <a:avLst/>
              <a:gdLst/>
              <a:ahLst/>
              <a:cxnLst/>
              <a:rect l="l" t="t" r="r" b="b"/>
              <a:pathLst>
                <a:path w="1467" h="1705" extrusionOk="0">
                  <a:moveTo>
                    <a:pt x="1467" y="1"/>
                  </a:moveTo>
                  <a:lnTo>
                    <a:pt x="1" y="1467"/>
                  </a:lnTo>
                  <a:lnTo>
                    <a:pt x="133" y="1704"/>
                  </a:lnTo>
                  <a:lnTo>
                    <a:pt x="1216" y="622"/>
                  </a:lnTo>
                  <a:lnTo>
                    <a:pt x="146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5" name="Google Shape;6599;p88">
              <a:extLst>
                <a:ext uri="{FF2B5EF4-FFF2-40B4-BE49-F238E27FC236}">
                  <a16:creationId xmlns:a16="http://schemas.microsoft.com/office/drawing/2014/main" id="{CE3A3B00-32BD-7AC9-383A-5495BD22751E}"/>
                </a:ext>
              </a:extLst>
            </p:cNvPr>
            <p:cNvSpPr/>
            <p:nvPr/>
          </p:nvSpPr>
          <p:spPr>
            <a:xfrm>
              <a:off x="1250563" y="1794711"/>
              <a:ext cx="40995" cy="45062"/>
            </a:xfrm>
            <a:custGeom>
              <a:avLst/>
              <a:gdLst/>
              <a:ahLst/>
              <a:cxnLst/>
              <a:rect l="l" t="t" r="r" b="b"/>
              <a:pathLst>
                <a:path w="806" h="886" extrusionOk="0">
                  <a:moveTo>
                    <a:pt x="740" y="1"/>
                  </a:moveTo>
                  <a:lnTo>
                    <a:pt x="383" y="555"/>
                  </a:lnTo>
                  <a:lnTo>
                    <a:pt x="40" y="27"/>
                  </a:lnTo>
                  <a:lnTo>
                    <a:pt x="0" y="397"/>
                  </a:lnTo>
                  <a:lnTo>
                    <a:pt x="397" y="886"/>
                  </a:lnTo>
                  <a:lnTo>
                    <a:pt x="806" y="476"/>
                  </a:lnTo>
                  <a:lnTo>
                    <a:pt x="74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6" name="Google Shape;6600;p88">
              <a:extLst>
                <a:ext uri="{FF2B5EF4-FFF2-40B4-BE49-F238E27FC236}">
                  <a16:creationId xmlns:a16="http://schemas.microsoft.com/office/drawing/2014/main" id="{C21D6CBC-5D82-23B4-F429-40BA3B20A662}"/>
                </a:ext>
              </a:extLst>
            </p:cNvPr>
            <p:cNvSpPr/>
            <p:nvPr/>
          </p:nvSpPr>
          <p:spPr>
            <a:xfrm>
              <a:off x="1222334" y="1691974"/>
              <a:ext cx="93434" cy="131015"/>
            </a:xfrm>
            <a:custGeom>
              <a:avLst/>
              <a:gdLst/>
              <a:ahLst/>
              <a:cxnLst/>
              <a:rect l="l" t="t" r="r" b="b"/>
              <a:pathLst>
                <a:path w="1837" h="2576" extrusionOk="0">
                  <a:moveTo>
                    <a:pt x="938" y="0"/>
                  </a:moveTo>
                  <a:lnTo>
                    <a:pt x="1" y="1176"/>
                  </a:lnTo>
                  <a:lnTo>
                    <a:pt x="938" y="2575"/>
                  </a:lnTo>
                  <a:lnTo>
                    <a:pt x="1836" y="1176"/>
                  </a:lnTo>
                  <a:lnTo>
                    <a:pt x="93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7" name="Google Shape;6601;p88">
              <a:extLst>
                <a:ext uri="{FF2B5EF4-FFF2-40B4-BE49-F238E27FC236}">
                  <a16:creationId xmlns:a16="http://schemas.microsoft.com/office/drawing/2014/main" id="{726A602E-093C-8E27-29D3-92EA4C7715D8}"/>
                </a:ext>
              </a:extLst>
            </p:cNvPr>
            <p:cNvSpPr/>
            <p:nvPr/>
          </p:nvSpPr>
          <p:spPr>
            <a:xfrm>
              <a:off x="1100111" y="1651795"/>
              <a:ext cx="313466" cy="148359"/>
            </a:xfrm>
            <a:custGeom>
              <a:avLst/>
              <a:gdLst/>
              <a:ahLst/>
              <a:cxnLst/>
              <a:rect l="l" t="t" r="r" b="b"/>
              <a:pathLst>
                <a:path w="6163" h="2917" extrusionOk="0">
                  <a:moveTo>
                    <a:pt x="137" y="1"/>
                  </a:moveTo>
                  <a:cubicBezTo>
                    <a:pt x="122" y="1"/>
                    <a:pt x="107" y="4"/>
                    <a:pt x="93" y="11"/>
                  </a:cubicBezTo>
                  <a:cubicBezTo>
                    <a:pt x="40" y="37"/>
                    <a:pt x="0" y="103"/>
                    <a:pt x="26" y="156"/>
                  </a:cubicBezTo>
                  <a:cubicBezTo>
                    <a:pt x="66" y="236"/>
                    <a:pt x="858" y="2150"/>
                    <a:pt x="1783" y="2903"/>
                  </a:cubicBezTo>
                  <a:cubicBezTo>
                    <a:pt x="1809" y="2916"/>
                    <a:pt x="1836" y="2916"/>
                    <a:pt x="1862" y="2916"/>
                  </a:cubicBezTo>
                  <a:lnTo>
                    <a:pt x="1875" y="2916"/>
                  </a:lnTo>
                  <a:cubicBezTo>
                    <a:pt x="1902" y="2916"/>
                    <a:pt x="1928" y="2890"/>
                    <a:pt x="1941" y="2877"/>
                  </a:cubicBezTo>
                  <a:lnTo>
                    <a:pt x="3341" y="975"/>
                  </a:lnTo>
                  <a:lnTo>
                    <a:pt x="4675" y="2864"/>
                  </a:lnTo>
                  <a:cubicBezTo>
                    <a:pt x="4688" y="2903"/>
                    <a:pt x="4728" y="2916"/>
                    <a:pt x="4768" y="2916"/>
                  </a:cubicBezTo>
                  <a:cubicBezTo>
                    <a:pt x="4807" y="2916"/>
                    <a:pt x="4834" y="2890"/>
                    <a:pt x="4860" y="2864"/>
                  </a:cubicBezTo>
                  <a:cubicBezTo>
                    <a:pt x="4860" y="2850"/>
                    <a:pt x="5560" y="1609"/>
                    <a:pt x="6128" y="473"/>
                  </a:cubicBezTo>
                  <a:cubicBezTo>
                    <a:pt x="6163" y="386"/>
                    <a:pt x="6095" y="317"/>
                    <a:pt x="6025" y="317"/>
                  </a:cubicBezTo>
                  <a:cubicBezTo>
                    <a:pt x="5989" y="317"/>
                    <a:pt x="5952" y="336"/>
                    <a:pt x="5930" y="381"/>
                  </a:cubicBezTo>
                  <a:cubicBezTo>
                    <a:pt x="5481" y="1266"/>
                    <a:pt x="4953" y="2243"/>
                    <a:pt x="4754" y="2599"/>
                  </a:cubicBezTo>
                  <a:lnTo>
                    <a:pt x="3434" y="724"/>
                  </a:lnTo>
                  <a:cubicBezTo>
                    <a:pt x="3407" y="698"/>
                    <a:pt x="3381" y="685"/>
                    <a:pt x="3341" y="685"/>
                  </a:cubicBezTo>
                  <a:cubicBezTo>
                    <a:pt x="3302" y="685"/>
                    <a:pt x="3275" y="698"/>
                    <a:pt x="3249" y="724"/>
                  </a:cubicBezTo>
                  <a:lnTo>
                    <a:pt x="1836" y="2652"/>
                  </a:lnTo>
                  <a:cubicBezTo>
                    <a:pt x="977" y="1900"/>
                    <a:pt x="225" y="90"/>
                    <a:pt x="225" y="64"/>
                  </a:cubicBezTo>
                  <a:cubicBezTo>
                    <a:pt x="215" y="25"/>
                    <a:pt x="177" y="1"/>
                    <a:pt x="1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8" name="Google Shape;6602;p88">
              <a:extLst>
                <a:ext uri="{FF2B5EF4-FFF2-40B4-BE49-F238E27FC236}">
                  <a16:creationId xmlns:a16="http://schemas.microsoft.com/office/drawing/2014/main" id="{3D25ACDE-F58F-A31B-3165-B0656324E587}"/>
                </a:ext>
              </a:extLst>
            </p:cNvPr>
            <p:cNvSpPr/>
            <p:nvPr/>
          </p:nvSpPr>
          <p:spPr>
            <a:xfrm>
              <a:off x="1264652" y="1662424"/>
              <a:ext cx="10783" cy="35653"/>
            </a:xfrm>
            <a:custGeom>
              <a:avLst/>
              <a:gdLst/>
              <a:ahLst/>
              <a:cxnLst/>
              <a:rect l="l" t="t" r="r" b="b"/>
              <a:pathLst>
                <a:path w="212" h="701" extrusionOk="0">
                  <a:moveTo>
                    <a:pt x="106" y="0"/>
                  </a:moveTo>
                  <a:cubicBezTo>
                    <a:pt x="53" y="0"/>
                    <a:pt x="1" y="40"/>
                    <a:pt x="1" y="106"/>
                  </a:cubicBezTo>
                  <a:lnTo>
                    <a:pt x="1" y="581"/>
                  </a:lnTo>
                  <a:cubicBezTo>
                    <a:pt x="1" y="647"/>
                    <a:pt x="53" y="700"/>
                    <a:pt x="106" y="700"/>
                  </a:cubicBezTo>
                  <a:cubicBezTo>
                    <a:pt x="172" y="700"/>
                    <a:pt x="212" y="647"/>
                    <a:pt x="212" y="581"/>
                  </a:cubicBezTo>
                  <a:lnTo>
                    <a:pt x="212" y="106"/>
                  </a:lnTo>
                  <a:cubicBezTo>
                    <a:pt x="212" y="40"/>
                    <a:pt x="172" y="0"/>
                    <a:pt x="1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9" name="Google Shape;6603;p88">
              <a:extLst>
                <a:ext uri="{FF2B5EF4-FFF2-40B4-BE49-F238E27FC236}">
                  <a16:creationId xmlns:a16="http://schemas.microsoft.com/office/drawing/2014/main" id="{47BBBC57-97C2-5903-6BC1-041065803DCA}"/>
                </a:ext>
              </a:extLst>
            </p:cNvPr>
            <p:cNvSpPr/>
            <p:nvPr/>
          </p:nvSpPr>
          <p:spPr>
            <a:xfrm>
              <a:off x="1345930" y="1229860"/>
              <a:ext cx="109558" cy="121606"/>
            </a:xfrm>
            <a:custGeom>
              <a:avLst/>
              <a:gdLst/>
              <a:ahLst/>
              <a:cxnLst/>
              <a:rect l="l" t="t" r="r" b="b"/>
              <a:pathLst>
                <a:path w="2154" h="2391" extrusionOk="0">
                  <a:moveTo>
                    <a:pt x="40" y="0"/>
                  </a:moveTo>
                  <a:lnTo>
                    <a:pt x="40" y="0"/>
                  </a:lnTo>
                  <a:cubicBezTo>
                    <a:pt x="1" y="568"/>
                    <a:pt x="1401" y="2391"/>
                    <a:pt x="1401" y="2391"/>
                  </a:cubicBezTo>
                  <a:cubicBezTo>
                    <a:pt x="2153" y="185"/>
                    <a:pt x="41" y="0"/>
                    <a:pt x="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0" name="Google Shape;6604;p88">
              <a:extLst>
                <a:ext uri="{FF2B5EF4-FFF2-40B4-BE49-F238E27FC236}">
                  <a16:creationId xmlns:a16="http://schemas.microsoft.com/office/drawing/2014/main" id="{C36EA00F-0E7C-E957-F5F2-7FEC3F8314CD}"/>
                </a:ext>
              </a:extLst>
            </p:cNvPr>
            <p:cNvSpPr/>
            <p:nvPr/>
          </p:nvSpPr>
          <p:spPr>
            <a:xfrm>
              <a:off x="1149804" y="1230420"/>
              <a:ext cx="272776" cy="360852"/>
            </a:xfrm>
            <a:custGeom>
              <a:avLst/>
              <a:gdLst/>
              <a:ahLst/>
              <a:cxnLst/>
              <a:rect l="l" t="t" r="r" b="b"/>
              <a:pathLst>
                <a:path w="5363" h="7095" extrusionOk="0">
                  <a:moveTo>
                    <a:pt x="2744" y="1"/>
                  </a:moveTo>
                  <a:cubicBezTo>
                    <a:pt x="2427" y="1"/>
                    <a:pt x="2095" y="32"/>
                    <a:pt x="1757" y="95"/>
                  </a:cubicBezTo>
                  <a:cubicBezTo>
                    <a:pt x="0" y="438"/>
                    <a:pt x="238" y="2287"/>
                    <a:pt x="238" y="2287"/>
                  </a:cubicBezTo>
                  <a:lnTo>
                    <a:pt x="291" y="3304"/>
                  </a:lnTo>
                  <a:lnTo>
                    <a:pt x="397" y="5232"/>
                  </a:lnTo>
                  <a:lnTo>
                    <a:pt x="423" y="5602"/>
                  </a:lnTo>
                  <a:cubicBezTo>
                    <a:pt x="476" y="5668"/>
                    <a:pt x="1717" y="7094"/>
                    <a:pt x="3540" y="7094"/>
                  </a:cubicBezTo>
                  <a:cubicBezTo>
                    <a:pt x="5362" y="7094"/>
                    <a:pt x="5362" y="5338"/>
                    <a:pt x="5362" y="5338"/>
                  </a:cubicBezTo>
                  <a:lnTo>
                    <a:pt x="5323" y="3951"/>
                  </a:lnTo>
                  <a:lnTo>
                    <a:pt x="5309" y="3502"/>
                  </a:lnTo>
                  <a:lnTo>
                    <a:pt x="5257" y="1666"/>
                  </a:lnTo>
                  <a:cubicBezTo>
                    <a:pt x="5230" y="1349"/>
                    <a:pt x="5111" y="1046"/>
                    <a:pt x="4913" y="808"/>
                  </a:cubicBezTo>
                  <a:cubicBezTo>
                    <a:pt x="4887" y="782"/>
                    <a:pt x="4874" y="755"/>
                    <a:pt x="4847" y="742"/>
                  </a:cubicBezTo>
                  <a:cubicBezTo>
                    <a:pt x="4400" y="246"/>
                    <a:pt x="3630" y="1"/>
                    <a:pt x="2744" y="1"/>
                  </a:cubicBezTo>
                  <a:close/>
                </a:path>
              </a:pathLst>
            </a:custGeom>
            <a:solidFill>
              <a:srgbClr val="E8C9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1" name="Google Shape;6605;p88">
              <a:extLst>
                <a:ext uri="{FF2B5EF4-FFF2-40B4-BE49-F238E27FC236}">
                  <a16:creationId xmlns:a16="http://schemas.microsoft.com/office/drawing/2014/main" id="{9E9CF1ED-3B8D-66F0-AF10-D542343E9BFD}"/>
                </a:ext>
              </a:extLst>
            </p:cNvPr>
            <p:cNvSpPr/>
            <p:nvPr/>
          </p:nvSpPr>
          <p:spPr>
            <a:xfrm>
              <a:off x="1248528" y="1317594"/>
              <a:ext cx="65867" cy="33008"/>
            </a:xfrm>
            <a:custGeom>
              <a:avLst/>
              <a:gdLst/>
              <a:ahLst/>
              <a:cxnLst/>
              <a:rect l="l" t="t" r="r" b="b"/>
              <a:pathLst>
                <a:path w="1295" h="649" extrusionOk="0">
                  <a:moveTo>
                    <a:pt x="1102" y="0"/>
                  </a:moveTo>
                  <a:cubicBezTo>
                    <a:pt x="843" y="0"/>
                    <a:pt x="288" y="45"/>
                    <a:pt x="1" y="401"/>
                  </a:cubicBezTo>
                  <a:cubicBezTo>
                    <a:pt x="69" y="557"/>
                    <a:pt x="216" y="648"/>
                    <a:pt x="374" y="648"/>
                  </a:cubicBezTo>
                  <a:cubicBezTo>
                    <a:pt x="430" y="648"/>
                    <a:pt x="487" y="637"/>
                    <a:pt x="542" y="613"/>
                  </a:cubicBezTo>
                  <a:cubicBezTo>
                    <a:pt x="674" y="560"/>
                    <a:pt x="806" y="507"/>
                    <a:pt x="952" y="481"/>
                  </a:cubicBezTo>
                  <a:cubicBezTo>
                    <a:pt x="1163" y="428"/>
                    <a:pt x="1295" y="216"/>
                    <a:pt x="1242" y="5"/>
                  </a:cubicBezTo>
                  <a:cubicBezTo>
                    <a:pt x="1242" y="5"/>
                    <a:pt x="1188" y="0"/>
                    <a:pt x="11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2" name="Google Shape;6606;p88">
              <a:extLst>
                <a:ext uri="{FF2B5EF4-FFF2-40B4-BE49-F238E27FC236}">
                  <a16:creationId xmlns:a16="http://schemas.microsoft.com/office/drawing/2014/main" id="{B3FA9DDD-6D50-98F8-4EAF-FE6D6261393C}"/>
                </a:ext>
              </a:extLst>
            </p:cNvPr>
            <p:cNvSpPr/>
            <p:nvPr/>
          </p:nvSpPr>
          <p:spPr>
            <a:xfrm>
              <a:off x="1350660" y="1317594"/>
              <a:ext cx="65867" cy="33008"/>
            </a:xfrm>
            <a:custGeom>
              <a:avLst/>
              <a:gdLst/>
              <a:ahLst/>
              <a:cxnLst/>
              <a:rect l="l" t="t" r="r" b="b"/>
              <a:pathLst>
                <a:path w="1295" h="649" extrusionOk="0">
                  <a:moveTo>
                    <a:pt x="193" y="0"/>
                  </a:moveTo>
                  <a:cubicBezTo>
                    <a:pt x="107" y="0"/>
                    <a:pt x="53" y="5"/>
                    <a:pt x="53" y="5"/>
                  </a:cubicBezTo>
                  <a:cubicBezTo>
                    <a:pt x="0" y="216"/>
                    <a:pt x="132" y="428"/>
                    <a:pt x="343" y="481"/>
                  </a:cubicBezTo>
                  <a:cubicBezTo>
                    <a:pt x="489" y="507"/>
                    <a:pt x="621" y="560"/>
                    <a:pt x="753" y="613"/>
                  </a:cubicBezTo>
                  <a:cubicBezTo>
                    <a:pt x="808" y="637"/>
                    <a:pt x="866" y="648"/>
                    <a:pt x="921" y="648"/>
                  </a:cubicBezTo>
                  <a:cubicBezTo>
                    <a:pt x="1079" y="648"/>
                    <a:pt x="1226" y="557"/>
                    <a:pt x="1294" y="401"/>
                  </a:cubicBezTo>
                  <a:cubicBezTo>
                    <a:pt x="1007" y="45"/>
                    <a:pt x="452" y="0"/>
                    <a:pt x="1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3" name="Google Shape;6607;p88">
              <a:extLst>
                <a:ext uri="{FF2B5EF4-FFF2-40B4-BE49-F238E27FC236}">
                  <a16:creationId xmlns:a16="http://schemas.microsoft.com/office/drawing/2014/main" id="{C6DA2982-DD54-AEF0-AAEA-CDC8023F34C9}"/>
                </a:ext>
              </a:extLst>
            </p:cNvPr>
            <p:cNvSpPr/>
            <p:nvPr/>
          </p:nvSpPr>
          <p:spPr>
            <a:xfrm>
              <a:off x="1238457" y="1407819"/>
              <a:ext cx="59814" cy="24260"/>
            </a:xfrm>
            <a:custGeom>
              <a:avLst/>
              <a:gdLst/>
              <a:ahLst/>
              <a:cxnLst/>
              <a:rect l="l" t="t" r="r" b="b"/>
              <a:pathLst>
                <a:path w="1176" h="477" extrusionOk="0">
                  <a:moveTo>
                    <a:pt x="595" y="1"/>
                  </a:moveTo>
                  <a:cubicBezTo>
                    <a:pt x="265" y="1"/>
                    <a:pt x="1" y="107"/>
                    <a:pt x="1" y="239"/>
                  </a:cubicBezTo>
                  <a:cubicBezTo>
                    <a:pt x="1" y="371"/>
                    <a:pt x="265" y="476"/>
                    <a:pt x="595" y="476"/>
                  </a:cubicBezTo>
                  <a:cubicBezTo>
                    <a:pt x="912" y="476"/>
                    <a:pt x="1176" y="371"/>
                    <a:pt x="1176" y="239"/>
                  </a:cubicBezTo>
                  <a:cubicBezTo>
                    <a:pt x="1176" y="107"/>
                    <a:pt x="912" y="1"/>
                    <a:pt x="595" y="1"/>
                  </a:cubicBezTo>
                  <a:close/>
                </a:path>
              </a:pathLst>
            </a:custGeom>
            <a:solidFill>
              <a:srgbClr val="EF8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4" name="Google Shape;6608;p88">
              <a:extLst>
                <a:ext uri="{FF2B5EF4-FFF2-40B4-BE49-F238E27FC236}">
                  <a16:creationId xmlns:a16="http://schemas.microsoft.com/office/drawing/2014/main" id="{11067AB2-5862-A0AF-124F-1F928060D952}"/>
                </a:ext>
              </a:extLst>
            </p:cNvPr>
            <p:cNvSpPr/>
            <p:nvPr/>
          </p:nvSpPr>
          <p:spPr>
            <a:xfrm>
              <a:off x="1383568" y="1407819"/>
              <a:ext cx="36977" cy="23599"/>
            </a:xfrm>
            <a:custGeom>
              <a:avLst/>
              <a:gdLst/>
              <a:ahLst/>
              <a:cxnLst/>
              <a:rect l="l" t="t" r="r" b="b"/>
              <a:pathLst>
                <a:path w="727" h="464" extrusionOk="0">
                  <a:moveTo>
                    <a:pt x="581" y="1"/>
                  </a:moveTo>
                  <a:cubicBezTo>
                    <a:pt x="264" y="1"/>
                    <a:pt x="0" y="107"/>
                    <a:pt x="0" y="239"/>
                  </a:cubicBezTo>
                  <a:cubicBezTo>
                    <a:pt x="0" y="357"/>
                    <a:pt x="251" y="463"/>
                    <a:pt x="581" y="463"/>
                  </a:cubicBezTo>
                  <a:lnTo>
                    <a:pt x="727" y="463"/>
                  </a:lnTo>
                  <a:lnTo>
                    <a:pt x="713" y="1"/>
                  </a:lnTo>
                  <a:close/>
                </a:path>
              </a:pathLst>
            </a:custGeom>
            <a:solidFill>
              <a:srgbClr val="EF8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5" name="Google Shape;6609;p88">
              <a:extLst>
                <a:ext uri="{FF2B5EF4-FFF2-40B4-BE49-F238E27FC236}">
                  <a16:creationId xmlns:a16="http://schemas.microsoft.com/office/drawing/2014/main" id="{0E70E44F-5D92-94DE-F7FA-E3A71CFC710E}"/>
                </a:ext>
              </a:extLst>
            </p:cNvPr>
            <p:cNvSpPr/>
            <p:nvPr/>
          </p:nvSpPr>
          <p:spPr>
            <a:xfrm>
              <a:off x="1278791" y="1368199"/>
              <a:ext cx="18158" cy="32296"/>
            </a:xfrm>
            <a:custGeom>
              <a:avLst/>
              <a:gdLst/>
              <a:ahLst/>
              <a:cxnLst/>
              <a:rect l="l" t="t" r="r" b="b"/>
              <a:pathLst>
                <a:path w="357" h="635" extrusionOk="0">
                  <a:moveTo>
                    <a:pt x="172" y="1"/>
                  </a:moveTo>
                  <a:cubicBezTo>
                    <a:pt x="79" y="1"/>
                    <a:pt x="0" y="146"/>
                    <a:pt x="0" y="318"/>
                  </a:cubicBezTo>
                  <a:cubicBezTo>
                    <a:pt x="0" y="489"/>
                    <a:pt x="79" y="635"/>
                    <a:pt x="172" y="635"/>
                  </a:cubicBezTo>
                  <a:cubicBezTo>
                    <a:pt x="277" y="635"/>
                    <a:pt x="357" y="489"/>
                    <a:pt x="357" y="318"/>
                  </a:cubicBezTo>
                  <a:cubicBezTo>
                    <a:pt x="357" y="133"/>
                    <a:pt x="277" y="1"/>
                    <a:pt x="1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6" name="Google Shape;6610;p88">
              <a:extLst>
                <a:ext uri="{FF2B5EF4-FFF2-40B4-BE49-F238E27FC236}">
                  <a16:creationId xmlns:a16="http://schemas.microsoft.com/office/drawing/2014/main" id="{4C380520-C4DE-DC51-AB63-1BE583215DE0}"/>
                </a:ext>
              </a:extLst>
            </p:cNvPr>
            <p:cNvSpPr/>
            <p:nvPr/>
          </p:nvSpPr>
          <p:spPr>
            <a:xfrm>
              <a:off x="1368767" y="1368199"/>
              <a:ext cx="18209" cy="32296"/>
            </a:xfrm>
            <a:custGeom>
              <a:avLst/>
              <a:gdLst/>
              <a:ahLst/>
              <a:cxnLst/>
              <a:rect l="l" t="t" r="r" b="b"/>
              <a:pathLst>
                <a:path w="358" h="635" extrusionOk="0">
                  <a:moveTo>
                    <a:pt x="172" y="1"/>
                  </a:moveTo>
                  <a:cubicBezTo>
                    <a:pt x="80" y="1"/>
                    <a:pt x="1" y="146"/>
                    <a:pt x="1" y="318"/>
                  </a:cubicBezTo>
                  <a:cubicBezTo>
                    <a:pt x="1" y="489"/>
                    <a:pt x="80" y="635"/>
                    <a:pt x="172" y="635"/>
                  </a:cubicBezTo>
                  <a:cubicBezTo>
                    <a:pt x="278" y="635"/>
                    <a:pt x="357" y="489"/>
                    <a:pt x="357" y="318"/>
                  </a:cubicBezTo>
                  <a:cubicBezTo>
                    <a:pt x="357" y="133"/>
                    <a:pt x="265" y="1"/>
                    <a:pt x="1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7" name="Google Shape;6611;p88">
              <a:extLst>
                <a:ext uri="{FF2B5EF4-FFF2-40B4-BE49-F238E27FC236}">
                  <a16:creationId xmlns:a16="http://schemas.microsoft.com/office/drawing/2014/main" id="{0521C48C-E94D-969B-018E-D7B79A58366E}"/>
                </a:ext>
              </a:extLst>
            </p:cNvPr>
            <p:cNvSpPr/>
            <p:nvPr/>
          </p:nvSpPr>
          <p:spPr>
            <a:xfrm>
              <a:off x="1293541" y="1438234"/>
              <a:ext cx="97453" cy="34127"/>
            </a:xfrm>
            <a:custGeom>
              <a:avLst/>
              <a:gdLst/>
              <a:ahLst/>
              <a:cxnLst/>
              <a:rect l="l" t="t" r="r" b="b"/>
              <a:pathLst>
                <a:path w="1916" h="671" extrusionOk="0">
                  <a:moveTo>
                    <a:pt x="96" y="1"/>
                  </a:moveTo>
                  <a:cubicBezTo>
                    <a:pt x="43" y="1"/>
                    <a:pt x="0" y="66"/>
                    <a:pt x="40" y="116"/>
                  </a:cubicBezTo>
                  <a:cubicBezTo>
                    <a:pt x="40" y="129"/>
                    <a:pt x="568" y="671"/>
                    <a:pt x="1216" y="671"/>
                  </a:cubicBezTo>
                  <a:cubicBezTo>
                    <a:pt x="1453" y="671"/>
                    <a:pt x="1691" y="605"/>
                    <a:pt x="1876" y="459"/>
                  </a:cubicBezTo>
                  <a:cubicBezTo>
                    <a:pt x="1915" y="433"/>
                    <a:pt x="1915" y="393"/>
                    <a:pt x="1889" y="354"/>
                  </a:cubicBezTo>
                  <a:cubicBezTo>
                    <a:pt x="1881" y="337"/>
                    <a:pt x="1858" y="326"/>
                    <a:pt x="1835" y="326"/>
                  </a:cubicBezTo>
                  <a:cubicBezTo>
                    <a:pt x="1821" y="326"/>
                    <a:pt x="1807" y="330"/>
                    <a:pt x="1797" y="341"/>
                  </a:cubicBezTo>
                  <a:cubicBezTo>
                    <a:pt x="1597" y="481"/>
                    <a:pt x="1397" y="534"/>
                    <a:pt x="1208" y="534"/>
                  </a:cubicBezTo>
                  <a:cubicBezTo>
                    <a:pt x="634" y="534"/>
                    <a:pt x="166" y="43"/>
                    <a:pt x="146" y="24"/>
                  </a:cubicBezTo>
                  <a:cubicBezTo>
                    <a:pt x="130" y="8"/>
                    <a:pt x="112" y="1"/>
                    <a:pt x="96" y="1"/>
                  </a:cubicBezTo>
                  <a:close/>
                </a:path>
              </a:pathLst>
            </a:custGeom>
            <a:solidFill>
              <a:srgbClr val="C08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8" name="Google Shape;6612;p88">
              <a:extLst>
                <a:ext uri="{FF2B5EF4-FFF2-40B4-BE49-F238E27FC236}">
                  <a16:creationId xmlns:a16="http://schemas.microsoft.com/office/drawing/2014/main" id="{C3DF3A86-D0E0-8425-FA24-E88088DE9017}"/>
                </a:ext>
              </a:extLst>
            </p:cNvPr>
            <p:cNvSpPr/>
            <p:nvPr/>
          </p:nvSpPr>
          <p:spPr>
            <a:xfrm>
              <a:off x="1169946" y="1479023"/>
              <a:ext cx="30263" cy="36314"/>
            </a:xfrm>
            <a:custGeom>
              <a:avLst/>
              <a:gdLst/>
              <a:ahLst/>
              <a:cxnLst/>
              <a:rect l="l" t="t" r="r" b="b"/>
              <a:pathLst>
                <a:path w="595" h="714" extrusionOk="0">
                  <a:moveTo>
                    <a:pt x="595" y="1"/>
                  </a:moveTo>
                  <a:lnTo>
                    <a:pt x="595" y="1"/>
                  </a:lnTo>
                  <a:cubicBezTo>
                    <a:pt x="436" y="159"/>
                    <a:pt x="225" y="278"/>
                    <a:pt x="1" y="344"/>
                  </a:cubicBezTo>
                  <a:lnTo>
                    <a:pt x="27" y="714"/>
                  </a:lnTo>
                  <a:cubicBezTo>
                    <a:pt x="357" y="555"/>
                    <a:pt x="582" y="14"/>
                    <a:pt x="595" y="1"/>
                  </a:cubicBezTo>
                  <a:close/>
                </a:path>
              </a:pathLst>
            </a:custGeom>
            <a:solidFill>
              <a:srgbClr val="C08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4" name="Google Shape;6613;p88">
              <a:extLst>
                <a:ext uri="{FF2B5EF4-FFF2-40B4-BE49-F238E27FC236}">
                  <a16:creationId xmlns:a16="http://schemas.microsoft.com/office/drawing/2014/main" id="{8502F681-FC31-1DB7-4CBA-2CADECD7FB9A}"/>
                </a:ext>
              </a:extLst>
            </p:cNvPr>
            <p:cNvSpPr/>
            <p:nvPr/>
          </p:nvSpPr>
          <p:spPr>
            <a:xfrm>
              <a:off x="1103163" y="1392053"/>
              <a:ext cx="80922" cy="104314"/>
            </a:xfrm>
            <a:custGeom>
              <a:avLst/>
              <a:gdLst/>
              <a:ahLst/>
              <a:cxnLst/>
              <a:rect l="l" t="t" r="r" b="b"/>
              <a:pathLst>
                <a:path w="1591" h="2051" extrusionOk="0">
                  <a:moveTo>
                    <a:pt x="827" y="0"/>
                  </a:moveTo>
                  <a:cubicBezTo>
                    <a:pt x="670" y="0"/>
                    <a:pt x="508" y="75"/>
                    <a:pt x="363" y="284"/>
                  </a:cubicBezTo>
                  <a:cubicBezTo>
                    <a:pt x="1" y="804"/>
                    <a:pt x="539" y="2050"/>
                    <a:pt x="1232" y="2050"/>
                  </a:cubicBezTo>
                  <a:cubicBezTo>
                    <a:pt x="1348" y="2050"/>
                    <a:pt x="1469" y="2015"/>
                    <a:pt x="1591" y="1935"/>
                  </a:cubicBezTo>
                  <a:lnTo>
                    <a:pt x="1591" y="483"/>
                  </a:lnTo>
                  <a:cubicBezTo>
                    <a:pt x="1591" y="483"/>
                    <a:pt x="1224" y="0"/>
                    <a:pt x="827" y="0"/>
                  </a:cubicBezTo>
                  <a:close/>
                </a:path>
              </a:pathLst>
            </a:custGeom>
            <a:solidFill>
              <a:srgbClr val="E8C9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5" name="Google Shape;6614;p88">
              <a:extLst>
                <a:ext uri="{FF2B5EF4-FFF2-40B4-BE49-F238E27FC236}">
                  <a16:creationId xmlns:a16="http://schemas.microsoft.com/office/drawing/2014/main" id="{5CFFF3FD-F453-514E-FD0D-4536EEF302BE}"/>
                </a:ext>
              </a:extLst>
            </p:cNvPr>
            <p:cNvSpPr/>
            <p:nvPr/>
          </p:nvSpPr>
          <p:spPr>
            <a:xfrm>
              <a:off x="1136071" y="1416364"/>
              <a:ext cx="46692" cy="60015"/>
            </a:xfrm>
            <a:custGeom>
              <a:avLst/>
              <a:gdLst/>
              <a:ahLst/>
              <a:cxnLst/>
              <a:rect l="l" t="t" r="r" b="b"/>
              <a:pathLst>
                <a:path w="918" h="1180" extrusionOk="0">
                  <a:moveTo>
                    <a:pt x="99" y="1"/>
                  </a:moveTo>
                  <a:cubicBezTo>
                    <a:pt x="26" y="1"/>
                    <a:pt x="1" y="101"/>
                    <a:pt x="72" y="137"/>
                  </a:cubicBezTo>
                  <a:cubicBezTo>
                    <a:pt x="455" y="308"/>
                    <a:pt x="719" y="691"/>
                    <a:pt x="772" y="1114"/>
                  </a:cubicBezTo>
                  <a:cubicBezTo>
                    <a:pt x="772" y="1154"/>
                    <a:pt x="799" y="1180"/>
                    <a:pt x="838" y="1180"/>
                  </a:cubicBezTo>
                  <a:lnTo>
                    <a:pt x="851" y="1180"/>
                  </a:lnTo>
                  <a:cubicBezTo>
                    <a:pt x="891" y="1167"/>
                    <a:pt x="917" y="1140"/>
                    <a:pt x="917" y="1101"/>
                  </a:cubicBezTo>
                  <a:cubicBezTo>
                    <a:pt x="865" y="612"/>
                    <a:pt x="561" y="203"/>
                    <a:pt x="125" y="5"/>
                  </a:cubicBezTo>
                  <a:cubicBezTo>
                    <a:pt x="116" y="2"/>
                    <a:pt x="107" y="1"/>
                    <a:pt x="99" y="1"/>
                  </a:cubicBezTo>
                  <a:close/>
                </a:path>
              </a:pathLst>
            </a:custGeom>
            <a:solidFill>
              <a:srgbClr val="C08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6" name="Google Shape;6615;p88">
              <a:extLst>
                <a:ext uri="{FF2B5EF4-FFF2-40B4-BE49-F238E27FC236}">
                  <a16:creationId xmlns:a16="http://schemas.microsoft.com/office/drawing/2014/main" id="{63E8DF1C-B91D-4631-8B95-A86CDB0C71EA}"/>
                </a:ext>
              </a:extLst>
            </p:cNvPr>
            <p:cNvSpPr/>
            <p:nvPr/>
          </p:nvSpPr>
          <p:spPr>
            <a:xfrm>
              <a:off x="1140394" y="1438284"/>
              <a:ext cx="30924" cy="15970"/>
            </a:xfrm>
            <a:custGeom>
              <a:avLst/>
              <a:gdLst/>
              <a:ahLst/>
              <a:cxnLst/>
              <a:rect l="l" t="t" r="r" b="b"/>
              <a:pathLst>
                <a:path w="608" h="314" extrusionOk="0">
                  <a:moveTo>
                    <a:pt x="463" y="0"/>
                  </a:moveTo>
                  <a:cubicBezTo>
                    <a:pt x="262" y="0"/>
                    <a:pt x="63" y="158"/>
                    <a:pt x="40" y="181"/>
                  </a:cubicBezTo>
                  <a:cubicBezTo>
                    <a:pt x="0" y="207"/>
                    <a:pt x="0" y="247"/>
                    <a:pt x="27" y="287"/>
                  </a:cubicBezTo>
                  <a:cubicBezTo>
                    <a:pt x="40" y="300"/>
                    <a:pt x="53" y="313"/>
                    <a:pt x="80" y="313"/>
                  </a:cubicBezTo>
                  <a:cubicBezTo>
                    <a:pt x="93" y="313"/>
                    <a:pt x="106" y="313"/>
                    <a:pt x="133" y="300"/>
                  </a:cubicBezTo>
                  <a:cubicBezTo>
                    <a:pt x="180" y="252"/>
                    <a:pt x="346" y="151"/>
                    <a:pt x="465" y="151"/>
                  </a:cubicBezTo>
                  <a:cubicBezTo>
                    <a:pt x="478" y="151"/>
                    <a:pt x="491" y="152"/>
                    <a:pt x="502" y="155"/>
                  </a:cubicBezTo>
                  <a:cubicBezTo>
                    <a:pt x="509" y="157"/>
                    <a:pt x="516" y="158"/>
                    <a:pt x="523" y="158"/>
                  </a:cubicBezTo>
                  <a:cubicBezTo>
                    <a:pt x="555" y="158"/>
                    <a:pt x="584" y="134"/>
                    <a:pt x="595" y="102"/>
                  </a:cubicBezTo>
                  <a:cubicBezTo>
                    <a:pt x="608" y="62"/>
                    <a:pt x="582" y="23"/>
                    <a:pt x="542" y="9"/>
                  </a:cubicBezTo>
                  <a:cubicBezTo>
                    <a:pt x="516" y="3"/>
                    <a:pt x="489" y="0"/>
                    <a:pt x="463" y="0"/>
                  </a:cubicBezTo>
                  <a:close/>
                </a:path>
              </a:pathLst>
            </a:custGeom>
            <a:solidFill>
              <a:srgbClr val="C08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7" name="Google Shape;6616;p88">
              <a:extLst>
                <a:ext uri="{FF2B5EF4-FFF2-40B4-BE49-F238E27FC236}">
                  <a16:creationId xmlns:a16="http://schemas.microsoft.com/office/drawing/2014/main" id="{19DDBE2E-D64F-7876-5EEF-DDFDA48082F8}"/>
                </a:ext>
              </a:extLst>
            </p:cNvPr>
            <p:cNvSpPr/>
            <p:nvPr/>
          </p:nvSpPr>
          <p:spPr>
            <a:xfrm>
              <a:off x="1331841" y="1345109"/>
              <a:ext cx="38350" cy="84326"/>
            </a:xfrm>
            <a:custGeom>
              <a:avLst/>
              <a:gdLst/>
              <a:ahLst/>
              <a:cxnLst/>
              <a:rect l="l" t="t" r="r" b="b"/>
              <a:pathLst>
                <a:path w="754" h="1658" extrusionOk="0">
                  <a:moveTo>
                    <a:pt x="83" y="1"/>
                  </a:moveTo>
                  <a:cubicBezTo>
                    <a:pt x="73" y="1"/>
                    <a:pt x="63" y="2"/>
                    <a:pt x="53" y="6"/>
                  </a:cubicBezTo>
                  <a:cubicBezTo>
                    <a:pt x="27" y="32"/>
                    <a:pt x="0" y="72"/>
                    <a:pt x="27" y="111"/>
                  </a:cubicBezTo>
                  <a:cubicBezTo>
                    <a:pt x="27" y="111"/>
                    <a:pt x="317" y="719"/>
                    <a:pt x="608" y="1313"/>
                  </a:cubicBezTo>
                  <a:cubicBezTo>
                    <a:pt x="510" y="1436"/>
                    <a:pt x="366" y="1513"/>
                    <a:pt x="209" y="1513"/>
                  </a:cubicBezTo>
                  <a:cubicBezTo>
                    <a:pt x="197" y="1513"/>
                    <a:pt x="184" y="1512"/>
                    <a:pt x="172" y="1511"/>
                  </a:cubicBezTo>
                  <a:cubicBezTo>
                    <a:pt x="66" y="1511"/>
                    <a:pt x="66" y="1656"/>
                    <a:pt x="172" y="1656"/>
                  </a:cubicBezTo>
                  <a:cubicBezTo>
                    <a:pt x="184" y="1657"/>
                    <a:pt x="196" y="1657"/>
                    <a:pt x="208" y="1657"/>
                  </a:cubicBezTo>
                  <a:cubicBezTo>
                    <a:pt x="432" y="1657"/>
                    <a:pt x="640" y="1540"/>
                    <a:pt x="753" y="1340"/>
                  </a:cubicBezTo>
                  <a:cubicBezTo>
                    <a:pt x="753" y="1326"/>
                    <a:pt x="753" y="1300"/>
                    <a:pt x="753" y="1273"/>
                  </a:cubicBezTo>
                  <a:cubicBezTo>
                    <a:pt x="449" y="679"/>
                    <a:pt x="159" y="45"/>
                    <a:pt x="159" y="45"/>
                  </a:cubicBezTo>
                  <a:cubicBezTo>
                    <a:pt x="139" y="16"/>
                    <a:pt x="112" y="1"/>
                    <a:pt x="83" y="1"/>
                  </a:cubicBezTo>
                  <a:close/>
                </a:path>
              </a:pathLst>
            </a:custGeom>
            <a:solidFill>
              <a:srgbClr val="C08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8" name="Google Shape;6617;p88">
              <a:extLst>
                <a:ext uri="{FF2B5EF4-FFF2-40B4-BE49-F238E27FC236}">
                  <a16:creationId xmlns:a16="http://schemas.microsoft.com/office/drawing/2014/main" id="{F6AEACF8-EB20-7D5B-D5E2-51DA884C9796}"/>
                </a:ext>
              </a:extLst>
            </p:cNvPr>
            <p:cNvSpPr/>
            <p:nvPr/>
          </p:nvSpPr>
          <p:spPr>
            <a:xfrm>
              <a:off x="997979" y="2008832"/>
              <a:ext cx="46387" cy="21717"/>
            </a:xfrm>
            <a:custGeom>
              <a:avLst/>
              <a:gdLst/>
              <a:ahLst/>
              <a:cxnLst/>
              <a:rect l="l" t="t" r="r" b="b"/>
              <a:pathLst>
                <a:path w="912" h="427" extrusionOk="0">
                  <a:moveTo>
                    <a:pt x="807" y="0"/>
                  </a:moveTo>
                  <a:cubicBezTo>
                    <a:pt x="798" y="0"/>
                    <a:pt x="789" y="1"/>
                    <a:pt x="780" y="4"/>
                  </a:cubicBezTo>
                  <a:lnTo>
                    <a:pt x="93" y="241"/>
                  </a:lnTo>
                  <a:cubicBezTo>
                    <a:pt x="1" y="268"/>
                    <a:pt x="14" y="400"/>
                    <a:pt x="106" y="426"/>
                  </a:cubicBezTo>
                  <a:lnTo>
                    <a:pt x="106" y="413"/>
                  </a:lnTo>
                  <a:cubicBezTo>
                    <a:pt x="113" y="420"/>
                    <a:pt x="120" y="423"/>
                    <a:pt x="128" y="423"/>
                  </a:cubicBezTo>
                  <a:cubicBezTo>
                    <a:pt x="136" y="423"/>
                    <a:pt x="146" y="420"/>
                    <a:pt x="159" y="413"/>
                  </a:cubicBezTo>
                  <a:lnTo>
                    <a:pt x="833" y="189"/>
                  </a:lnTo>
                  <a:cubicBezTo>
                    <a:pt x="886" y="162"/>
                    <a:pt x="912" y="109"/>
                    <a:pt x="899" y="70"/>
                  </a:cubicBezTo>
                  <a:cubicBezTo>
                    <a:pt x="888" y="26"/>
                    <a:pt x="850" y="0"/>
                    <a:pt x="8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9" name="Google Shape;6618;p88">
              <a:extLst>
                <a:ext uri="{FF2B5EF4-FFF2-40B4-BE49-F238E27FC236}">
                  <a16:creationId xmlns:a16="http://schemas.microsoft.com/office/drawing/2014/main" id="{D12D5B80-283E-179C-CDCC-19033AD7E1CE}"/>
                </a:ext>
              </a:extLst>
            </p:cNvPr>
            <p:cNvSpPr/>
            <p:nvPr/>
          </p:nvSpPr>
          <p:spPr>
            <a:xfrm>
              <a:off x="1141717" y="1221316"/>
              <a:ext cx="251973" cy="203389"/>
            </a:xfrm>
            <a:custGeom>
              <a:avLst/>
              <a:gdLst/>
              <a:ahLst/>
              <a:cxnLst/>
              <a:rect l="l" t="t" r="r" b="b"/>
              <a:pathLst>
                <a:path w="4954" h="3999" extrusionOk="0">
                  <a:moveTo>
                    <a:pt x="2832" y="0"/>
                  </a:moveTo>
                  <a:cubicBezTo>
                    <a:pt x="2499" y="0"/>
                    <a:pt x="2150" y="34"/>
                    <a:pt x="1797" y="102"/>
                  </a:cubicBezTo>
                  <a:cubicBezTo>
                    <a:pt x="1" y="445"/>
                    <a:pt x="239" y="2347"/>
                    <a:pt x="239" y="2347"/>
                  </a:cubicBezTo>
                  <a:lnTo>
                    <a:pt x="291" y="3391"/>
                  </a:lnTo>
                  <a:cubicBezTo>
                    <a:pt x="503" y="3509"/>
                    <a:pt x="674" y="3707"/>
                    <a:pt x="767" y="3932"/>
                  </a:cubicBezTo>
                  <a:lnTo>
                    <a:pt x="1229" y="3998"/>
                  </a:lnTo>
                  <a:cubicBezTo>
                    <a:pt x="1269" y="3549"/>
                    <a:pt x="1229" y="3087"/>
                    <a:pt x="1137" y="2651"/>
                  </a:cubicBezTo>
                  <a:cubicBezTo>
                    <a:pt x="965" y="2070"/>
                    <a:pt x="1718" y="2004"/>
                    <a:pt x="1493" y="1251"/>
                  </a:cubicBezTo>
                  <a:cubicBezTo>
                    <a:pt x="1763" y="1001"/>
                    <a:pt x="2110" y="863"/>
                    <a:pt x="2462" y="863"/>
                  </a:cubicBezTo>
                  <a:cubicBezTo>
                    <a:pt x="2593" y="863"/>
                    <a:pt x="2725" y="882"/>
                    <a:pt x="2853" y="921"/>
                  </a:cubicBezTo>
                  <a:cubicBezTo>
                    <a:pt x="3297" y="1059"/>
                    <a:pt x="3756" y="1161"/>
                    <a:pt x="4139" y="1161"/>
                  </a:cubicBezTo>
                  <a:cubicBezTo>
                    <a:pt x="4452" y="1161"/>
                    <a:pt x="4714" y="1093"/>
                    <a:pt x="4874" y="921"/>
                  </a:cubicBezTo>
                  <a:cubicBezTo>
                    <a:pt x="4914" y="868"/>
                    <a:pt x="4953" y="815"/>
                    <a:pt x="4953" y="749"/>
                  </a:cubicBezTo>
                  <a:cubicBezTo>
                    <a:pt x="4510" y="248"/>
                    <a:pt x="3729" y="0"/>
                    <a:pt x="28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7" name="Google Shape;7237;p99"/>
          <p:cNvSpPr txBox="1">
            <a:spLocks noGrp="1"/>
          </p:cNvSpPr>
          <p:nvPr>
            <p:ph type="title"/>
          </p:nvPr>
        </p:nvSpPr>
        <p:spPr>
          <a:xfrm>
            <a:off x="720000" y="526625"/>
            <a:ext cx="77040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四種方案課程數與修課人次及占比</a:t>
            </a:r>
            <a:endParaRPr lang="fr-BE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238" name="Google Shape;7238;p99"/>
          <p:cNvSpPr/>
          <p:nvPr/>
        </p:nvSpPr>
        <p:spPr>
          <a:xfrm rot="5400000">
            <a:off x="1972500" y="2102848"/>
            <a:ext cx="2501700" cy="7551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39" name="Google Shape;7239;p99"/>
          <p:cNvSpPr/>
          <p:nvPr/>
        </p:nvSpPr>
        <p:spPr>
          <a:xfrm>
            <a:off x="2846056" y="2348564"/>
            <a:ext cx="755100" cy="1382955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40" name="Google Shape;7240;p99"/>
          <p:cNvSpPr/>
          <p:nvPr/>
        </p:nvSpPr>
        <p:spPr>
          <a:xfrm rot="5400000">
            <a:off x="2871672" y="2102848"/>
            <a:ext cx="2501700" cy="7551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41" name="Google Shape;7241;p99"/>
          <p:cNvSpPr/>
          <p:nvPr/>
        </p:nvSpPr>
        <p:spPr>
          <a:xfrm>
            <a:off x="3745079" y="2646948"/>
            <a:ext cx="755100" cy="108428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7243" name="Google Shape;7243;p99"/>
          <p:cNvSpPr/>
          <p:nvPr/>
        </p:nvSpPr>
        <p:spPr>
          <a:xfrm>
            <a:off x="6481562" y="1229525"/>
            <a:ext cx="2450681" cy="409500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ZUVIO</a:t>
            </a:r>
            <a:r>
              <a:rPr lang="zh-TW" altLang="zh-TW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系統導入教學</a:t>
            </a:r>
            <a:endParaRPr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244" name="Google Shape;7244;p99"/>
          <p:cNvSpPr txBox="1"/>
          <p:nvPr/>
        </p:nvSpPr>
        <p:spPr>
          <a:xfrm>
            <a:off x="365505" y="1715225"/>
            <a:ext cx="2262880" cy="710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800" b="1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課程數：</a:t>
            </a:r>
            <a:r>
              <a:rPr lang="en-US" altLang="zh-TW" sz="1800" b="1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89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800" b="1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修課人次：</a:t>
            </a:r>
            <a:r>
              <a:rPr lang="en-US" altLang="zh-TW" sz="1800" b="1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2,842</a:t>
            </a:r>
            <a:endParaRPr sz="1800" b="1" dirty="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pen Sans"/>
              <a:sym typeface="Open Sans"/>
            </a:endParaRPr>
          </a:p>
        </p:txBody>
      </p:sp>
      <p:sp>
        <p:nvSpPr>
          <p:cNvPr id="7245" name="Google Shape;7245;p99"/>
          <p:cNvSpPr/>
          <p:nvPr/>
        </p:nvSpPr>
        <p:spPr>
          <a:xfrm>
            <a:off x="365760" y="1229525"/>
            <a:ext cx="2296678" cy="4095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zh-TW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參與式教學</a:t>
            </a:r>
            <a:endParaRPr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247" name="Google Shape;7247;p99"/>
          <p:cNvSpPr/>
          <p:nvPr/>
        </p:nvSpPr>
        <p:spPr>
          <a:xfrm>
            <a:off x="6481562" y="2717525"/>
            <a:ext cx="2450681" cy="4095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zh-TW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英文</a:t>
            </a:r>
            <a:r>
              <a:rPr lang="en-US" altLang="zh-TW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ESP</a:t>
            </a:r>
            <a:r>
              <a:rPr lang="zh-TW" altLang="en-US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EAP</a:t>
            </a:r>
            <a:endParaRPr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249" name="Google Shape;7249;p99"/>
          <p:cNvSpPr/>
          <p:nvPr/>
        </p:nvSpPr>
        <p:spPr>
          <a:xfrm>
            <a:off x="365760" y="2717525"/>
            <a:ext cx="2296678" cy="4095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zh-TW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理實並進 業師入班</a:t>
            </a:r>
            <a:endParaRPr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250" name="Google Shape;7250;p99"/>
          <p:cNvSpPr/>
          <p:nvPr/>
        </p:nvSpPr>
        <p:spPr>
          <a:xfrm rot="5400000">
            <a:off x="3770695" y="2102848"/>
            <a:ext cx="2501700" cy="7551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1" name="Google Shape;7251;p99"/>
          <p:cNvSpPr/>
          <p:nvPr/>
        </p:nvSpPr>
        <p:spPr>
          <a:xfrm>
            <a:off x="4644102" y="3203128"/>
            <a:ext cx="755100" cy="5283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7252" name="Google Shape;7252;p99"/>
          <p:cNvSpPr/>
          <p:nvPr/>
        </p:nvSpPr>
        <p:spPr>
          <a:xfrm rot="5400000">
            <a:off x="4669718" y="2102848"/>
            <a:ext cx="2501700" cy="7551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3" name="Google Shape;7253;p99"/>
          <p:cNvSpPr/>
          <p:nvPr/>
        </p:nvSpPr>
        <p:spPr>
          <a:xfrm>
            <a:off x="5543125" y="3599847"/>
            <a:ext cx="755100" cy="131237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7254" name="Google Shape;7254;p99">
            <a:hlinkClick r:id="" action="ppaction://hlinkshowjump?jump=nextslide"/>
          </p:cNvPr>
          <p:cNvSpPr/>
          <p:nvPr/>
        </p:nvSpPr>
        <p:spPr>
          <a:xfrm>
            <a:off x="4607813" y="4451450"/>
            <a:ext cx="314100" cy="31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5" name="Google Shape;7255;p99">
            <a:hlinkClick r:id="" action="ppaction://hlinkshowjump?jump=nextslide"/>
          </p:cNvPr>
          <p:cNvSpPr/>
          <p:nvPr/>
        </p:nvSpPr>
        <p:spPr>
          <a:xfrm>
            <a:off x="4688488" y="4551800"/>
            <a:ext cx="152700" cy="113400"/>
          </a:xfrm>
          <a:prstGeom prst="rightArrow">
            <a:avLst>
              <a:gd name="adj1" fmla="val 46119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6" name="Google Shape;7256;p99">
            <a:hlinkClick r:id="" action="ppaction://hlinkshowjump?jump=previousslide"/>
          </p:cNvPr>
          <p:cNvSpPr/>
          <p:nvPr/>
        </p:nvSpPr>
        <p:spPr>
          <a:xfrm rot="10800000">
            <a:off x="4222238" y="4451450"/>
            <a:ext cx="314100" cy="31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7" name="Google Shape;7257;p99">
            <a:hlinkClick r:id="" action="ppaction://hlinkshowjump?jump=previousslide"/>
          </p:cNvPr>
          <p:cNvSpPr/>
          <p:nvPr/>
        </p:nvSpPr>
        <p:spPr>
          <a:xfrm rot="10800000">
            <a:off x="4302963" y="4551800"/>
            <a:ext cx="152700" cy="113400"/>
          </a:xfrm>
          <a:prstGeom prst="rightArrow">
            <a:avLst>
              <a:gd name="adj1" fmla="val 46119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78" name="Google Shape;7278;p99"/>
          <p:cNvSpPr txBox="1"/>
          <p:nvPr/>
        </p:nvSpPr>
        <p:spPr>
          <a:xfrm>
            <a:off x="2845800" y="3843575"/>
            <a:ext cx="755100" cy="31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rPr>
              <a:t>45%</a:t>
            </a:r>
            <a:endParaRPr sz="1800" b="1" dirty="0">
              <a:solidFill>
                <a:schemeClr val="lt2"/>
              </a:solidFill>
              <a:latin typeface="Balsamiq Sans"/>
              <a:ea typeface="Balsamiq Sans"/>
              <a:cs typeface="Balsamiq Sans"/>
              <a:sym typeface="Balsamiq Sans"/>
            </a:endParaRPr>
          </a:p>
        </p:txBody>
      </p:sp>
      <p:sp>
        <p:nvSpPr>
          <p:cNvPr id="7279" name="Google Shape;7279;p99"/>
          <p:cNvSpPr txBox="1"/>
          <p:nvPr/>
        </p:nvSpPr>
        <p:spPr>
          <a:xfrm>
            <a:off x="3745075" y="3843575"/>
            <a:ext cx="755100" cy="31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rPr>
              <a:t>38%</a:t>
            </a:r>
            <a:endParaRPr sz="1800" b="1" dirty="0">
              <a:solidFill>
                <a:schemeClr val="lt2"/>
              </a:solidFill>
              <a:latin typeface="Balsamiq Sans"/>
              <a:ea typeface="Balsamiq Sans"/>
              <a:cs typeface="Balsamiq Sans"/>
              <a:sym typeface="Balsamiq Sans"/>
            </a:endParaRPr>
          </a:p>
        </p:txBody>
      </p:sp>
      <p:sp>
        <p:nvSpPr>
          <p:cNvPr id="7280" name="Google Shape;7280;p99"/>
          <p:cNvSpPr txBox="1"/>
          <p:nvPr/>
        </p:nvSpPr>
        <p:spPr>
          <a:xfrm>
            <a:off x="4644350" y="3843575"/>
            <a:ext cx="755100" cy="31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rPr>
              <a:t>14%</a:t>
            </a:r>
            <a:endParaRPr sz="1800" b="1" dirty="0">
              <a:solidFill>
                <a:schemeClr val="lt2"/>
              </a:solidFill>
              <a:latin typeface="Balsamiq Sans"/>
              <a:ea typeface="Balsamiq Sans"/>
              <a:cs typeface="Balsamiq Sans"/>
              <a:sym typeface="Balsamiq Sans"/>
            </a:endParaRPr>
          </a:p>
        </p:txBody>
      </p:sp>
      <p:sp>
        <p:nvSpPr>
          <p:cNvPr id="7281" name="Google Shape;7281;p99"/>
          <p:cNvSpPr txBox="1"/>
          <p:nvPr/>
        </p:nvSpPr>
        <p:spPr>
          <a:xfrm>
            <a:off x="5543025" y="3843575"/>
            <a:ext cx="755100" cy="31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rPr>
              <a:t>3%</a:t>
            </a:r>
            <a:endParaRPr sz="1800" b="1" dirty="0">
              <a:solidFill>
                <a:schemeClr val="lt2"/>
              </a:solidFill>
              <a:latin typeface="Balsamiq Sans"/>
              <a:ea typeface="Balsamiq Sans"/>
              <a:cs typeface="Balsamiq Sans"/>
              <a:sym typeface="Balsamiq Sans"/>
            </a:endParaRPr>
          </a:p>
        </p:txBody>
      </p:sp>
      <p:sp>
        <p:nvSpPr>
          <p:cNvPr id="4" name="Google Shape;7244;p99">
            <a:extLst>
              <a:ext uri="{FF2B5EF4-FFF2-40B4-BE49-F238E27FC236}">
                <a16:creationId xmlns:a16="http://schemas.microsoft.com/office/drawing/2014/main" id="{F3446F20-212C-51B4-DC85-D8A09295BAB7}"/>
              </a:ext>
            </a:extLst>
          </p:cNvPr>
          <p:cNvSpPr txBox="1"/>
          <p:nvPr/>
        </p:nvSpPr>
        <p:spPr>
          <a:xfrm>
            <a:off x="365505" y="3203225"/>
            <a:ext cx="2296678" cy="710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800" b="1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課程數：</a:t>
            </a:r>
            <a:r>
              <a:rPr lang="en-US" altLang="zh-TW" sz="1800" b="1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81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800" b="1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修課人次：</a:t>
            </a:r>
            <a:r>
              <a:rPr lang="en-US" altLang="zh-TW" sz="1800" b="1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2,369</a:t>
            </a:r>
            <a:endParaRPr sz="1800" b="1" dirty="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pen Sans"/>
              <a:sym typeface="Open Sans"/>
            </a:endParaRPr>
          </a:p>
        </p:txBody>
      </p:sp>
      <p:sp>
        <p:nvSpPr>
          <p:cNvPr id="5" name="Google Shape;7244;p99">
            <a:extLst>
              <a:ext uri="{FF2B5EF4-FFF2-40B4-BE49-F238E27FC236}">
                <a16:creationId xmlns:a16="http://schemas.microsoft.com/office/drawing/2014/main" id="{AD7F805D-92C7-A587-ED6E-1D7E8DEED18E}"/>
              </a:ext>
            </a:extLst>
          </p:cNvPr>
          <p:cNvSpPr txBox="1"/>
          <p:nvPr/>
        </p:nvSpPr>
        <p:spPr>
          <a:xfrm>
            <a:off x="6515533" y="1715225"/>
            <a:ext cx="1792500" cy="710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800" b="1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課程數：</a:t>
            </a:r>
            <a:r>
              <a:rPr lang="en-US" altLang="zh-TW" sz="1800" b="1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25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800" b="1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修課人次：</a:t>
            </a:r>
            <a:r>
              <a:rPr lang="en-US" altLang="zh-TW" sz="1800" b="1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863</a:t>
            </a:r>
            <a:endParaRPr sz="1800" b="1" dirty="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pen Sans"/>
              <a:sym typeface="Open Sans"/>
            </a:endParaRPr>
          </a:p>
        </p:txBody>
      </p:sp>
      <p:sp>
        <p:nvSpPr>
          <p:cNvPr id="6" name="Google Shape;7244;p99">
            <a:extLst>
              <a:ext uri="{FF2B5EF4-FFF2-40B4-BE49-F238E27FC236}">
                <a16:creationId xmlns:a16="http://schemas.microsoft.com/office/drawing/2014/main" id="{9D86F212-948E-1FA1-684C-CDCB9981681D}"/>
              </a:ext>
            </a:extLst>
          </p:cNvPr>
          <p:cNvSpPr txBox="1"/>
          <p:nvPr/>
        </p:nvSpPr>
        <p:spPr>
          <a:xfrm>
            <a:off x="6515496" y="3203128"/>
            <a:ext cx="1792500" cy="710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800" b="1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課程數：</a:t>
            </a:r>
            <a:r>
              <a:rPr lang="en-US" altLang="zh-TW" sz="1800" b="1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7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800" b="1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修課人次：</a:t>
            </a:r>
            <a:r>
              <a:rPr lang="en-US" altLang="zh-TW" sz="1800" b="1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210</a:t>
            </a:r>
            <a:endParaRPr sz="1800" b="1" dirty="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pen Sans"/>
              <a:sym typeface="Open San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4" name="Google Shape;7214;p98"/>
          <p:cNvSpPr txBox="1">
            <a:spLocks noGrp="1"/>
          </p:cNvSpPr>
          <p:nvPr>
            <p:ph type="title"/>
          </p:nvPr>
        </p:nvSpPr>
        <p:spPr>
          <a:xfrm>
            <a:off x="720000" y="526625"/>
            <a:ext cx="77040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pc="3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日間部</a:t>
            </a:r>
            <a:r>
              <a:rPr lang="zh-TW" altLang="zh-TW" spc="3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課程</a:t>
            </a:r>
            <a:r>
              <a:rPr lang="zh-TW" altLang="en-US" spc="3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概況</a:t>
            </a:r>
            <a:endParaRPr spc="3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229" name="Google Shape;7229;p98">
            <a:hlinkClick r:id="" action="ppaction://hlinkshowjump?jump=nextslide"/>
          </p:cNvPr>
          <p:cNvSpPr/>
          <p:nvPr/>
        </p:nvSpPr>
        <p:spPr>
          <a:xfrm>
            <a:off x="8271850" y="4451450"/>
            <a:ext cx="314100" cy="31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30" name="Google Shape;7230;p98">
            <a:hlinkClick r:id="" action="ppaction://hlinkshowjump?jump=nextslide"/>
          </p:cNvPr>
          <p:cNvSpPr/>
          <p:nvPr/>
        </p:nvSpPr>
        <p:spPr>
          <a:xfrm>
            <a:off x="8352525" y="4551800"/>
            <a:ext cx="152700" cy="113400"/>
          </a:xfrm>
          <a:prstGeom prst="rightArrow">
            <a:avLst>
              <a:gd name="adj1" fmla="val 46119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31" name="Google Shape;7231;p98">
            <a:hlinkClick r:id="" action="ppaction://hlinkshowjump?jump=previousslide"/>
          </p:cNvPr>
          <p:cNvSpPr/>
          <p:nvPr/>
        </p:nvSpPr>
        <p:spPr>
          <a:xfrm rot="10800000">
            <a:off x="7886275" y="4451450"/>
            <a:ext cx="314100" cy="31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32" name="Google Shape;7232;p98">
            <a:hlinkClick r:id="" action="ppaction://hlinkshowjump?jump=previousslide"/>
          </p:cNvPr>
          <p:cNvSpPr/>
          <p:nvPr/>
        </p:nvSpPr>
        <p:spPr>
          <a:xfrm rot="10800000">
            <a:off x="7967000" y="4551800"/>
            <a:ext cx="152700" cy="113400"/>
          </a:xfrm>
          <a:prstGeom prst="rightArrow">
            <a:avLst>
              <a:gd name="adj1" fmla="val 46119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0C398FD4-1912-5255-01F6-CE3FC76BBA15}"/>
              </a:ext>
            </a:extLst>
          </p:cNvPr>
          <p:cNvSpPr txBox="1"/>
          <p:nvPr/>
        </p:nvSpPr>
        <p:spPr>
          <a:xfrm>
            <a:off x="2073391" y="964983"/>
            <a:ext cx="49972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</a:t>
            </a:r>
            <a:r>
              <a:rPr lang="zh-TW" altLang="zh-TW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課程總數為</a:t>
            </a:r>
            <a:r>
              <a:rPr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173</a:t>
            </a:r>
            <a:r>
              <a:rPr lang="zh-TW" altLang="zh-TW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門</a:t>
            </a:r>
            <a:r>
              <a:rPr lang="zh-TW" altLang="en-US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zh-TW" altLang="zh-TW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總修課人次為</a:t>
            </a:r>
            <a:r>
              <a:rPr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5</a:t>
            </a:r>
            <a:r>
              <a:rPr lang="en-US" altLang="zh-TW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,217</a:t>
            </a:r>
            <a:r>
              <a:rPr lang="zh-TW" altLang="zh-TW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人次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274AD376-3BA6-D969-8051-BF7B3A1C0E9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7938" r="15243" b="93846"/>
          <a:stretch/>
        </p:blipFill>
        <p:spPr>
          <a:xfrm>
            <a:off x="2489340" y="2516242"/>
            <a:ext cx="1133484" cy="231948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11" name="Google Shape;7224;p98">
            <a:extLst>
              <a:ext uri="{FF2B5EF4-FFF2-40B4-BE49-F238E27FC236}">
                <a16:creationId xmlns:a16="http://schemas.microsoft.com/office/drawing/2014/main" id="{C50D84F1-C639-DD2A-CE6A-241E3FC7F0A7}"/>
              </a:ext>
            </a:extLst>
          </p:cNvPr>
          <p:cNvSpPr txBox="1"/>
          <p:nvPr/>
        </p:nvSpPr>
        <p:spPr>
          <a:xfrm>
            <a:off x="1029889" y="2773567"/>
            <a:ext cx="2592752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6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</a:t>
            </a:r>
            <a:r>
              <a:rPr lang="zh-TW" altLang="en-US" sz="1600" b="1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總修課人次之男女比例</a:t>
            </a:r>
            <a:endParaRPr lang="en-US" sz="1600" b="1" dirty="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pen Sans"/>
              <a:sym typeface="Open Sans"/>
            </a:endParaRPr>
          </a:p>
        </p:txBody>
      </p:sp>
      <p:sp>
        <p:nvSpPr>
          <p:cNvPr id="12" name="Google Shape;7224;p98">
            <a:extLst>
              <a:ext uri="{FF2B5EF4-FFF2-40B4-BE49-F238E27FC236}">
                <a16:creationId xmlns:a16="http://schemas.microsoft.com/office/drawing/2014/main" id="{4998BB64-B99B-A1C6-A005-25F97E5D63A5}"/>
              </a:ext>
            </a:extLst>
          </p:cNvPr>
          <p:cNvSpPr txBox="1"/>
          <p:nvPr/>
        </p:nvSpPr>
        <p:spPr>
          <a:xfrm>
            <a:off x="1044197" y="4576739"/>
            <a:ext cx="2592752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6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</a:t>
            </a:r>
            <a:r>
              <a:rPr lang="zh-TW" altLang="en-US" sz="1600" b="1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總修課人次之學制比例</a:t>
            </a:r>
            <a:endParaRPr lang="en-US" sz="1600" b="1" dirty="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pen Sans"/>
              <a:sym typeface="Open Sans"/>
            </a:endParaRPr>
          </a:p>
        </p:txBody>
      </p:sp>
      <p:sp>
        <p:nvSpPr>
          <p:cNvPr id="13" name="Google Shape;7224;p98">
            <a:extLst>
              <a:ext uri="{FF2B5EF4-FFF2-40B4-BE49-F238E27FC236}">
                <a16:creationId xmlns:a16="http://schemas.microsoft.com/office/drawing/2014/main" id="{1C221BCD-0D32-1FE3-09DB-3962D133A8A2}"/>
              </a:ext>
            </a:extLst>
          </p:cNvPr>
          <p:cNvSpPr txBox="1"/>
          <p:nvPr/>
        </p:nvSpPr>
        <p:spPr>
          <a:xfrm>
            <a:off x="4699099" y="2783053"/>
            <a:ext cx="271565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6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</a:t>
            </a:r>
            <a:r>
              <a:rPr lang="zh-TW" altLang="en-US" sz="1600" b="1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總修課人次之系所比例</a:t>
            </a:r>
            <a:endParaRPr lang="en-US" sz="1600" b="1" dirty="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pen Sans"/>
              <a:sym typeface="Open Sans"/>
            </a:endParaRPr>
          </a:p>
        </p:txBody>
      </p:sp>
      <p:sp>
        <p:nvSpPr>
          <p:cNvPr id="14" name="Google Shape;7224;p98">
            <a:extLst>
              <a:ext uri="{FF2B5EF4-FFF2-40B4-BE49-F238E27FC236}">
                <a16:creationId xmlns:a16="http://schemas.microsoft.com/office/drawing/2014/main" id="{49B37FF7-812F-5AAE-9AEB-E3CB976B6379}"/>
              </a:ext>
            </a:extLst>
          </p:cNvPr>
          <p:cNvSpPr txBox="1"/>
          <p:nvPr/>
        </p:nvSpPr>
        <p:spPr>
          <a:xfrm>
            <a:off x="4398981" y="4566935"/>
            <a:ext cx="3203798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6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</a:t>
            </a:r>
            <a:r>
              <a:rPr lang="zh-TW" altLang="en-US" sz="1600" b="1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總修課人次之創新課程比例</a:t>
            </a:r>
            <a:endParaRPr lang="en-US" sz="1600" b="1" dirty="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pen Sans"/>
              <a:sym typeface="Open Sans"/>
            </a:endParaRP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D3FB3E9F-B8C0-57EB-1C83-3D4D5D34020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811" b="40000" l="68103" r="84354">
                        <a14:foregroundMark x1="72940" y1="23919" x2="73621" y2="28243"/>
                        <a14:foregroundMark x1="72789" y1="25541" x2="72487" y2="34324"/>
                        <a14:foregroundMark x1="71882" y1="25541" x2="71807" y2="34865"/>
                        <a14:foregroundMark x1="74528" y1="25946" x2="73923" y2="32703"/>
                        <a14:foregroundMark x1="70748" y1="24865" x2="76417" y2="34459"/>
                        <a14:foregroundMark x1="68103" y1="27162" x2="68103" y2="27162"/>
                        <a14:foregroundMark x1="75661" y1="40135" x2="75661" y2="40135"/>
                        <a14:foregroundMark x1="77929" y1="20270" x2="82011" y2="27703"/>
                        <a14:foregroundMark x1="74074" y1="24865" x2="73243" y2="31757"/>
                        <a14:foregroundMark x1="71051" y1="24054" x2="74074" y2="32838"/>
                        <a14:foregroundMark x1="74981" y1="12568" x2="74981" y2="12568"/>
                        <a14:foregroundMark x1="78458" y1="13108" x2="78458" y2="13108"/>
                        <a14:foregroundMark x1="77173" y1="11757" x2="77173" y2="11757"/>
                        <a14:foregroundMark x1="77022" y1="11486" x2="77022" y2="11486"/>
                        <a14:foregroundMark x1="75888" y1="11081" x2="75888" y2="11081"/>
                        <a14:foregroundMark x1="77929" y1="11757" x2="77929" y2="11757"/>
                        <a14:foregroundMark x1="77173" y1="10811" x2="77173" y2="10811"/>
                        <a14:foregroundMark x1="84354" y1="23243" x2="84354" y2="23243"/>
                        <a14:foregroundMark x1="77627" y1="23919" x2="81104" y2="27027"/>
                        <a14:foregroundMark x1="78231" y1="18649" x2="82011" y2="25000"/>
                        <a14:foregroundMark x1="79667" y1="17568" x2="82540" y2="25135"/>
                        <a14:foregroundMark x1="79743" y1="17838" x2="82389" y2="22703"/>
                        <a14:foregroundMark x1="80650" y1="18649" x2="83144" y2="25000"/>
                        <a14:foregroundMark x1="78458" y1="21757" x2="80045" y2="29189"/>
                        <a14:foregroundMark x1="71202" y1="20270" x2="78156" y2="28243"/>
                        <a14:foregroundMark x1="78156" y1="28243" x2="78156" y2="27973"/>
                        <a14:foregroundMark x1="77627" y1="17297" x2="82615" y2="27973"/>
                        <a14:foregroundMark x1="82615" y1="27973" x2="82615" y2="27973"/>
                        <a14:foregroundMark x1="71277" y1="24865" x2="75888" y2="34459"/>
                        <a14:foregroundMark x1="73243" y1="20135" x2="75737" y2="30676"/>
                      </a14:backgroundRemoval>
                    </a14:imgEffect>
                  </a14:imgLayer>
                </a14:imgProps>
              </a:ext>
            </a:extLst>
          </a:blip>
          <a:srcRect l="66749" t="9505" r="14536" b="58574"/>
          <a:stretch/>
        </p:blipFill>
        <p:spPr>
          <a:xfrm>
            <a:off x="1195508" y="1455195"/>
            <a:ext cx="1400662" cy="1336203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545FE2E3-CF28-B25C-D396-39A46FCC159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66" t="781" r="35251" b="55356"/>
          <a:stretch/>
        </p:blipFill>
        <p:spPr>
          <a:xfrm>
            <a:off x="4094282" y="1322240"/>
            <a:ext cx="4098868" cy="1559498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13C04680-B2AC-7FBB-8ED2-96EA99B56AB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5700" t="45448" r="19881" b="6034"/>
          <a:stretch/>
        </p:blipFill>
        <p:spPr>
          <a:xfrm>
            <a:off x="5295412" y="3173097"/>
            <a:ext cx="1289378" cy="1432887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E7AEC8BF-CCD5-D30D-B421-045D04DBBB7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759" t="46616" r="47976" b="2748"/>
          <a:stretch/>
        </p:blipFill>
        <p:spPr>
          <a:xfrm>
            <a:off x="1200730" y="3165345"/>
            <a:ext cx="2577219" cy="1452193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27960738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4" name="Google Shape;7214;p98"/>
          <p:cNvSpPr txBox="1">
            <a:spLocks noGrp="1"/>
          </p:cNvSpPr>
          <p:nvPr>
            <p:ph type="title"/>
          </p:nvPr>
        </p:nvSpPr>
        <p:spPr>
          <a:xfrm>
            <a:off x="720000" y="526625"/>
            <a:ext cx="77040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pc="3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進修部</a:t>
            </a:r>
            <a:r>
              <a:rPr lang="zh-TW" altLang="zh-TW" spc="3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課程</a:t>
            </a:r>
            <a:r>
              <a:rPr lang="zh-TW" altLang="en-US" spc="3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概況</a:t>
            </a:r>
            <a:endParaRPr spc="3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224" name="Google Shape;7224;p98"/>
          <p:cNvSpPr txBox="1"/>
          <p:nvPr/>
        </p:nvSpPr>
        <p:spPr>
          <a:xfrm>
            <a:off x="914563" y="2578481"/>
            <a:ext cx="2592752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6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</a:t>
            </a:r>
            <a:r>
              <a:rPr lang="zh-TW" altLang="en-US" sz="1600" b="1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總修課人次之男女比例</a:t>
            </a:r>
            <a:endParaRPr lang="en-US" sz="1600" b="1" dirty="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pen Sans"/>
              <a:sym typeface="Open Sans"/>
            </a:endParaRPr>
          </a:p>
        </p:txBody>
      </p:sp>
      <p:sp>
        <p:nvSpPr>
          <p:cNvPr id="7229" name="Google Shape;7229;p98">
            <a:hlinkClick r:id="" action="ppaction://hlinkshowjump?jump=nextslide"/>
          </p:cNvPr>
          <p:cNvSpPr/>
          <p:nvPr/>
        </p:nvSpPr>
        <p:spPr>
          <a:xfrm>
            <a:off x="8271850" y="4451450"/>
            <a:ext cx="314100" cy="31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30" name="Google Shape;7230;p98">
            <a:hlinkClick r:id="" action="ppaction://hlinkshowjump?jump=nextslide"/>
          </p:cNvPr>
          <p:cNvSpPr/>
          <p:nvPr/>
        </p:nvSpPr>
        <p:spPr>
          <a:xfrm>
            <a:off x="8352525" y="4551800"/>
            <a:ext cx="152700" cy="113400"/>
          </a:xfrm>
          <a:prstGeom prst="rightArrow">
            <a:avLst>
              <a:gd name="adj1" fmla="val 46119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31" name="Google Shape;7231;p98">
            <a:hlinkClick r:id="" action="ppaction://hlinkshowjump?jump=previousslide"/>
          </p:cNvPr>
          <p:cNvSpPr/>
          <p:nvPr/>
        </p:nvSpPr>
        <p:spPr>
          <a:xfrm rot="10800000">
            <a:off x="7886275" y="4451450"/>
            <a:ext cx="314100" cy="31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32" name="Google Shape;7232;p98">
            <a:hlinkClick r:id="" action="ppaction://hlinkshowjump?jump=previousslide"/>
          </p:cNvPr>
          <p:cNvSpPr/>
          <p:nvPr/>
        </p:nvSpPr>
        <p:spPr>
          <a:xfrm rot="10800000">
            <a:off x="7967000" y="4551800"/>
            <a:ext cx="152700" cy="113400"/>
          </a:xfrm>
          <a:prstGeom prst="rightArrow">
            <a:avLst>
              <a:gd name="adj1" fmla="val 46119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0C398FD4-1912-5255-01F6-CE3FC76BBA15}"/>
              </a:ext>
            </a:extLst>
          </p:cNvPr>
          <p:cNvSpPr txBox="1"/>
          <p:nvPr/>
        </p:nvSpPr>
        <p:spPr>
          <a:xfrm>
            <a:off x="2073391" y="956422"/>
            <a:ext cx="49972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</a:t>
            </a:r>
            <a:r>
              <a:rPr lang="zh-TW" altLang="zh-TW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課程總數為</a:t>
            </a:r>
            <a:r>
              <a:rPr lang="en-US" altLang="zh-TW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29</a:t>
            </a:r>
            <a:r>
              <a:rPr lang="zh-TW" altLang="zh-TW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門</a:t>
            </a:r>
            <a:r>
              <a:rPr lang="zh-TW" altLang="en-US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zh-TW" altLang="zh-TW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總修課人次為</a:t>
            </a:r>
            <a:r>
              <a:rPr lang="en-US" altLang="zh-TW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1,067</a:t>
            </a:r>
            <a:r>
              <a:rPr lang="zh-TW" altLang="zh-TW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人次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Google Shape;7224;p98">
            <a:extLst>
              <a:ext uri="{FF2B5EF4-FFF2-40B4-BE49-F238E27FC236}">
                <a16:creationId xmlns:a16="http://schemas.microsoft.com/office/drawing/2014/main" id="{6AB72175-0EDA-532D-0AF3-34B3927665E2}"/>
              </a:ext>
            </a:extLst>
          </p:cNvPr>
          <p:cNvSpPr txBox="1"/>
          <p:nvPr/>
        </p:nvSpPr>
        <p:spPr>
          <a:xfrm>
            <a:off x="860189" y="4667947"/>
            <a:ext cx="2592752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6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</a:t>
            </a:r>
            <a:r>
              <a:rPr lang="zh-TW" altLang="en-US" sz="1600" b="1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總修課人次之學制比例</a:t>
            </a:r>
            <a:endParaRPr lang="en-US" sz="1600" b="1" dirty="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pen Sans"/>
              <a:sym typeface="Open Sans"/>
            </a:endParaRPr>
          </a:p>
        </p:txBody>
      </p: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6B57360F-B76D-67C9-2E89-B08A5560BF7A}"/>
              </a:ext>
            </a:extLst>
          </p:cNvPr>
          <p:cNvGrpSpPr/>
          <p:nvPr/>
        </p:nvGrpSpPr>
        <p:grpSpPr>
          <a:xfrm>
            <a:off x="428295" y="3065283"/>
            <a:ext cx="2478153" cy="1693442"/>
            <a:chOff x="2859179" y="3110640"/>
            <a:chExt cx="2478153" cy="1693442"/>
          </a:xfrm>
        </p:grpSpPr>
        <p:grpSp>
          <p:nvGrpSpPr>
            <p:cNvPr id="15" name="群組 14">
              <a:extLst>
                <a:ext uri="{FF2B5EF4-FFF2-40B4-BE49-F238E27FC236}">
                  <a16:creationId xmlns:a16="http://schemas.microsoft.com/office/drawing/2014/main" id="{9B6AE2AE-5CD3-7B8D-DF5A-47B4839E583D}"/>
                </a:ext>
              </a:extLst>
            </p:cNvPr>
            <p:cNvGrpSpPr/>
            <p:nvPr/>
          </p:nvGrpSpPr>
          <p:grpSpPr>
            <a:xfrm>
              <a:off x="2859179" y="3249341"/>
              <a:ext cx="2478153" cy="1554741"/>
              <a:chOff x="921056" y="2239041"/>
              <a:chExt cx="2980770" cy="1870072"/>
            </a:xfrm>
          </p:grpSpPr>
          <p:pic>
            <p:nvPicPr>
              <p:cNvPr id="11" name="圖片 10">
                <a:extLst>
                  <a:ext uri="{FF2B5EF4-FFF2-40B4-BE49-F238E27FC236}">
                    <a16:creationId xmlns:a16="http://schemas.microsoft.com/office/drawing/2014/main" id="{790E22D3-8A56-FF7E-AEE4-527BB601B1E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51147" b="92038" l="5434" r="40000">
                            <a14:foregroundMark x1="16679" y1="68286" x2="16679" y2="68286"/>
                            <a14:foregroundMark x1="17509" y1="67072" x2="19925" y2="78408"/>
                            <a14:foregroundMark x1="20377" y1="63833" x2="17887" y2="83131"/>
                            <a14:foregroundMark x1="17887" y1="83131" x2="22566" y2="70040"/>
                            <a14:foregroundMark x1="22566" y1="70040" x2="22717" y2="63023"/>
                            <a14:foregroundMark x1="21660" y1="61943" x2="17434" y2="81242"/>
                            <a14:foregroundMark x1="17434" y1="81242" x2="21283" y2="65452"/>
                            <a14:foregroundMark x1="21283" y1="65452" x2="21283" y2="65452"/>
                            <a14:foregroundMark x1="20075" y1="64103" x2="17057" y2="82456"/>
                            <a14:foregroundMark x1="17057" y1="82456" x2="17057" y2="82186"/>
                            <a14:foregroundMark x1="16075" y1="66802" x2="18566" y2="90148"/>
                            <a14:foregroundMark x1="18566" y1="90148" x2="18868" y2="89609"/>
                            <a14:foregroundMark x1="20981" y1="77328" x2="19623" y2="78947"/>
                            <a14:foregroundMark x1="17208" y1="73144" x2="17811" y2="76788"/>
                            <a14:foregroundMark x1="23321" y1="92038" x2="23321" y2="92038"/>
                          </a14:backgroundRemoval>
                        </a14:imgEffect>
                      </a14:imgLayer>
                    </a14:imgProps>
                  </a:ext>
                </a:extLst>
              </a:blip>
              <a:srcRect l="1153" t="46246" r="55602" b="4051"/>
              <a:stretch/>
            </p:blipFill>
            <p:spPr>
              <a:xfrm>
                <a:off x="921056" y="2239041"/>
                <a:ext cx="2909454" cy="1870072"/>
              </a:xfrm>
              <a:prstGeom prst="rect">
                <a:avLst/>
              </a:prstGeom>
              <a:effectLst>
                <a:softEdge rad="12700"/>
              </a:effectLst>
            </p:spPr>
          </p:pic>
          <p:pic>
            <p:nvPicPr>
              <p:cNvPr id="12" name="圖片 11">
                <a:extLst>
                  <a:ext uri="{FF2B5EF4-FFF2-40B4-BE49-F238E27FC236}">
                    <a16:creationId xmlns:a16="http://schemas.microsoft.com/office/drawing/2014/main" id="{468AE10B-60B0-0F0F-8313-54F45F48F02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44646" t="63406" r="48064" b="17567"/>
              <a:stretch/>
            </p:blipFill>
            <p:spPr>
              <a:xfrm>
                <a:off x="3324503" y="3014450"/>
                <a:ext cx="577323" cy="842705"/>
              </a:xfrm>
              <a:prstGeom prst="rect">
                <a:avLst/>
              </a:prstGeom>
            </p:spPr>
          </p:pic>
        </p:grpSp>
        <p:sp>
          <p:nvSpPr>
            <p:cNvPr id="18" name="Google Shape;7219;p98">
              <a:extLst>
                <a:ext uri="{FF2B5EF4-FFF2-40B4-BE49-F238E27FC236}">
                  <a16:creationId xmlns:a16="http://schemas.microsoft.com/office/drawing/2014/main" id="{F8795AF1-1038-BDD0-AEE5-D89BCAB2919E}"/>
                </a:ext>
              </a:extLst>
            </p:cNvPr>
            <p:cNvSpPr txBox="1">
              <a:spLocks/>
            </p:cNvSpPr>
            <p:nvPr/>
          </p:nvSpPr>
          <p:spPr>
            <a:xfrm>
              <a:off x="3418409" y="3872287"/>
              <a:ext cx="957532" cy="4188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3000"/>
                <a:buFont typeface="Balsamiq Sans"/>
                <a:buNone/>
                <a:defRPr sz="3000" b="1" i="0" u="none" strike="noStrike" cap="none">
                  <a:solidFill>
                    <a:schemeClr val="dk2"/>
                  </a:solidFill>
                  <a:latin typeface="Balsamiq Sans"/>
                  <a:ea typeface="Balsamiq Sans"/>
                  <a:cs typeface="Balsamiq Sans"/>
                  <a:sym typeface="Balsamiq Sans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9pPr>
            </a:lstStyle>
            <a:p>
              <a:r>
                <a:rPr lang="en" sz="1800" dirty="0"/>
                <a:t>44%</a:t>
              </a:r>
            </a:p>
          </p:txBody>
        </p:sp>
        <p:sp>
          <p:nvSpPr>
            <p:cNvPr id="19" name="Google Shape;7219;p98">
              <a:extLst>
                <a:ext uri="{FF2B5EF4-FFF2-40B4-BE49-F238E27FC236}">
                  <a16:creationId xmlns:a16="http://schemas.microsoft.com/office/drawing/2014/main" id="{15DF8356-D3AA-7E22-91DA-B3B6F73E09CE}"/>
                </a:ext>
              </a:extLst>
            </p:cNvPr>
            <p:cNvSpPr txBox="1">
              <a:spLocks/>
            </p:cNvSpPr>
            <p:nvPr/>
          </p:nvSpPr>
          <p:spPr>
            <a:xfrm>
              <a:off x="3720450" y="3110640"/>
              <a:ext cx="957532" cy="4188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3000"/>
                <a:buFont typeface="Balsamiq Sans"/>
                <a:buNone/>
                <a:defRPr sz="3000" b="1" i="0" u="none" strike="noStrike" cap="none">
                  <a:solidFill>
                    <a:schemeClr val="dk2"/>
                  </a:solidFill>
                  <a:latin typeface="Balsamiq Sans"/>
                  <a:ea typeface="Balsamiq Sans"/>
                  <a:cs typeface="Balsamiq Sans"/>
                  <a:sym typeface="Balsamiq Sans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9pPr>
            </a:lstStyle>
            <a:p>
              <a:r>
                <a:rPr lang="en" sz="1800" dirty="0"/>
                <a:t>3%</a:t>
              </a:r>
            </a:p>
          </p:txBody>
        </p:sp>
        <p:sp>
          <p:nvSpPr>
            <p:cNvPr id="20" name="Google Shape;7219;p98">
              <a:extLst>
                <a:ext uri="{FF2B5EF4-FFF2-40B4-BE49-F238E27FC236}">
                  <a16:creationId xmlns:a16="http://schemas.microsoft.com/office/drawing/2014/main" id="{C0BD84CD-12F5-4232-CED0-74F8D152EE29}"/>
                </a:ext>
              </a:extLst>
            </p:cNvPr>
            <p:cNvSpPr txBox="1">
              <a:spLocks/>
            </p:cNvSpPr>
            <p:nvPr/>
          </p:nvSpPr>
          <p:spPr>
            <a:xfrm>
              <a:off x="4060668" y="3872287"/>
              <a:ext cx="957532" cy="4188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3000"/>
                <a:buFont typeface="Balsamiq Sans"/>
                <a:buNone/>
                <a:defRPr sz="3000" b="1" i="0" u="none" strike="noStrike" cap="none">
                  <a:solidFill>
                    <a:schemeClr val="dk2"/>
                  </a:solidFill>
                  <a:latin typeface="Balsamiq Sans"/>
                  <a:ea typeface="Balsamiq Sans"/>
                  <a:cs typeface="Balsamiq Sans"/>
                  <a:sym typeface="Balsamiq Sans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9pPr>
            </a:lstStyle>
            <a:p>
              <a:r>
                <a:rPr lang="en" sz="1800" dirty="0"/>
                <a:t>53%</a:t>
              </a:r>
            </a:p>
          </p:txBody>
        </p:sp>
      </p:grpSp>
      <p:sp>
        <p:nvSpPr>
          <p:cNvPr id="22" name="Google Shape;7224;p98">
            <a:extLst>
              <a:ext uri="{FF2B5EF4-FFF2-40B4-BE49-F238E27FC236}">
                <a16:creationId xmlns:a16="http://schemas.microsoft.com/office/drawing/2014/main" id="{72BB3EDE-C924-0346-A3EE-5DAEA7C26497}"/>
              </a:ext>
            </a:extLst>
          </p:cNvPr>
          <p:cNvSpPr txBox="1"/>
          <p:nvPr/>
        </p:nvSpPr>
        <p:spPr>
          <a:xfrm>
            <a:off x="4757205" y="2965432"/>
            <a:ext cx="271565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6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</a:t>
            </a:r>
            <a:r>
              <a:rPr lang="zh-TW" altLang="en-US" sz="1600" b="1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總修課人次之系所比例</a:t>
            </a:r>
            <a:endParaRPr lang="en-US" sz="1600" b="1" dirty="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pen Sans"/>
              <a:sym typeface="Open Sans"/>
            </a:endParaRPr>
          </a:p>
        </p:txBody>
      </p:sp>
      <p:sp>
        <p:nvSpPr>
          <p:cNvPr id="23" name="Google Shape;7224;p98">
            <a:extLst>
              <a:ext uri="{FF2B5EF4-FFF2-40B4-BE49-F238E27FC236}">
                <a16:creationId xmlns:a16="http://schemas.microsoft.com/office/drawing/2014/main" id="{09C6418C-AFD5-4E33-8046-779372456AD4}"/>
              </a:ext>
            </a:extLst>
          </p:cNvPr>
          <p:cNvSpPr txBox="1"/>
          <p:nvPr/>
        </p:nvSpPr>
        <p:spPr>
          <a:xfrm>
            <a:off x="4425266" y="4667947"/>
            <a:ext cx="3203798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6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</a:t>
            </a:r>
            <a:r>
              <a:rPr lang="zh-TW" altLang="en-US" sz="1600" b="1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總修課人次之創新課程比例</a:t>
            </a:r>
            <a:endParaRPr lang="en-US" sz="1600" b="1" dirty="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pen Sans"/>
              <a:sym typeface="Open Sans"/>
            </a:endParaRPr>
          </a:p>
        </p:txBody>
      </p:sp>
      <p:grpSp>
        <p:nvGrpSpPr>
          <p:cNvPr id="24" name="群組 23">
            <a:extLst>
              <a:ext uri="{FF2B5EF4-FFF2-40B4-BE49-F238E27FC236}">
                <a16:creationId xmlns:a16="http://schemas.microsoft.com/office/drawing/2014/main" id="{6D7924CD-9A47-6729-B22C-C7B234591497}"/>
              </a:ext>
            </a:extLst>
          </p:cNvPr>
          <p:cNvGrpSpPr/>
          <p:nvPr/>
        </p:nvGrpSpPr>
        <p:grpSpPr>
          <a:xfrm>
            <a:off x="984925" y="1313679"/>
            <a:ext cx="2445901" cy="1270041"/>
            <a:chOff x="984925" y="1313679"/>
            <a:chExt cx="2445901" cy="1270041"/>
          </a:xfrm>
        </p:grpSpPr>
        <p:pic>
          <p:nvPicPr>
            <p:cNvPr id="16" name="圖片 15">
              <a:extLst>
                <a:ext uri="{FF2B5EF4-FFF2-40B4-BE49-F238E27FC236}">
                  <a16:creationId xmlns:a16="http://schemas.microsoft.com/office/drawing/2014/main" id="{8B35C54E-7E90-A00F-E915-47FE3A0E2E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67938" r="15243" b="93846"/>
            <a:stretch/>
          </p:blipFill>
          <p:spPr>
            <a:xfrm>
              <a:off x="2210939" y="2317688"/>
              <a:ext cx="1219887" cy="249629"/>
            </a:xfrm>
            <a:prstGeom prst="rect">
              <a:avLst/>
            </a:prstGeom>
            <a:effectLst>
              <a:softEdge rad="31750"/>
            </a:effectLst>
          </p:spPr>
        </p:pic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409578E1-BDBB-FDF1-B167-E322EE0CC7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256" b="40891" l="67825" r="83988">
                          <a14:foregroundMark x1="73565" y1="23617" x2="73792" y2="30364"/>
                          <a14:foregroundMark x1="71148" y1="24426" x2="72356" y2="31714"/>
                          <a14:foregroundMark x1="71450" y1="26181" x2="73867" y2="30634"/>
                          <a14:foregroundMark x1="72432" y1="25101" x2="74320" y2="30364"/>
                          <a14:foregroundMark x1="70695" y1="30634" x2="71601" y2="33738"/>
                          <a14:foregroundMark x1="74320" y1="38731" x2="74320" y2="38731"/>
                          <a14:foregroundMark x1="80514" y1="19163" x2="80665" y2="26046"/>
                          <a14:foregroundMark x1="75453" y1="40081" x2="75453" y2="40081"/>
                          <a14:foregroundMark x1="76511" y1="40216" x2="76511" y2="40216"/>
                          <a14:foregroundMark x1="68656" y1="26721" x2="68656" y2="26721"/>
                          <a14:foregroundMark x1="67900" y1="25101" x2="67900" y2="25101"/>
                          <a14:foregroundMark x1="76888" y1="11606" x2="76888" y2="11606"/>
                          <a14:foregroundMark x1="75755" y1="11741" x2="75755" y2="11741"/>
                          <a14:foregroundMark x1="83988" y1="27126" x2="83988" y2="27126"/>
                          <a14:foregroundMark x1="79079" y1="23077" x2="79079" y2="23077"/>
                          <a14:foregroundMark x1="79834" y1="24022" x2="79834" y2="24022"/>
                          <a14:foregroundMark x1="78701" y1="19163" x2="81420" y2="23617"/>
                          <a14:foregroundMark x1="79456" y1="19973" x2="80438" y2="25101"/>
                          <a14:foregroundMark x1="76435" y1="10931" x2="76435" y2="10931"/>
                          <a14:foregroundMark x1="75227" y1="11066" x2="75227" y2="11066"/>
                          <a14:foregroundMark x1="76586" y1="40891" x2="76586" y2="40891"/>
                          <a14:foregroundMark x1="75302" y1="11471" x2="75302" y2="11471"/>
                          <a14:foregroundMark x1="75680" y1="10256" x2="75680" y2="10256"/>
                        </a14:backgroundRemoval>
                      </a14:imgEffect>
                    </a14:imgLayer>
                  </a14:imgProps>
                </a:ext>
              </a:extLst>
            </a:blip>
            <a:srcRect l="66870" t="9414" r="15049" b="59783"/>
            <a:stretch/>
          </p:blipFill>
          <p:spPr>
            <a:xfrm>
              <a:off x="984925" y="1313679"/>
              <a:ext cx="1332007" cy="1270041"/>
            </a:xfrm>
            <a:prstGeom prst="rect">
              <a:avLst/>
            </a:prstGeom>
            <a:effectLst>
              <a:softEdge rad="12700"/>
            </a:effectLst>
          </p:spPr>
        </p:pic>
      </p:grpSp>
      <p:pic>
        <p:nvPicPr>
          <p:cNvPr id="6" name="圖片 5">
            <a:extLst>
              <a:ext uri="{FF2B5EF4-FFF2-40B4-BE49-F238E27FC236}">
                <a16:creationId xmlns:a16="http://schemas.microsoft.com/office/drawing/2014/main" id="{074FB3FF-B6EA-B36B-D9EA-6EAB8F12259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472" t="1018" r="35484" b="55332"/>
          <a:stretch/>
        </p:blipFill>
        <p:spPr>
          <a:xfrm>
            <a:off x="4157970" y="1332585"/>
            <a:ext cx="4427980" cy="1688966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6E095AF0-91C8-55CA-D61C-DFD738DDBEC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4386" b="92578" l="57704" r="78776">
                        <a14:foregroundMark x1="65937" y1="70580" x2="62764" y2="78138"/>
                        <a14:foregroundMark x1="62462" y1="70310" x2="59592" y2="78947"/>
                        <a14:foregroundMark x1="59139" y1="69906" x2="58761" y2="77598"/>
                        <a14:foregroundMark x1="57704" y1="71525" x2="57704" y2="71525"/>
                        <a14:foregroundMark x1="69486" y1="73279" x2="69940" y2="73279"/>
                        <a14:foregroundMark x1="71903" y1="69906" x2="73565" y2="73279"/>
                        <a14:foregroundMark x1="69033" y1="72605" x2="66390" y2="72874"/>
                        <a14:foregroundMark x1="70166" y1="70175" x2="72734" y2="74089"/>
                        <a14:foregroundMark x1="67069" y1="59379" x2="67296" y2="60054"/>
                        <a14:foregroundMark x1="67221" y1="58435" x2="70166" y2="72605"/>
                        <a14:foregroundMark x1="66465" y1="58435" x2="69411" y2="70715"/>
                        <a14:foregroundMark x1="67749" y1="58839" x2="67825" y2="76113"/>
                        <a14:foregroundMark x1="67825" y1="76113" x2="68353" y2="74899"/>
                        <a14:foregroundMark x1="67674" y1="61673" x2="69260" y2="72200"/>
                        <a14:foregroundMark x1="65710" y1="58974" x2="67296" y2="76923"/>
                        <a14:foregroundMark x1="67296" y1="76923" x2="67674" y2="75978"/>
                        <a14:foregroundMark x1="66239" y1="60459" x2="65710" y2="71930"/>
                        <a14:foregroundMark x1="67069" y1="56680" x2="67069" y2="56680"/>
                        <a14:foregroundMark x1="68127" y1="56275" x2="68127" y2="56275"/>
                        <a14:foregroundMark x1="65257" y1="55466" x2="67976" y2="58974"/>
                        <a14:foregroundMark x1="68580" y1="55870" x2="68580" y2="55870"/>
                        <a14:foregroundMark x1="68127" y1="54386" x2="68127" y2="54386"/>
                        <a14:foregroundMark x1="68353" y1="90418" x2="68353" y2="90418"/>
                        <a14:foregroundMark x1="68353" y1="92578" x2="68353" y2="92578"/>
                        <a14:foregroundMark x1="78776" y1="74629" x2="78776" y2="74629"/>
                        <a14:foregroundMark x1="70997" y1="65857" x2="73187" y2="76923"/>
                        <a14:foregroundMark x1="69713" y1="62483" x2="75755" y2="88529"/>
                        <a14:foregroundMark x1="67221" y1="64507" x2="68202" y2="85965"/>
                        <a14:foregroundMark x1="68202" y1="85965" x2="68202" y2="85425"/>
                        <a14:foregroundMark x1="75151" y1="68961" x2="76662" y2="77598"/>
                      </a14:backgroundRemoval>
                    </a14:imgEffect>
                  </a14:imgLayer>
                </a14:imgProps>
              </a:ext>
            </a:extLst>
          </a:blip>
          <a:srcRect l="56794" t="51969" r="19250" b="4954"/>
          <a:stretch/>
        </p:blipFill>
        <p:spPr>
          <a:xfrm>
            <a:off x="5238411" y="3340847"/>
            <a:ext cx="1408886" cy="141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1642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32" name="Google Shape;7632;p104"/>
          <p:cNvGrpSpPr/>
          <p:nvPr/>
        </p:nvGrpSpPr>
        <p:grpSpPr>
          <a:xfrm>
            <a:off x="3647975" y="1065358"/>
            <a:ext cx="4982021" cy="3386091"/>
            <a:chOff x="2038756" y="1050839"/>
            <a:chExt cx="5176174" cy="2954700"/>
          </a:xfrm>
        </p:grpSpPr>
        <p:grpSp>
          <p:nvGrpSpPr>
            <p:cNvPr id="7633" name="Google Shape;7633;p104"/>
            <p:cNvGrpSpPr/>
            <p:nvPr/>
          </p:nvGrpSpPr>
          <p:grpSpPr>
            <a:xfrm>
              <a:off x="2038756" y="1050839"/>
              <a:ext cx="5066497" cy="2954700"/>
              <a:chOff x="743953" y="1296401"/>
              <a:chExt cx="2240821" cy="1306811"/>
            </a:xfrm>
          </p:grpSpPr>
          <p:sp>
            <p:nvSpPr>
              <p:cNvPr id="7634" name="Google Shape;7634;p104"/>
              <p:cNvSpPr/>
              <p:nvPr/>
            </p:nvSpPr>
            <p:spPr>
              <a:xfrm>
                <a:off x="791778" y="2528340"/>
                <a:ext cx="2192996" cy="74870"/>
              </a:xfrm>
              <a:custGeom>
                <a:avLst/>
                <a:gdLst/>
                <a:ahLst/>
                <a:cxnLst/>
                <a:rect l="l" t="t" r="r" b="b"/>
                <a:pathLst>
                  <a:path w="33426" h="2167" extrusionOk="0">
                    <a:moveTo>
                      <a:pt x="0" y="0"/>
                    </a:moveTo>
                    <a:lnTo>
                      <a:pt x="0" y="621"/>
                    </a:lnTo>
                    <a:lnTo>
                      <a:pt x="33426" y="2166"/>
                    </a:lnTo>
                    <a:lnTo>
                      <a:pt x="3342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7635" name="Google Shape;7635;p104"/>
              <p:cNvGrpSpPr/>
              <p:nvPr/>
            </p:nvGrpSpPr>
            <p:grpSpPr>
              <a:xfrm>
                <a:off x="743953" y="1296401"/>
                <a:ext cx="2240772" cy="1306811"/>
                <a:chOff x="743878" y="1560076"/>
                <a:chExt cx="2240772" cy="1306811"/>
              </a:xfrm>
            </p:grpSpPr>
            <p:grpSp>
              <p:nvGrpSpPr>
                <p:cNvPr id="7636" name="Google Shape;7636;p104"/>
                <p:cNvGrpSpPr/>
                <p:nvPr/>
              </p:nvGrpSpPr>
              <p:grpSpPr>
                <a:xfrm>
                  <a:off x="743878" y="1590850"/>
                  <a:ext cx="2240772" cy="1276037"/>
                  <a:chOff x="743878" y="1590850"/>
                  <a:chExt cx="2240772" cy="1276037"/>
                </a:xfrm>
              </p:grpSpPr>
              <p:sp>
                <p:nvSpPr>
                  <p:cNvPr id="7637" name="Google Shape;7637;p104"/>
                  <p:cNvSpPr/>
                  <p:nvPr/>
                </p:nvSpPr>
                <p:spPr>
                  <a:xfrm>
                    <a:off x="791950" y="1590850"/>
                    <a:ext cx="2192700" cy="1229700"/>
                  </a:xfrm>
                  <a:prstGeom prst="rect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638" name="Google Shape;7638;p104"/>
                  <p:cNvSpPr/>
                  <p:nvPr/>
                </p:nvSpPr>
                <p:spPr>
                  <a:xfrm rot="2696772">
                    <a:off x="725268" y="2752322"/>
                    <a:ext cx="225921" cy="40729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7639" name="Google Shape;7639;p104"/>
                <p:cNvSpPr/>
                <p:nvPr/>
              </p:nvSpPr>
              <p:spPr>
                <a:xfrm rot="-2706523">
                  <a:off x="736754" y="1633311"/>
                  <a:ext cx="223588" cy="40729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7640" name="Google Shape;7640;p104"/>
            <p:cNvSpPr/>
            <p:nvPr/>
          </p:nvSpPr>
          <p:spPr>
            <a:xfrm rot="2440061">
              <a:off x="6740494" y="1204431"/>
              <a:ext cx="505470" cy="921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41" name="Google Shape;7641;p104"/>
          <p:cNvSpPr txBox="1">
            <a:spLocks noGrp="1"/>
          </p:cNvSpPr>
          <p:nvPr>
            <p:ph type="title"/>
          </p:nvPr>
        </p:nvSpPr>
        <p:spPr>
          <a:xfrm>
            <a:off x="-61050" y="428401"/>
            <a:ext cx="92661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創新課程中使用的方案對於學習目標的差異性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–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總體</a:t>
            </a:r>
            <a:endParaRPr lang="fr-BE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642" name="Google Shape;7642;p104"/>
          <p:cNvSpPr/>
          <p:nvPr/>
        </p:nvSpPr>
        <p:spPr>
          <a:xfrm>
            <a:off x="133999" y="1160737"/>
            <a:ext cx="3447012" cy="4095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Balsamiq Sans"/>
              </a:rPr>
              <a:t>對應校核心能力指標</a:t>
            </a:r>
            <a:endParaRPr lang="fr-BE" sz="2400" b="1" spc="3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643" name="Google Shape;7643;p104"/>
          <p:cNvSpPr txBox="1"/>
          <p:nvPr/>
        </p:nvSpPr>
        <p:spPr>
          <a:xfrm>
            <a:off x="214210" y="1569491"/>
            <a:ext cx="3286590" cy="5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zh-TW" sz="2400" b="1" dirty="0">
                <a:ea typeface="微軟正黑體" panose="020B0604030504040204" pitchFamily="34" charset="-120"/>
              </a:rPr>
              <a:t>實務技能／創意創新</a:t>
            </a:r>
            <a:endParaRPr sz="2400" b="1" dirty="0">
              <a:ea typeface="微軟正黑體" panose="020B0604030504040204" pitchFamily="34" charset="-120"/>
              <a:sym typeface="Open Sans"/>
            </a:endParaRPr>
          </a:p>
        </p:txBody>
      </p:sp>
      <p:sp>
        <p:nvSpPr>
          <p:cNvPr id="7645" name="Google Shape;7645;p104"/>
          <p:cNvSpPr/>
          <p:nvPr/>
        </p:nvSpPr>
        <p:spPr>
          <a:xfrm>
            <a:off x="676441" y="3387608"/>
            <a:ext cx="2193000" cy="5106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Balsamiq Sans"/>
              </a:rPr>
              <a:t>學習目標一</a:t>
            </a:r>
            <a:endParaRPr sz="1800" spc="300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646" name="Google Shape;7646;p104"/>
          <p:cNvSpPr txBox="1"/>
          <p:nvPr/>
        </p:nvSpPr>
        <p:spPr>
          <a:xfrm>
            <a:off x="676440" y="3898208"/>
            <a:ext cx="3286591" cy="5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zh-TW" sz="2400" b="1" kern="0" dirty="0">
                <a:solidFill>
                  <a:srgbClr val="000000"/>
                </a:solidFill>
                <a:effectLst/>
                <a:ea typeface="微軟正黑體" panose="020B0604030504040204" pitchFamily="34" charset="-120"/>
                <a:cs typeface="新細明體" panose="02020500000000000000" pitchFamily="18" charset="-120"/>
              </a:rPr>
              <a:t>取得特定領域的知識</a:t>
            </a:r>
            <a:endParaRPr sz="1800" b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648" name="Google Shape;7648;p104"/>
          <p:cNvSpPr/>
          <p:nvPr/>
        </p:nvSpPr>
        <p:spPr>
          <a:xfrm>
            <a:off x="676441" y="2256206"/>
            <a:ext cx="2193000" cy="511200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Open Sans"/>
              </a:rPr>
              <a:t>能力指標</a:t>
            </a:r>
            <a:r>
              <a:rPr lang="en-US" altLang="zh-TW" sz="24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Open Sans"/>
              </a:rPr>
              <a:t>1</a:t>
            </a:r>
            <a:endParaRPr sz="2400" b="1" spc="3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649" name="Google Shape;7649;p104"/>
          <p:cNvSpPr txBox="1"/>
          <p:nvPr/>
        </p:nvSpPr>
        <p:spPr>
          <a:xfrm>
            <a:off x="658248" y="2766060"/>
            <a:ext cx="2845313" cy="5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b="1" spc="300" dirty="0">
                <a:ea typeface="微軟正黑體" panose="020B0604030504040204" pitchFamily="34" charset="-120"/>
                <a:sym typeface="Open Sans"/>
              </a:rPr>
              <a:t>專業知識與實務</a:t>
            </a:r>
            <a:endParaRPr lang="en-US" sz="2400" b="1" spc="300" dirty="0">
              <a:ea typeface="微軟正黑體" panose="020B0604030504040204" pitchFamily="34" charset="-120"/>
              <a:sym typeface="Open Sans"/>
            </a:endParaRPr>
          </a:p>
        </p:txBody>
      </p:sp>
      <p:sp>
        <p:nvSpPr>
          <p:cNvPr id="7651" name="Google Shape;7651;p104">
            <a:hlinkClick r:id="" action="ppaction://hlinkshowjump?jump=nextslide"/>
          </p:cNvPr>
          <p:cNvSpPr/>
          <p:nvPr/>
        </p:nvSpPr>
        <p:spPr>
          <a:xfrm>
            <a:off x="8233754" y="4621350"/>
            <a:ext cx="314100" cy="31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2" name="Google Shape;7652;p104">
            <a:hlinkClick r:id="" action="ppaction://hlinkshowjump?jump=nextslide"/>
          </p:cNvPr>
          <p:cNvSpPr/>
          <p:nvPr/>
        </p:nvSpPr>
        <p:spPr>
          <a:xfrm>
            <a:off x="8314429" y="4721700"/>
            <a:ext cx="152700" cy="113400"/>
          </a:xfrm>
          <a:prstGeom prst="rightArrow">
            <a:avLst>
              <a:gd name="adj1" fmla="val 46119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3" name="Google Shape;7653;p104">
            <a:hlinkClick r:id="" action="ppaction://hlinkshowjump?jump=previousslide"/>
          </p:cNvPr>
          <p:cNvSpPr/>
          <p:nvPr/>
        </p:nvSpPr>
        <p:spPr>
          <a:xfrm rot="10800000">
            <a:off x="7848179" y="4621350"/>
            <a:ext cx="314100" cy="31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4" name="Google Shape;7654;p104">
            <a:hlinkClick r:id="" action="ppaction://hlinkshowjump?jump=previousslide"/>
          </p:cNvPr>
          <p:cNvSpPr/>
          <p:nvPr/>
        </p:nvSpPr>
        <p:spPr>
          <a:xfrm rot="10800000">
            <a:off x="7928904" y="4721700"/>
            <a:ext cx="152700" cy="113400"/>
          </a:xfrm>
          <a:prstGeom prst="rightArrow">
            <a:avLst>
              <a:gd name="adj1" fmla="val 46119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4A5986FD-B209-07A8-DB64-6C69E1F43BC1}"/>
              </a:ext>
            </a:extLst>
          </p:cNvPr>
          <p:cNvGrpSpPr/>
          <p:nvPr/>
        </p:nvGrpSpPr>
        <p:grpSpPr>
          <a:xfrm>
            <a:off x="3760721" y="1155565"/>
            <a:ext cx="4701360" cy="2916544"/>
            <a:chOff x="3787621" y="1155565"/>
            <a:chExt cx="4701360" cy="2916544"/>
          </a:xfrm>
        </p:grpSpPr>
        <p:pic>
          <p:nvPicPr>
            <p:cNvPr id="4" name="圖片 3">
              <a:extLst>
                <a:ext uri="{FF2B5EF4-FFF2-40B4-BE49-F238E27FC236}">
                  <a16:creationId xmlns:a16="http://schemas.microsoft.com/office/drawing/2014/main" id="{5D6D056C-81D1-23EB-CF6B-B339FF6AFE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87621" y="1630891"/>
              <a:ext cx="4701360" cy="2441218"/>
            </a:xfrm>
            <a:prstGeom prst="rect">
              <a:avLst/>
            </a:prstGeom>
          </p:spPr>
        </p:pic>
        <p:sp>
          <p:nvSpPr>
            <p:cNvPr id="6" name="Google Shape;7646;p104">
              <a:extLst>
                <a:ext uri="{FF2B5EF4-FFF2-40B4-BE49-F238E27FC236}">
                  <a16:creationId xmlns:a16="http://schemas.microsoft.com/office/drawing/2014/main" id="{AD5BC688-6E18-9392-EC13-2B3B4BB0C46F}"/>
                </a:ext>
              </a:extLst>
            </p:cNvPr>
            <p:cNvSpPr txBox="1"/>
            <p:nvPr/>
          </p:nvSpPr>
          <p:spPr>
            <a:xfrm>
              <a:off x="4795577" y="1155565"/>
              <a:ext cx="2718142" cy="337155"/>
            </a:xfrm>
            <a:prstGeom prst="rect">
              <a:avLst/>
            </a:prstGeom>
            <a:solidFill>
              <a:srgbClr val="E4D3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zh-TW" sz="2000" b="1" kern="0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  <a:cs typeface="新細明體" panose="02020500000000000000" pitchFamily="18" charset="-120"/>
                </a:rPr>
                <a:t>取得特定領域的知識</a:t>
              </a:r>
              <a:endParaRPr sz="16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3FE9A3D8-F16A-9336-11BA-D4D07839096D}"/>
              </a:ext>
            </a:extLst>
          </p:cNvPr>
          <p:cNvGrpSpPr/>
          <p:nvPr/>
        </p:nvGrpSpPr>
        <p:grpSpPr>
          <a:xfrm>
            <a:off x="3879224" y="1155565"/>
            <a:ext cx="4580347" cy="2974463"/>
            <a:chOff x="3898544" y="1205561"/>
            <a:chExt cx="4580347" cy="2974463"/>
          </a:xfrm>
        </p:grpSpPr>
        <p:sp>
          <p:nvSpPr>
            <p:cNvPr id="12" name="Google Shape;7646;p104">
              <a:extLst>
                <a:ext uri="{FF2B5EF4-FFF2-40B4-BE49-F238E27FC236}">
                  <a16:creationId xmlns:a16="http://schemas.microsoft.com/office/drawing/2014/main" id="{2408C5C5-726A-9A5C-1824-6AE506E95AA4}"/>
                </a:ext>
              </a:extLst>
            </p:cNvPr>
            <p:cNvSpPr txBox="1"/>
            <p:nvPr/>
          </p:nvSpPr>
          <p:spPr>
            <a:xfrm>
              <a:off x="4123738" y="1205561"/>
              <a:ext cx="4061820" cy="314036"/>
            </a:xfrm>
            <a:prstGeom prst="rect">
              <a:avLst/>
            </a:prstGeom>
            <a:solidFill>
              <a:srgbClr val="E4D3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zh-TW" altLang="en-US" sz="2000" b="1" dirty="0">
                  <a:ea typeface="微軟正黑體" panose="020B0604030504040204" pitchFamily="34" charset="-120"/>
                  <a:cs typeface="新細明體" panose="02020500000000000000" pitchFamily="18" charset="-120"/>
                </a:rPr>
                <a:t>利用特定領域的知識處理實務問題</a:t>
              </a:r>
              <a:endParaRPr lang="zh-TW" altLang="en-US" sz="16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7A981ECA-26AB-F81F-B5E4-D959153BCCF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98544" y="1589759"/>
              <a:ext cx="4580347" cy="2590265"/>
            </a:xfrm>
            <a:prstGeom prst="rect">
              <a:avLst/>
            </a:prstGeom>
          </p:spPr>
        </p:pic>
      </p:grpSp>
      <p:sp>
        <p:nvSpPr>
          <p:cNvPr id="10" name="Google Shape;7645;p104">
            <a:extLst>
              <a:ext uri="{FF2B5EF4-FFF2-40B4-BE49-F238E27FC236}">
                <a16:creationId xmlns:a16="http://schemas.microsoft.com/office/drawing/2014/main" id="{57A27266-5CD5-A82D-3DD3-C869B7BC8B2B}"/>
              </a:ext>
            </a:extLst>
          </p:cNvPr>
          <p:cNvSpPr/>
          <p:nvPr/>
        </p:nvSpPr>
        <p:spPr>
          <a:xfrm>
            <a:off x="667944" y="3399792"/>
            <a:ext cx="2193000" cy="5106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Balsamiq Sans"/>
              </a:rPr>
              <a:t>學習目標二</a:t>
            </a:r>
            <a:endParaRPr sz="1800" spc="300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Google Shape;7646;p104">
            <a:extLst>
              <a:ext uri="{FF2B5EF4-FFF2-40B4-BE49-F238E27FC236}">
                <a16:creationId xmlns:a16="http://schemas.microsoft.com/office/drawing/2014/main" id="{9C5A8173-98DD-B0F3-087D-A7EF242010A9}"/>
              </a:ext>
            </a:extLst>
          </p:cNvPr>
          <p:cNvSpPr txBox="1"/>
          <p:nvPr/>
        </p:nvSpPr>
        <p:spPr>
          <a:xfrm>
            <a:off x="667944" y="3897691"/>
            <a:ext cx="3185058" cy="910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zh-TW" altLang="en-US" sz="2400" b="1" dirty="0">
                <a:ea typeface="微軟正黑體" panose="020B0604030504040204" pitchFamily="34" charset="-120"/>
                <a:cs typeface="新細明體" panose="02020500000000000000" pitchFamily="18" charset="-120"/>
              </a:rPr>
              <a:t>利用特定領域的知識處理實務問題</a:t>
            </a:r>
            <a:endParaRPr sz="1800" b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" name="Google Shape;7645;p104">
            <a:extLst>
              <a:ext uri="{FF2B5EF4-FFF2-40B4-BE49-F238E27FC236}">
                <a16:creationId xmlns:a16="http://schemas.microsoft.com/office/drawing/2014/main" id="{DA256D53-D59C-0A9A-7875-6AB9A74AF967}"/>
              </a:ext>
            </a:extLst>
          </p:cNvPr>
          <p:cNvSpPr/>
          <p:nvPr/>
        </p:nvSpPr>
        <p:spPr>
          <a:xfrm>
            <a:off x="663430" y="3387608"/>
            <a:ext cx="2193000" cy="5106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Balsamiq Sans"/>
              </a:rPr>
              <a:t>學習目標三</a:t>
            </a:r>
            <a:endParaRPr sz="1800" spc="300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Google Shape;7646;p104">
            <a:extLst>
              <a:ext uri="{FF2B5EF4-FFF2-40B4-BE49-F238E27FC236}">
                <a16:creationId xmlns:a16="http://schemas.microsoft.com/office/drawing/2014/main" id="{E00986C6-0F7E-A6D9-17D8-6B29DEF5F1CB}"/>
              </a:ext>
            </a:extLst>
          </p:cNvPr>
          <p:cNvSpPr txBox="1"/>
          <p:nvPr/>
        </p:nvSpPr>
        <p:spPr>
          <a:xfrm>
            <a:off x="663430" y="3898207"/>
            <a:ext cx="3185058" cy="910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zh-TW" altLang="en-US" sz="2400" b="1" dirty="0">
                <a:ea typeface="微軟正黑體" panose="020B0604030504040204" pitchFamily="34" charset="-120"/>
                <a:cs typeface="新細明體" panose="02020500000000000000" pitchFamily="18" charset="-120"/>
              </a:rPr>
              <a:t>展現有效溝通所需的寫作技巧</a:t>
            </a:r>
            <a:endParaRPr sz="1800" b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" name="Google Shape;7642;p104">
            <a:extLst>
              <a:ext uri="{FF2B5EF4-FFF2-40B4-BE49-F238E27FC236}">
                <a16:creationId xmlns:a16="http://schemas.microsoft.com/office/drawing/2014/main" id="{D77BE746-3FD5-62E7-EFBB-01DC4AFF3B09}"/>
              </a:ext>
            </a:extLst>
          </p:cNvPr>
          <p:cNvSpPr/>
          <p:nvPr/>
        </p:nvSpPr>
        <p:spPr>
          <a:xfrm>
            <a:off x="130096" y="1172921"/>
            <a:ext cx="3447012" cy="4095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Balsamiq Sans"/>
              </a:rPr>
              <a:t>對應校核心能力指標</a:t>
            </a:r>
            <a:endParaRPr lang="fr-BE" sz="2400" b="1" spc="3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Google Shape;7643;p104">
            <a:extLst>
              <a:ext uri="{FF2B5EF4-FFF2-40B4-BE49-F238E27FC236}">
                <a16:creationId xmlns:a16="http://schemas.microsoft.com/office/drawing/2014/main" id="{20EA8CF4-3569-22D3-A888-F9BA9DB57032}"/>
              </a:ext>
            </a:extLst>
          </p:cNvPr>
          <p:cNvSpPr txBox="1"/>
          <p:nvPr/>
        </p:nvSpPr>
        <p:spPr>
          <a:xfrm>
            <a:off x="210307" y="1581675"/>
            <a:ext cx="3286590" cy="5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zh-TW" altLang="en-US" sz="2400" b="1" dirty="0">
                <a:ea typeface="微軟正黑體" panose="020B0604030504040204" pitchFamily="34" charset="-120"/>
              </a:rPr>
              <a:t>社會關懷／自我管理</a:t>
            </a:r>
            <a:endParaRPr sz="2400" b="1" dirty="0">
              <a:ea typeface="微軟正黑體" panose="020B0604030504040204" pitchFamily="34" charset="-120"/>
              <a:sym typeface="Open Sans"/>
            </a:endParaRPr>
          </a:p>
        </p:txBody>
      </p:sp>
      <p:sp>
        <p:nvSpPr>
          <p:cNvPr id="9" name="Google Shape;7648;p104">
            <a:extLst>
              <a:ext uri="{FF2B5EF4-FFF2-40B4-BE49-F238E27FC236}">
                <a16:creationId xmlns:a16="http://schemas.microsoft.com/office/drawing/2014/main" id="{806A5185-15BC-C85C-0F28-B5E1BFD81B19}"/>
              </a:ext>
            </a:extLst>
          </p:cNvPr>
          <p:cNvSpPr/>
          <p:nvPr/>
        </p:nvSpPr>
        <p:spPr>
          <a:xfrm>
            <a:off x="684429" y="2256206"/>
            <a:ext cx="2193000" cy="511200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Open Sans"/>
              </a:rPr>
              <a:t>能力指標</a:t>
            </a:r>
            <a:r>
              <a:rPr lang="en-US" altLang="zh-TW" sz="24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Open Sans"/>
              </a:rPr>
              <a:t>2</a:t>
            </a:r>
            <a:endParaRPr sz="2400" b="1" spc="3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Google Shape;7649;p104">
            <a:extLst>
              <a:ext uri="{FF2B5EF4-FFF2-40B4-BE49-F238E27FC236}">
                <a16:creationId xmlns:a16="http://schemas.microsoft.com/office/drawing/2014/main" id="{784FE3CD-1D39-3F0B-5026-3AD7024B72D7}"/>
              </a:ext>
            </a:extLst>
          </p:cNvPr>
          <p:cNvSpPr txBox="1"/>
          <p:nvPr/>
        </p:nvSpPr>
        <p:spPr>
          <a:xfrm>
            <a:off x="666236" y="2766060"/>
            <a:ext cx="2845313" cy="5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zh-TW" altLang="en-US" sz="2400" b="1" spc="300" dirty="0">
                <a:ea typeface="微軟正黑體" panose="020B0604030504040204" pitchFamily="34" charset="-120"/>
                <a:sym typeface="Open Sans"/>
              </a:rPr>
              <a:t>溝通與合作</a:t>
            </a:r>
            <a:endParaRPr lang="en-US" sz="2400" b="1" spc="300" dirty="0">
              <a:ea typeface="微軟正黑體" panose="020B0604030504040204" pitchFamily="34" charset="-120"/>
              <a:sym typeface="Open Sans"/>
            </a:endParaRPr>
          </a:p>
        </p:txBody>
      </p: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26B034B9-C708-4E48-E0E8-02B67778347B}"/>
              </a:ext>
            </a:extLst>
          </p:cNvPr>
          <p:cNvGrpSpPr/>
          <p:nvPr/>
        </p:nvGrpSpPr>
        <p:grpSpPr>
          <a:xfrm>
            <a:off x="3894030" y="1175552"/>
            <a:ext cx="4580347" cy="2955589"/>
            <a:chOff x="3894030" y="1175552"/>
            <a:chExt cx="4580347" cy="2955589"/>
          </a:xfrm>
        </p:grpSpPr>
        <p:sp>
          <p:nvSpPr>
            <p:cNvPr id="16" name="Google Shape;7646;p104">
              <a:extLst>
                <a:ext uri="{FF2B5EF4-FFF2-40B4-BE49-F238E27FC236}">
                  <a16:creationId xmlns:a16="http://schemas.microsoft.com/office/drawing/2014/main" id="{8AB96897-CE5A-A469-44BE-4B7614AE60A8}"/>
                </a:ext>
              </a:extLst>
            </p:cNvPr>
            <p:cNvSpPr txBox="1"/>
            <p:nvPr/>
          </p:nvSpPr>
          <p:spPr>
            <a:xfrm>
              <a:off x="4104311" y="1175552"/>
              <a:ext cx="4061820" cy="314036"/>
            </a:xfrm>
            <a:prstGeom prst="rect">
              <a:avLst/>
            </a:prstGeom>
            <a:solidFill>
              <a:srgbClr val="E4D3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zh-TW" altLang="en-US" sz="2000" b="1" dirty="0">
                  <a:ea typeface="微軟正黑體" panose="020B0604030504040204" pitchFamily="34" charset="-120"/>
                  <a:cs typeface="新細明體" panose="02020500000000000000" pitchFamily="18" charset="-120"/>
                </a:rPr>
                <a:t>展現有效溝通所需的寫作技巧</a:t>
              </a:r>
              <a:endParaRPr lang="zh-TW" altLang="en-US" sz="16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pic>
          <p:nvPicPr>
            <p:cNvPr id="17" name="圖片 16">
              <a:extLst>
                <a:ext uri="{FF2B5EF4-FFF2-40B4-BE49-F238E27FC236}">
                  <a16:creationId xmlns:a16="http://schemas.microsoft.com/office/drawing/2014/main" id="{D4FF5E07-F293-33A4-89F1-04B2351B63C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894030" y="1544093"/>
              <a:ext cx="4580347" cy="2587048"/>
            </a:xfrm>
            <a:prstGeom prst="rect">
              <a:avLst/>
            </a:prstGeom>
          </p:spPr>
        </p:pic>
      </p:grp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6C49E84A-C1B4-13F5-0AA1-84E74D0B8C37}"/>
              </a:ext>
            </a:extLst>
          </p:cNvPr>
          <p:cNvGrpSpPr/>
          <p:nvPr/>
        </p:nvGrpSpPr>
        <p:grpSpPr>
          <a:xfrm>
            <a:off x="3877004" y="1167589"/>
            <a:ext cx="4527242" cy="2997189"/>
            <a:chOff x="3883834" y="1183014"/>
            <a:chExt cx="4527242" cy="2997189"/>
          </a:xfrm>
        </p:grpSpPr>
        <p:pic>
          <p:nvPicPr>
            <p:cNvPr id="19" name="圖片 18">
              <a:extLst>
                <a:ext uri="{FF2B5EF4-FFF2-40B4-BE49-F238E27FC236}">
                  <a16:creationId xmlns:a16="http://schemas.microsoft.com/office/drawing/2014/main" id="{8F392170-2C28-6C30-0602-232F69B4AED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883834" y="1539312"/>
              <a:ext cx="4527242" cy="2640891"/>
            </a:xfrm>
            <a:prstGeom prst="rect">
              <a:avLst/>
            </a:prstGeom>
          </p:spPr>
        </p:pic>
        <p:sp>
          <p:nvSpPr>
            <p:cNvPr id="20" name="Google Shape;7646;p104">
              <a:extLst>
                <a:ext uri="{FF2B5EF4-FFF2-40B4-BE49-F238E27FC236}">
                  <a16:creationId xmlns:a16="http://schemas.microsoft.com/office/drawing/2014/main" id="{E925F448-34CC-31E1-54B5-F473C0E5A9A7}"/>
                </a:ext>
              </a:extLst>
            </p:cNvPr>
            <p:cNvSpPr txBox="1"/>
            <p:nvPr/>
          </p:nvSpPr>
          <p:spPr>
            <a:xfrm>
              <a:off x="4111593" y="1183014"/>
              <a:ext cx="4061820" cy="314036"/>
            </a:xfrm>
            <a:prstGeom prst="rect">
              <a:avLst/>
            </a:prstGeom>
            <a:solidFill>
              <a:srgbClr val="E4D3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zh-TW" altLang="en-US" sz="2000" b="1" dirty="0">
                  <a:ea typeface="微軟正黑體" panose="020B0604030504040204" pitchFamily="34" charset="-120"/>
                  <a:cs typeface="新細明體" panose="02020500000000000000" pitchFamily="18" charset="-120"/>
                </a:rPr>
                <a:t>展現有效溝通所需的口語技巧</a:t>
              </a:r>
              <a:endParaRPr lang="zh-TW" altLang="en-US" sz="16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22" name="Google Shape;7645;p104">
            <a:extLst>
              <a:ext uri="{FF2B5EF4-FFF2-40B4-BE49-F238E27FC236}">
                <a16:creationId xmlns:a16="http://schemas.microsoft.com/office/drawing/2014/main" id="{CE7A0284-9399-9D2B-FDB4-52092A21A6C0}"/>
              </a:ext>
            </a:extLst>
          </p:cNvPr>
          <p:cNvSpPr/>
          <p:nvPr/>
        </p:nvSpPr>
        <p:spPr>
          <a:xfrm>
            <a:off x="676333" y="3387092"/>
            <a:ext cx="2193000" cy="5106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Balsamiq Sans"/>
              </a:rPr>
              <a:t>學習目標四</a:t>
            </a:r>
            <a:endParaRPr sz="1800" spc="300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Google Shape;7646;p104">
            <a:extLst>
              <a:ext uri="{FF2B5EF4-FFF2-40B4-BE49-F238E27FC236}">
                <a16:creationId xmlns:a16="http://schemas.microsoft.com/office/drawing/2014/main" id="{304C6A27-ECE8-7D54-E81C-21625358F000}"/>
              </a:ext>
            </a:extLst>
          </p:cNvPr>
          <p:cNvSpPr txBox="1"/>
          <p:nvPr/>
        </p:nvSpPr>
        <p:spPr>
          <a:xfrm>
            <a:off x="676333" y="3897691"/>
            <a:ext cx="3185058" cy="910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zh-TW" altLang="en-US" sz="2400" b="1" dirty="0">
                <a:ea typeface="微軟正黑體" panose="020B0604030504040204" pitchFamily="34" charset="-120"/>
                <a:cs typeface="新細明體" panose="02020500000000000000" pitchFamily="18" charset="-120"/>
              </a:rPr>
              <a:t>展現有效溝通所需的口語技巧</a:t>
            </a:r>
            <a:endParaRPr sz="1800" b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B2B0ED93-674C-8F3F-E7AF-2A6F058DE614}"/>
              </a:ext>
            </a:extLst>
          </p:cNvPr>
          <p:cNvGrpSpPr/>
          <p:nvPr/>
        </p:nvGrpSpPr>
        <p:grpSpPr>
          <a:xfrm>
            <a:off x="3839054" y="1165310"/>
            <a:ext cx="4660686" cy="2961486"/>
            <a:chOff x="3839054" y="1165310"/>
            <a:chExt cx="4660686" cy="2961486"/>
          </a:xfrm>
        </p:grpSpPr>
        <p:pic>
          <p:nvPicPr>
            <p:cNvPr id="24" name="圖片 23">
              <a:extLst>
                <a:ext uri="{FF2B5EF4-FFF2-40B4-BE49-F238E27FC236}">
                  <a16:creationId xmlns:a16="http://schemas.microsoft.com/office/drawing/2014/main" id="{94D048C6-8B3E-4C47-E8C5-EEBC260C613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839054" y="1567774"/>
              <a:ext cx="4660686" cy="2559022"/>
            </a:xfrm>
            <a:prstGeom prst="rect">
              <a:avLst/>
            </a:prstGeom>
          </p:spPr>
        </p:pic>
        <p:sp>
          <p:nvSpPr>
            <p:cNvPr id="25" name="Google Shape;7646;p104">
              <a:extLst>
                <a:ext uri="{FF2B5EF4-FFF2-40B4-BE49-F238E27FC236}">
                  <a16:creationId xmlns:a16="http://schemas.microsoft.com/office/drawing/2014/main" id="{DE088EB0-D764-05A6-F61E-C09CB6140C18}"/>
                </a:ext>
              </a:extLst>
            </p:cNvPr>
            <p:cNvSpPr txBox="1"/>
            <p:nvPr/>
          </p:nvSpPr>
          <p:spPr>
            <a:xfrm>
              <a:off x="4096775" y="1165310"/>
              <a:ext cx="4061820" cy="314036"/>
            </a:xfrm>
            <a:prstGeom prst="rect">
              <a:avLst/>
            </a:prstGeom>
            <a:solidFill>
              <a:srgbClr val="E4D3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zh-TW" altLang="en-US" sz="2000" b="1" dirty="0">
                  <a:ea typeface="微軟正黑體" panose="020B0604030504040204" pitchFamily="34" charset="-120"/>
                  <a:cs typeface="新細明體" panose="02020500000000000000" pitchFamily="18" charset="-120"/>
                </a:rPr>
                <a:t>與團隊成員合作以達成指派任務</a:t>
              </a:r>
              <a:endParaRPr lang="zh-TW" altLang="en-US" sz="16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27" name="Google Shape;7645;p104">
            <a:extLst>
              <a:ext uri="{FF2B5EF4-FFF2-40B4-BE49-F238E27FC236}">
                <a16:creationId xmlns:a16="http://schemas.microsoft.com/office/drawing/2014/main" id="{8E945482-DBD0-1B11-2ED4-0AC1F04F30C2}"/>
              </a:ext>
            </a:extLst>
          </p:cNvPr>
          <p:cNvSpPr/>
          <p:nvPr/>
        </p:nvSpPr>
        <p:spPr>
          <a:xfrm>
            <a:off x="668858" y="3387092"/>
            <a:ext cx="2193000" cy="5106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Balsamiq Sans"/>
              </a:rPr>
              <a:t>學習目標五</a:t>
            </a:r>
            <a:endParaRPr sz="1800" spc="300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Google Shape;7646;p104">
            <a:extLst>
              <a:ext uri="{FF2B5EF4-FFF2-40B4-BE49-F238E27FC236}">
                <a16:creationId xmlns:a16="http://schemas.microsoft.com/office/drawing/2014/main" id="{9ED68636-1355-E705-86B3-8A3F84BFEEB5}"/>
              </a:ext>
            </a:extLst>
          </p:cNvPr>
          <p:cNvSpPr txBox="1"/>
          <p:nvPr/>
        </p:nvSpPr>
        <p:spPr>
          <a:xfrm>
            <a:off x="668858" y="3897691"/>
            <a:ext cx="2917853" cy="910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zh-TW" altLang="en-US" sz="2400" b="1" dirty="0">
                <a:ea typeface="微軟正黑體" panose="020B0604030504040204" pitchFamily="34" charset="-120"/>
                <a:cs typeface="新細明體" panose="02020500000000000000" pitchFamily="18" charset="-120"/>
              </a:rPr>
              <a:t>與團隊成員合作以達成指派任務</a:t>
            </a:r>
            <a:endParaRPr sz="1800" b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9" name="Google Shape;7645;p104">
            <a:extLst>
              <a:ext uri="{FF2B5EF4-FFF2-40B4-BE49-F238E27FC236}">
                <a16:creationId xmlns:a16="http://schemas.microsoft.com/office/drawing/2014/main" id="{84864E1D-214B-BD28-E463-1E1EFB3A86B1}"/>
              </a:ext>
            </a:extLst>
          </p:cNvPr>
          <p:cNvSpPr/>
          <p:nvPr/>
        </p:nvSpPr>
        <p:spPr>
          <a:xfrm>
            <a:off x="666480" y="3386106"/>
            <a:ext cx="2193000" cy="5106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Balsamiq Sans"/>
              </a:rPr>
              <a:t>學習目標六</a:t>
            </a:r>
            <a:endParaRPr sz="1800" spc="300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Google Shape;7646;p104">
            <a:extLst>
              <a:ext uri="{FF2B5EF4-FFF2-40B4-BE49-F238E27FC236}">
                <a16:creationId xmlns:a16="http://schemas.microsoft.com/office/drawing/2014/main" id="{295B79BF-C69D-B16C-5780-82155000D4C0}"/>
              </a:ext>
            </a:extLst>
          </p:cNvPr>
          <p:cNvSpPr txBox="1"/>
          <p:nvPr/>
        </p:nvSpPr>
        <p:spPr>
          <a:xfrm>
            <a:off x="666480" y="3896705"/>
            <a:ext cx="2861954" cy="910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zh-TW" altLang="en-US" sz="2400" b="1" dirty="0">
                <a:ea typeface="微軟正黑體" panose="020B0604030504040204" pitchFamily="34" charset="-120"/>
                <a:cs typeface="新細明體" panose="02020500000000000000" pitchFamily="18" charset="-120"/>
              </a:rPr>
              <a:t>展示特定專業領域行為準則的認知</a:t>
            </a:r>
            <a:endParaRPr sz="1800" b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1" name="Google Shape;7648;p104">
            <a:extLst>
              <a:ext uri="{FF2B5EF4-FFF2-40B4-BE49-F238E27FC236}">
                <a16:creationId xmlns:a16="http://schemas.microsoft.com/office/drawing/2014/main" id="{2D79B945-3C6E-AB30-BD64-E03B503D8344}"/>
              </a:ext>
            </a:extLst>
          </p:cNvPr>
          <p:cNvSpPr/>
          <p:nvPr/>
        </p:nvSpPr>
        <p:spPr>
          <a:xfrm>
            <a:off x="683844" y="2253875"/>
            <a:ext cx="2193000" cy="511200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Open Sans"/>
              </a:rPr>
              <a:t>能力指標</a:t>
            </a:r>
            <a:r>
              <a:rPr lang="en-US" altLang="zh-TW" sz="24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Open Sans"/>
              </a:rPr>
              <a:t>3</a:t>
            </a:r>
            <a:endParaRPr sz="2400" b="1" spc="3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Google Shape;7649;p104">
            <a:extLst>
              <a:ext uri="{FF2B5EF4-FFF2-40B4-BE49-F238E27FC236}">
                <a16:creationId xmlns:a16="http://schemas.microsoft.com/office/drawing/2014/main" id="{6F6A5319-53E4-4C36-AA60-54836AD97AA6}"/>
              </a:ext>
            </a:extLst>
          </p:cNvPr>
          <p:cNvSpPr txBox="1"/>
          <p:nvPr/>
        </p:nvSpPr>
        <p:spPr>
          <a:xfrm>
            <a:off x="665651" y="2763729"/>
            <a:ext cx="2845313" cy="5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zh-TW" altLang="en-US" sz="2400" b="1" spc="300" dirty="0">
                <a:ea typeface="微軟正黑體" panose="020B0604030504040204" pitchFamily="34" charset="-120"/>
                <a:sym typeface="Open Sans"/>
              </a:rPr>
              <a:t>倫理與社會責任</a:t>
            </a:r>
            <a:endParaRPr lang="en-US" sz="2400" b="1" spc="300" dirty="0">
              <a:ea typeface="微軟正黑體" panose="020B0604030504040204" pitchFamily="34" charset="-120"/>
              <a:sym typeface="Open Sans"/>
            </a:endParaRPr>
          </a:p>
        </p:txBody>
      </p:sp>
      <p:grpSp>
        <p:nvGrpSpPr>
          <p:cNvPr id="33" name="群組 32">
            <a:extLst>
              <a:ext uri="{FF2B5EF4-FFF2-40B4-BE49-F238E27FC236}">
                <a16:creationId xmlns:a16="http://schemas.microsoft.com/office/drawing/2014/main" id="{A645BCAE-6B82-3CD2-2783-4776B60B0D42}"/>
              </a:ext>
            </a:extLst>
          </p:cNvPr>
          <p:cNvGrpSpPr/>
          <p:nvPr/>
        </p:nvGrpSpPr>
        <p:grpSpPr>
          <a:xfrm>
            <a:off x="3934953" y="1194546"/>
            <a:ext cx="4420866" cy="2911883"/>
            <a:chOff x="-1555790" y="3118904"/>
            <a:chExt cx="4420866" cy="2911883"/>
          </a:xfrm>
        </p:grpSpPr>
        <p:sp>
          <p:nvSpPr>
            <p:cNvPr id="34" name="Google Shape;7646;p104">
              <a:extLst>
                <a:ext uri="{FF2B5EF4-FFF2-40B4-BE49-F238E27FC236}">
                  <a16:creationId xmlns:a16="http://schemas.microsoft.com/office/drawing/2014/main" id="{2ECD8293-BCCA-B311-C756-68FA225238B3}"/>
                </a:ext>
              </a:extLst>
            </p:cNvPr>
            <p:cNvSpPr txBox="1"/>
            <p:nvPr/>
          </p:nvSpPr>
          <p:spPr>
            <a:xfrm>
              <a:off x="-1372241" y="3118904"/>
              <a:ext cx="4061820" cy="314036"/>
            </a:xfrm>
            <a:prstGeom prst="rect">
              <a:avLst/>
            </a:prstGeom>
            <a:solidFill>
              <a:srgbClr val="E4D3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zh-TW" altLang="en-US" sz="2000" b="1" dirty="0">
                  <a:ea typeface="微軟正黑體" panose="020B0604030504040204" pitchFamily="34" charset="-120"/>
                  <a:cs typeface="新細明體" panose="02020500000000000000" pitchFamily="18" charset="-120"/>
                </a:rPr>
                <a:t>展示特定專業領域行為準則的認知</a:t>
              </a:r>
              <a:endParaRPr lang="zh-TW" altLang="en-US" sz="16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pic>
          <p:nvPicPr>
            <p:cNvPr id="35" name="圖片 34">
              <a:extLst>
                <a:ext uri="{FF2B5EF4-FFF2-40B4-BE49-F238E27FC236}">
                  <a16:creationId xmlns:a16="http://schemas.microsoft.com/office/drawing/2014/main" id="{D1F901EC-7369-9860-5708-6EB040521CA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-1555790" y="3528023"/>
              <a:ext cx="4420866" cy="2502764"/>
            </a:xfrm>
            <a:prstGeom prst="rect">
              <a:avLst/>
            </a:prstGeom>
          </p:spPr>
        </p:pic>
      </p:grpSp>
      <p:sp>
        <p:nvSpPr>
          <p:cNvPr id="36" name="Google Shape;7645;p104">
            <a:extLst>
              <a:ext uri="{FF2B5EF4-FFF2-40B4-BE49-F238E27FC236}">
                <a16:creationId xmlns:a16="http://schemas.microsoft.com/office/drawing/2014/main" id="{F921DE69-F6BA-8F5F-0EB8-E1C70342C8C8}"/>
              </a:ext>
            </a:extLst>
          </p:cNvPr>
          <p:cNvSpPr/>
          <p:nvPr/>
        </p:nvSpPr>
        <p:spPr>
          <a:xfrm>
            <a:off x="676871" y="3388982"/>
            <a:ext cx="2193000" cy="5106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Balsamiq Sans"/>
              </a:rPr>
              <a:t>學習目標七</a:t>
            </a:r>
            <a:endParaRPr sz="1800" spc="300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7" name="Google Shape;7646;p104">
            <a:extLst>
              <a:ext uri="{FF2B5EF4-FFF2-40B4-BE49-F238E27FC236}">
                <a16:creationId xmlns:a16="http://schemas.microsoft.com/office/drawing/2014/main" id="{2B45D3CF-08B1-BEA0-FE42-09C4A7BBBFFB}"/>
              </a:ext>
            </a:extLst>
          </p:cNvPr>
          <p:cNvSpPr txBox="1"/>
          <p:nvPr/>
        </p:nvSpPr>
        <p:spPr>
          <a:xfrm>
            <a:off x="676871" y="3899581"/>
            <a:ext cx="3185058" cy="910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zh-TW" altLang="en-US" sz="2400" b="1" dirty="0">
                <a:ea typeface="微軟正黑體" panose="020B0604030504040204" pitchFamily="34" charset="-120"/>
                <a:cs typeface="新細明體" panose="02020500000000000000" pitchFamily="18" charset="-120"/>
              </a:rPr>
              <a:t>對於社會責任的觀念有所認識</a:t>
            </a:r>
            <a:endParaRPr sz="1800" b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38" name="群組 37">
            <a:extLst>
              <a:ext uri="{FF2B5EF4-FFF2-40B4-BE49-F238E27FC236}">
                <a16:creationId xmlns:a16="http://schemas.microsoft.com/office/drawing/2014/main" id="{6170447B-1CF7-2C8E-3EFC-C85EE683692F}"/>
              </a:ext>
            </a:extLst>
          </p:cNvPr>
          <p:cNvGrpSpPr/>
          <p:nvPr/>
        </p:nvGrpSpPr>
        <p:grpSpPr>
          <a:xfrm>
            <a:off x="4049496" y="1210343"/>
            <a:ext cx="4233574" cy="3000198"/>
            <a:chOff x="-1285587" y="2253357"/>
            <a:chExt cx="4233574" cy="3000198"/>
          </a:xfrm>
        </p:grpSpPr>
        <p:sp>
          <p:nvSpPr>
            <p:cNvPr id="39" name="Google Shape;7646;p104">
              <a:extLst>
                <a:ext uri="{FF2B5EF4-FFF2-40B4-BE49-F238E27FC236}">
                  <a16:creationId xmlns:a16="http://schemas.microsoft.com/office/drawing/2014/main" id="{73A53059-EDC1-BE55-64A6-18DFBF92430F}"/>
                </a:ext>
              </a:extLst>
            </p:cNvPr>
            <p:cNvSpPr txBox="1"/>
            <p:nvPr/>
          </p:nvSpPr>
          <p:spPr>
            <a:xfrm>
              <a:off x="-1188919" y="2253357"/>
              <a:ext cx="4061820" cy="314036"/>
            </a:xfrm>
            <a:prstGeom prst="rect">
              <a:avLst/>
            </a:prstGeom>
            <a:solidFill>
              <a:srgbClr val="E4D3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zh-TW" altLang="en-US" sz="2000" b="1" dirty="0">
                  <a:ea typeface="微軟正黑體" panose="020B0604030504040204" pitchFamily="34" charset="-120"/>
                  <a:cs typeface="新細明體" panose="02020500000000000000" pitchFamily="18" charset="-120"/>
                </a:rPr>
                <a:t>對於社會責任的觀念有所認識</a:t>
              </a:r>
              <a:endParaRPr lang="zh-TW" altLang="en-US" sz="16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pic>
          <p:nvPicPr>
            <p:cNvPr id="40" name="圖片 39">
              <a:extLst>
                <a:ext uri="{FF2B5EF4-FFF2-40B4-BE49-F238E27FC236}">
                  <a16:creationId xmlns:a16="http://schemas.microsoft.com/office/drawing/2014/main" id="{903DF739-4DA7-3D6B-56A2-7F27F4BF500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-1285587" y="2593553"/>
              <a:ext cx="4233574" cy="2660002"/>
            </a:xfrm>
            <a:prstGeom prst="rect">
              <a:avLst/>
            </a:prstGeom>
          </p:spPr>
        </p:pic>
      </p:grpSp>
      <p:sp>
        <p:nvSpPr>
          <p:cNvPr id="41" name="Google Shape;7645;p104">
            <a:extLst>
              <a:ext uri="{FF2B5EF4-FFF2-40B4-BE49-F238E27FC236}">
                <a16:creationId xmlns:a16="http://schemas.microsoft.com/office/drawing/2014/main" id="{A9F34AD5-42D2-59A7-AC6C-95FAD3CD33FB}"/>
              </a:ext>
            </a:extLst>
          </p:cNvPr>
          <p:cNvSpPr/>
          <p:nvPr/>
        </p:nvSpPr>
        <p:spPr>
          <a:xfrm>
            <a:off x="677568" y="3551875"/>
            <a:ext cx="2193000" cy="5106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Balsamiq Sans"/>
              </a:rPr>
              <a:t>學習目標八</a:t>
            </a:r>
            <a:endParaRPr sz="1800" spc="300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2" name="Google Shape;7646;p104">
            <a:extLst>
              <a:ext uri="{FF2B5EF4-FFF2-40B4-BE49-F238E27FC236}">
                <a16:creationId xmlns:a16="http://schemas.microsoft.com/office/drawing/2014/main" id="{6749A5D1-41EA-B59D-19CD-8A6A9D30CE9C}"/>
              </a:ext>
            </a:extLst>
          </p:cNvPr>
          <p:cNvSpPr txBox="1"/>
          <p:nvPr/>
        </p:nvSpPr>
        <p:spPr>
          <a:xfrm>
            <a:off x="513939" y="3908470"/>
            <a:ext cx="3543300" cy="910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zh-TW" altLang="en-US" sz="2400" b="1" dirty="0">
                <a:ea typeface="微軟正黑體" panose="020B0604030504040204" pitchFamily="34" charset="-120"/>
                <a:cs typeface="新細明體" panose="02020500000000000000" pitchFamily="18" charset="-120"/>
              </a:rPr>
              <a:t>理解商業社群的國際趨勢</a:t>
            </a:r>
            <a:endParaRPr sz="1800" b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3" name="Google Shape;7642;p104">
            <a:extLst>
              <a:ext uri="{FF2B5EF4-FFF2-40B4-BE49-F238E27FC236}">
                <a16:creationId xmlns:a16="http://schemas.microsoft.com/office/drawing/2014/main" id="{AAF39064-92F2-7A4C-4705-40A212572B86}"/>
              </a:ext>
            </a:extLst>
          </p:cNvPr>
          <p:cNvSpPr/>
          <p:nvPr/>
        </p:nvSpPr>
        <p:spPr>
          <a:xfrm>
            <a:off x="141389" y="1162202"/>
            <a:ext cx="3447012" cy="4095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Balsamiq Sans"/>
              </a:rPr>
              <a:t>對應校核心能力指標</a:t>
            </a:r>
            <a:endParaRPr lang="fr-BE" sz="2400" b="1" spc="3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4" name="Google Shape;7643;p104">
            <a:extLst>
              <a:ext uri="{FF2B5EF4-FFF2-40B4-BE49-F238E27FC236}">
                <a16:creationId xmlns:a16="http://schemas.microsoft.com/office/drawing/2014/main" id="{BCA3F528-62FA-DD62-7899-C389B3720A05}"/>
              </a:ext>
            </a:extLst>
          </p:cNvPr>
          <p:cNvSpPr txBox="1"/>
          <p:nvPr/>
        </p:nvSpPr>
        <p:spPr>
          <a:xfrm>
            <a:off x="211388" y="1554527"/>
            <a:ext cx="3286590" cy="5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zh-TW" altLang="en-US" sz="2400" b="1" dirty="0">
                <a:ea typeface="微軟正黑體" panose="020B0604030504040204" pitchFamily="34" charset="-120"/>
              </a:rPr>
              <a:t>社會關懷</a:t>
            </a:r>
            <a:endParaRPr sz="2400" b="1" dirty="0">
              <a:ea typeface="微軟正黑體" panose="020B0604030504040204" pitchFamily="34" charset="-120"/>
              <a:sym typeface="Open Sans"/>
            </a:endParaRPr>
          </a:p>
        </p:txBody>
      </p:sp>
      <p:sp>
        <p:nvSpPr>
          <p:cNvPr id="45" name="Google Shape;7648;p104">
            <a:extLst>
              <a:ext uri="{FF2B5EF4-FFF2-40B4-BE49-F238E27FC236}">
                <a16:creationId xmlns:a16="http://schemas.microsoft.com/office/drawing/2014/main" id="{795720EE-3812-6435-51D7-2D7863F70C3C}"/>
              </a:ext>
            </a:extLst>
          </p:cNvPr>
          <p:cNvSpPr/>
          <p:nvPr/>
        </p:nvSpPr>
        <p:spPr>
          <a:xfrm>
            <a:off x="691517" y="2387094"/>
            <a:ext cx="2193000" cy="511200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Open Sans"/>
              </a:rPr>
              <a:t>能力指標</a:t>
            </a:r>
            <a:r>
              <a:rPr lang="en-US" altLang="zh-TW" sz="24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Open Sans"/>
              </a:rPr>
              <a:t>4</a:t>
            </a:r>
            <a:endParaRPr sz="2400" b="1" spc="3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6" name="Google Shape;7649;p104">
            <a:extLst>
              <a:ext uri="{FF2B5EF4-FFF2-40B4-BE49-F238E27FC236}">
                <a16:creationId xmlns:a16="http://schemas.microsoft.com/office/drawing/2014/main" id="{588FDD93-6E15-BB30-6AEA-E96352E91ABD}"/>
              </a:ext>
            </a:extLst>
          </p:cNvPr>
          <p:cNvSpPr txBox="1"/>
          <p:nvPr/>
        </p:nvSpPr>
        <p:spPr>
          <a:xfrm>
            <a:off x="673324" y="2916199"/>
            <a:ext cx="3122665" cy="5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zh-TW" altLang="en-US" sz="2400" b="1" spc="300" dirty="0">
                <a:ea typeface="微軟正黑體" panose="020B0604030504040204" pitchFamily="34" charset="-120"/>
                <a:sym typeface="Open Sans"/>
              </a:rPr>
              <a:t>國際與多元化觀點</a:t>
            </a:r>
            <a:endParaRPr lang="en-US" sz="2400" b="1" spc="300" dirty="0">
              <a:ea typeface="微軟正黑體" panose="020B0604030504040204" pitchFamily="34" charset="-120"/>
              <a:sym typeface="Open Sans"/>
            </a:endParaRPr>
          </a:p>
        </p:txBody>
      </p:sp>
      <p:grpSp>
        <p:nvGrpSpPr>
          <p:cNvPr id="47" name="群組 46">
            <a:extLst>
              <a:ext uri="{FF2B5EF4-FFF2-40B4-BE49-F238E27FC236}">
                <a16:creationId xmlns:a16="http://schemas.microsoft.com/office/drawing/2014/main" id="{48C93852-B9D6-0DE8-3CB5-683AF726D6B8}"/>
              </a:ext>
            </a:extLst>
          </p:cNvPr>
          <p:cNvGrpSpPr/>
          <p:nvPr/>
        </p:nvGrpSpPr>
        <p:grpSpPr>
          <a:xfrm>
            <a:off x="3890445" y="1172921"/>
            <a:ext cx="4579491" cy="2944483"/>
            <a:chOff x="6312317" y="-466123"/>
            <a:chExt cx="4579491" cy="2944483"/>
          </a:xfrm>
        </p:grpSpPr>
        <p:sp>
          <p:nvSpPr>
            <p:cNvPr id="48" name="Google Shape;7646;p104">
              <a:extLst>
                <a:ext uri="{FF2B5EF4-FFF2-40B4-BE49-F238E27FC236}">
                  <a16:creationId xmlns:a16="http://schemas.microsoft.com/office/drawing/2014/main" id="{69D7FF7B-C2D3-82A6-2D3F-8E1777BD7CB6}"/>
                </a:ext>
              </a:extLst>
            </p:cNvPr>
            <p:cNvSpPr txBox="1"/>
            <p:nvPr/>
          </p:nvSpPr>
          <p:spPr>
            <a:xfrm>
              <a:off x="6520737" y="-466123"/>
              <a:ext cx="4061820" cy="314036"/>
            </a:xfrm>
            <a:prstGeom prst="rect">
              <a:avLst/>
            </a:prstGeom>
            <a:solidFill>
              <a:srgbClr val="E4D3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zh-TW" altLang="en-US" sz="2000" b="1" dirty="0">
                  <a:ea typeface="微軟正黑體" panose="020B0604030504040204" pitchFamily="34" charset="-120"/>
                  <a:cs typeface="新細明體" panose="02020500000000000000" pitchFamily="18" charset="-120"/>
                </a:rPr>
                <a:t>理解商業社群的國際趨勢</a:t>
              </a:r>
              <a:endParaRPr lang="zh-TW" altLang="en-US" sz="16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pic>
          <p:nvPicPr>
            <p:cNvPr id="49" name="圖片 48">
              <a:extLst>
                <a:ext uri="{FF2B5EF4-FFF2-40B4-BE49-F238E27FC236}">
                  <a16:creationId xmlns:a16="http://schemas.microsoft.com/office/drawing/2014/main" id="{6D6BD55B-78B3-16D4-5FAF-4613409D2A8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312317" y="-98256"/>
              <a:ext cx="4579491" cy="2576616"/>
            </a:xfrm>
            <a:prstGeom prst="rect">
              <a:avLst/>
            </a:prstGeom>
          </p:spPr>
        </p:pic>
      </p:grpSp>
      <p:grpSp>
        <p:nvGrpSpPr>
          <p:cNvPr id="50" name="群組 49">
            <a:extLst>
              <a:ext uri="{FF2B5EF4-FFF2-40B4-BE49-F238E27FC236}">
                <a16:creationId xmlns:a16="http://schemas.microsoft.com/office/drawing/2014/main" id="{09259ACE-4C39-B58A-0E4F-6A6C7EFBEBAA}"/>
              </a:ext>
            </a:extLst>
          </p:cNvPr>
          <p:cNvGrpSpPr/>
          <p:nvPr/>
        </p:nvGrpSpPr>
        <p:grpSpPr>
          <a:xfrm>
            <a:off x="4105487" y="1217215"/>
            <a:ext cx="4105274" cy="2969854"/>
            <a:chOff x="2845777" y="-308765"/>
            <a:chExt cx="4105274" cy="2969854"/>
          </a:xfrm>
        </p:grpSpPr>
        <p:sp>
          <p:nvSpPr>
            <p:cNvPr id="51" name="Google Shape;7646;p104">
              <a:extLst>
                <a:ext uri="{FF2B5EF4-FFF2-40B4-BE49-F238E27FC236}">
                  <a16:creationId xmlns:a16="http://schemas.microsoft.com/office/drawing/2014/main" id="{01918876-F723-2509-8D34-4832E3A40647}"/>
                </a:ext>
              </a:extLst>
            </p:cNvPr>
            <p:cNvSpPr txBox="1"/>
            <p:nvPr/>
          </p:nvSpPr>
          <p:spPr>
            <a:xfrm>
              <a:off x="2845777" y="-308765"/>
              <a:ext cx="4105274" cy="649421"/>
            </a:xfrm>
            <a:prstGeom prst="rect">
              <a:avLst/>
            </a:prstGeom>
            <a:solidFill>
              <a:srgbClr val="E4D3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zh-TW" altLang="en-US" sz="2000" b="1" dirty="0">
                  <a:ea typeface="微軟正黑體" panose="020B0604030504040204" pitchFamily="34" charset="-120"/>
                  <a:cs typeface="新細明體" panose="02020500000000000000" pitchFamily="18" charset="-120"/>
                </a:rPr>
                <a:t>理解不同文化、法律、社會環境下的商業實務差異</a:t>
              </a:r>
              <a:endParaRPr lang="zh-TW" altLang="en-US" sz="16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pic>
          <p:nvPicPr>
            <p:cNvPr id="52" name="圖片 51">
              <a:extLst>
                <a:ext uri="{FF2B5EF4-FFF2-40B4-BE49-F238E27FC236}">
                  <a16:creationId xmlns:a16="http://schemas.microsoft.com/office/drawing/2014/main" id="{84EE8DC8-C2F4-FCA0-61C5-1394309401E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2864827" y="356039"/>
              <a:ext cx="4067175" cy="2305050"/>
            </a:xfrm>
            <a:prstGeom prst="rect">
              <a:avLst/>
            </a:prstGeom>
          </p:spPr>
        </p:pic>
      </p:grpSp>
      <p:sp>
        <p:nvSpPr>
          <p:cNvPr id="53" name="Google Shape;7645;p104">
            <a:extLst>
              <a:ext uri="{FF2B5EF4-FFF2-40B4-BE49-F238E27FC236}">
                <a16:creationId xmlns:a16="http://schemas.microsoft.com/office/drawing/2014/main" id="{69FA4610-94E7-66F0-259A-1FC070566DBF}"/>
              </a:ext>
            </a:extLst>
          </p:cNvPr>
          <p:cNvSpPr/>
          <p:nvPr/>
        </p:nvSpPr>
        <p:spPr>
          <a:xfrm>
            <a:off x="678588" y="3599270"/>
            <a:ext cx="2193000" cy="5106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Balsamiq Sans"/>
              </a:rPr>
              <a:t>學習目標九</a:t>
            </a:r>
            <a:endParaRPr sz="1800" spc="300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4" name="Google Shape;7646;p104">
            <a:extLst>
              <a:ext uri="{FF2B5EF4-FFF2-40B4-BE49-F238E27FC236}">
                <a16:creationId xmlns:a16="http://schemas.microsoft.com/office/drawing/2014/main" id="{5AD77502-26EF-FBB0-8F33-478112E76411}"/>
              </a:ext>
            </a:extLst>
          </p:cNvPr>
          <p:cNvSpPr txBox="1"/>
          <p:nvPr/>
        </p:nvSpPr>
        <p:spPr>
          <a:xfrm>
            <a:off x="678588" y="4109869"/>
            <a:ext cx="4073534" cy="10155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zh-TW" altLang="en-US" sz="2400" b="1" dirty="0">
                <a:ea typeface="微軟正黑體" panose="020B0604030504040204" pitchFamily="34" charset="-120"/>
                <a:cs typeface="新細明體" panose="02020500000000000000" pitchFamily="18" charset="-120"/>
              </a:rPr>
              <a:t>理解不同文化、法律、社會環境下的商業實務差異</a:t>
            </a:r>
            <a:endParaRPr sz="1800" b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90000">
        <p:fade/>
      </p:transition>
    </mc:Choice>
    <mc:Fallback>
      <p:transition spd="med" advClick="0" advTm="9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76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76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76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76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76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76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00"/>
                            </p:stCondLst>
                            <p:childTnLst>
                              <p:par>
                                <p:cTn id="1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00"/>
                            </p:stCondLst>
                            <p:childTnLst>
                              <p:par>
                                <p:cTn id="1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500"/>
                            </p:stCondLst>
                            <p:childTnLst>
                              <p:par>
                                <p:cTn id="1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500"/>
                            </p:stCondLst>
                            <p:childTnLst>
                              <p:par>
                                <p:cTn id="2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500"/>
                            </p:stCondLst>
                            <p:childTnLst>
                              <p:par>
                                <p:cTn id="2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42" grpId="0" animBg="1"/>
      <p:bldP spid="7642" grpId="1" animBg="1"/>
      <p:bldP spid="7643" grpId="0"/>
      <p:bldP spid="7643" grpId="1"/>
      <p:bldP spid="7645" grpId="0" animBg="1"/>
      <p:bldP spid="7645" grpId="1" animBg="1"/>
      <p:bldP spid="7646" grpId="0"/>
      <p:bldP spid="7646" grpId="1"/>
      <p:bldP spid="7648" grpId="0" animBg="1"/>
      <p:bldP spid="7648" grpId="1" animBg="1"/>
      <p:bldP spid="7649" grpId="0"/>
      <p:bldP spid="7649" grpId="1"/>
      <p:bldP spid="10" grpId="0" animBg="1"/>
      <p:bldP spid="10" grpId="1" animBg="1"/>
      <p:bldP spid="11" grpId="0"/>
      <p:bldP spid="11" grpId="1"/>
      <p:bldP spid="2" grpId="0" animBg="1"/>
      <p:bldP spid="2" grpId="1" animBg="1"/>
      <p:bldP spid="3" grpId="0"/>
      <p:bldP spid="3" grpId="1"/>
      <p:bldP spid="7" grpId="0" animBg="1"/>
      <p:bldP spid="7" grpId="1" animBg="1"/>
      <p:bldP spid="8" grpId="0"/>
      <p:bldP spid="8" grpId="1"/>
      <p:bldP spid="9" grpId="0" animBg="1"/>
      <p:bldP spid="9" grpId="1" animBg="1"/>
      <p:bldP spid="15" grpId="0"/>
      <p:bldP spid="15" grpId="1"/>
      <p:bldP spid="22" grpId="0" animBg="1"/>
      <p:bldP spid="22" grpId="1" animBg="1"/>
      <p:bldP spid="23" grpId="0"/>
      <p:bldP spid="23" grpId="1"/>
      <p:bldP spid="27" grpId="0" animBg="1"/>
      <p:bldP spid="27" grpId="1" animBg="1"/>
      <p:bldP spid="28" grpId="0"/>
      <p:bldP spid="28" grpId="1"/>
      <p:bldP spid="29" grpId="0" animBg="1"/>
      <p:bldP spid="29" grpId="1" animBg="1"/>
      <p:bldP spid="30" grpId="0"/>
      <p:bldP spid="30" grpId="1"/>
      <p:bldP spid="31" grpId="0" animBg="1"/>
      <p:bldP spid="31" grpId="1" animBg="1"/>
      <p:bldP spid="32" grpId="0"/>
      <p:bldP spid="32" grpId="1"/>
      <p:bldP spid="36" grpId="0" animBg="1"/>
      <p:bldP spid="36" grpId="1" animBg="1"/>
      <p:bldP spid="37" grpId="0"/>
      <p:bldP spid="37" grpId="1"/>
      <p:bldP spid="41" grpId="0" animBg="1"/>
      <p:bldP spid="41" grpId="1" animBg="1"/>
      <p:bldP spid="42" grpId="0"/>
      <p:bldP spid="42" grpId="1"/>
      <p:bldP spid="43" grpId="0" animBg="1"/>
      <p:bldP spid="44" grpId="0"/>
      <p:bldP spid="45" grpId="0" animBg="1"/>
      <p:bldP spid="46" grpId="0"/>
      <p:bldP spid="53" grpId="0" animBg="1"/>
      <p:bldP spid="5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32" name="白底貼紙群組"/>
          <p:cNvGrpSpPr/>
          <p:nvPr/>
        </p:nvGrpSpPr>
        <p:grpSpPr>
          <a:xfrm>
            <a:off x="3647975" y="1065358"/>
            <a:ext cx="4982021" cy="3386091"/>
            <a:chOff x="2038756" y="1050839"/>
            <a:chExt cx="5176174" cy="2954700"/>
          </a:xfrm>
        </p:grpSpPr>
        <p:grpSp>
          <p:nvGrpSpPr>
            <p:cNvPr id="7633" name="Google Shape;7633;p104"/>
            <p:cNvGrpSpPr/>
            <p:nvPr/>
          </p:nvGrpSpPr>
          <p:grpSpPr>
            <a:xfrm>
              <a:off x="2038756" y="1050839"/>
              <a:ext cx="5066497" cy="2954700"/>
              <a:chOff x="743953" y="1296401"/>
              <a:chExt cx="2240821" cy="1306811"/>
            </a:xfrm>
          </p:grpSpPr>
          <p:sp>
            <p:nvSpPr>
              <p:cNvPr id="7634" name="Google Shape;7634;p104"/>
              <p:cNvSpPr/>
              <p:nvPr/>
            </p:nvSpPr>
            <p:spPr>
              <a:xfrm>
                <a:off x="791778" y="2528340"/>
                <a:ext cx="2192996" cy="74870"/>
              </a:xfrm>
              <a:custGeom>
                <a:avLst/>
                <a:gdLst/>
                <a:ahLst/>
                <a:cxnLst/>
                <a:rect l="l" t="t" r="r" b="b"/>
                <a:pathLst>
                  <a:path w="33426" h="2167" extrusionOk="0">
                    <a:moveTo>
                      <a:pt x="0" y="0"/>
                    </a:moveTo>
                    <a:lnTo>
                      <a:pt x="0" y="621"/>
                    </a:lnTo>
                    <a:lnTo>
                      <a:pt x="33426" y="2166"/>
                    </a:lnTo>
                    <a:lnTo>
                      <a:pt x="3342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7635" name="Google Shape;7635;p104"/>
              <p:cNvGrpSpPr/>
              <p:nvPr/>
            </p:nvGrpSpPr>
            <p:grpSpPr>
              <a:xfrm>
                <a:off x="743953" y="1296401"/>
                <a:ext cx="2240772" cy="1306811"/>
                <a:chOff x="743878" y="1560076"/>
                <a:chExt cx="2240772" cy="1306811"/>
              </a:xfrm>
            </p:grpSpPr>
            <p:grpSp>
              <p:nvGrpSpPr>
                <p:cNvPr id="7636" name="Google Shape;7636;p104"/>
                <p:cNvGrpSpPr/>
                <p:nvPr/>
              </p:nvGrpSpPr>
              <p:grpSpPr>
                <a:xfrm>
                  <a:off x="743878" y="1590850"/>
                  <a:ext cx="2240772" cy="1276037"/>
                  <a:chOff x="743878" y="1590850"/>
                  <a:chExt cx="2240772" cy="1276037"/>
                </a:xfrm>
              </p:grpSpPr>
              <p:sp>
                <p:nvSpPr>
                  <p:cNvPr id="7637" name="Google Shape;7637;p104"/>
                  <p:cNvSpPr/>
                  <p:nvPr/>
                </p:nvSpPr>
                <p:spPr>
                  <a:xfrm>
                    <a:off x="791950" y="1590850"/>
                    <a:ext cx="2192700" cy="1229700"/>
                  </a:xfrm>
                  <a:prstGeom prst="rect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638" name="Google Shape;7638;p104"/>
                  <p:cNvSpPr/>
                  <p:nvPr/>
                </p:nvSpPr>
                <p:spPr>
                  <a:xfrm rot="2696772">
                    <a:off x="725268" y="2752322"/>
                    <a:ext cx="225921" cy="40729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7639" name="Google Shape;7639;p104"/>
                <p:cNvSpPr/>
                <p:nvPr/>
              </p:nvSpPr>
              <p:spPr>
                <a:xfrm rot="-2706523">
                  <a:off x="736754" y="1633311"/>
                  <a:ext cx="223588" cy="40729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7640" name="Google Shape;7640;p104"/>
            <p:cNvSpPr/>
            <p:nvPr/>
          </p:nvSpPr>
          <p:spPr>
            <a:xfrm rot="2440061">
              <a:off x="6740494" y="1204431"/>
              <a:ext cx="505470" cy="921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41" name="標題"/>
          <p:cNvSpPr txBox="1">
            <a:spLocks noGrp="1"/>
          </p:cNvSpPr>
          <p:nvPr>
            <p:ph type="title"/>
          </p:nvPr>
        </p:nvSpPr>
        <p:spPr>
          <a:xfrm>
            <a:off x="-61050" y="428401"/>
            <a:ext cx="92661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創新課程中使用的方案對於學習目標的差異性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–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日間部</a:t>
            </a:r>
            <a:endParaRPr lang="fr-BE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642" name="對應校核心能力指標1"/>
          <p:cNvSpPr/>
          <p:nvPr/>
        </p:nvSpPr>
        <p:spPr>
          <a:xfrm>
            <a:off x="133999" y="1160737"/>
            <a:ext cx="3447012" cy="4095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Balsamiq Sans"/>
              </a:rPr>
              <a:t>對應校核心能力指標</a:t>
            </a:r>
            <a:endParaRPr lang="fr-BE" sz="2400" b="1" spc="3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643" name="實務技能／創意創新"/>
          <p:cNvSpPr txBox="1"/>
          <p:nvPr/>
        </p:nvSpPr>
        <p:spPr>
          <a:xfrm>
            <a:off x="214210" y="1569491"/>
            <a:ext cx="3286590" cy="5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zh-TW" sz="2400" b="1" dirty="0">
                <a:ea typeface="微軟正黑體" panose="020B0604030504040204" pitchFamily="34" charset="-120"/>
              </a:rPr>
              <a:t>實務技能／創意創新</a:t>
            </a:r>
            <a:endParaRPr sz="2400" b="1" dirty="0">
              <a:ea typeface="微軟正黑體" panose="020B0604030504040204" pitchFamily="34" charset="-120"/>
              <a:sym typeface="Open Sans"/>
            </a:endParaRPr>
          </a:p>
        </p:txBody>
      </p:sp>
      <p:sp>
        <p:nvSpPr>
          <p:cNvPr id="7645" name="學習目標一"/>
          <p:cNvSpPr/>
          <p:nvPr/>
        </p:nvSpPr>
        <p:spPr>
          <a:xfrm>
            <a:off x="676441" y="3387608"/>
            <a:ext cx="2193000" cy="5106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Balsamiq Sans"/>
              </a:rPr>
              <a:t>學習目標一</a:t>
            </a:r>
            <a:endParaRPr sz="1800" spc="300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646" name="取得特定領域的知識"/>
          <p:cNvSpPr txBox="1"/>
          <p:nvPr/>
        </p:nvSpPr>
        <p:spPr>
          <a:xfrm>
            <a:off x="676440" y="3898208"/>
            <a:ext cx="3286591" cy="5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zh-TW" sz="2400" b="1" kern="0" dirty="0">
                <a:solidFill>
                  <a:srgbClr val="000000"/>
                </a:solidFill>
                <a:effectLst/>
                <a:ea typeface="微軟正黑體" panose="020B0604030504040204" pitchFamily="34" charset="-120"/>
                <a:cs typeface="新細明體" panose="02020500000000000000" pitchFamily="18" charset="-120"/>
              </a:rPr>
              <a:t>取得特定領域的知識</a:t>
            </a:r>
            <a:endParaRPr sz="1800" b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648" name="能力指標1"/>
          <p:cNvSpPr/>
          <p:nvPr/>
        </p:nvSpPr>
        <p:spPr>
          <a:xfrm>
            <a:off x="676441" y="2256206"/>
            <a:ext cx="2193000" cy="511200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Open Sans"/>
              </a:rPr>
              <a:t>能力指標</a:t>
            </a:r>
            <a:r>
              <a:rPr lang="en-US" altLang="zh-TW" sz="24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Open Sans"/>
              </a:rPr>
              <a:t>1</a:t>
            </a:r>
            <a:endParaRPr sz="2400" b="1" spc="3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649" name="專業知識與實務"/>
          <p:cNvSpPr txBox="1"/>
          <p:nvPr/>
        </p:nvSpPr>
        <p:spPr>
          <a:xfrm>
            <a:off x="658248" y="2766060"/>
            <a:ext cx="2845313" cy="5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b="1" spc="300" dirty="0">
                <a:ea typeface="微軟正黑體" panose="020B0604030504040204" pitchFamily="34" charset="-120"/>
                <a:sym typeface="Open Sans"/>
              </a:rPr>
              <a:t>專業知識與實務</a:t>
            </a:r>
            <a:endParaRPr lang="en-US" sz="2400" b="1" spc="300" dirty="0">
              <a:ea typeface="微軟正黑體" panose="020B0604030504040204" pitchFamily="34" charset="-120"/>
              <a:sym typeface="Open Sans"/>
            </a:endParaRPr>
          </a:p>
        </p:txBody>
      </p:sp>
      <p:sp>
        <p:nvSpPr>
          <p:cNvPr id="7651" name="下一頁按鈕">
            <a:hlinkClick r:id="" action="ppaction://hlinkshowjump?jump=nextslide"/>
          </p:cNvPr>
          <p:cNvSpPr/>
          <p:nvPr/>
        </p:nvSpPr>
        <p:spPr>
          <a:xfrm>
            <a:off x="8233754" y="4621350"/>
            <a:ext cx="314100" cy="31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2" name="下一頁箭頭">
            <a:hlinkClick r:id="" action="ppaction://hlinkshowjump?jump=nextslide"/>
          </p:cNvPr>
          <p:cNvSpPr/>
          <p:nvPr/>
        </p:nvSpPr>
        <p:spPr>
          <a:xfrm>
            <a:off x="8314429" y="4721700"/>
            <a:ext cx="152700" cy="113400"/>
          </a:xfrm>
          <a:prstGeom prst="rightArrow">
            <a:avLst>
              <a:gd name="adj1" fmla="val 46119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3" name="上一頁按鈕">
            <a:hlinkClick r:id="" action="ppaction://hlinkshowjump?jump=previousslide"/>
          </p:cNvPr>
          <p:cNvSpPr/>
          <p:nvPr/>
        </p:nvSpPr>
        <p:spPr>
          <a:xfrm rot="10800000">
            <a:off x="7848179" y="4621350"/>
            <a:ext cx="314100" cy="31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4" name="上一頁箭頭">
            <a:hlinkClick r:id="" action="ppaction://hlinkshowjump?jump=previousslide"/>
          </p:cNvPr>
          <p:cNvSpPr/>
          <p:nvPr/>
        </p:nvSpPr>
        <p:spPr>
          <a:xfrm rot="10800000">
            <a:off x="7928904" y="4721700"/>
            <a:ext cx="152700" cy="113400"/>
          </a:xfrm>
          <a:prstGeom prst="rightArrow">
            <a:avLst>
              <a:gd name="adj1" fmla="val 46119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6" name="群組 1">
            <a:extLst>
              <a:ext uri="{FF2B5EF4-FFF2-40B4-BE49-F238E27FC236}">
                <a16:creationId xmlns:a16="http://schemas.microsoft.com/office/drawing/2014/main" id="{1E29FA05-3CDD-559C-39C4-A3CD5DD69942}"/>
              </a:ext>
            </a:extLst>
          </p:cNvPr>
          <p:cNvGrpSpPr/>
          <p:nvPr/>
        </p:nvGrpSpPr>
        <p:grpSpPr>
          <a:xfrm>
            <a:off x="3949670" y="1155565"/>
            <a:ext cx="4433226" cy="3027219"/>
            <a:chOff x="3949670" y="1155565"/>
            <a:chExt cx="4433226" cy="3027219"/>
          </a:xfrm>
        </p:grpSpPr>
        <p:pic>
          <p:nvPicPr>
            <p:cNvPr id="55" name="目標一圖片">
              <a:extLst>
                <a:ext uri="{FF2B5EF4-FFF2-40B4-BE49-F238E27FC236}">
                  <a16:creationId xmlns:a16="http://schemas.microsoft.com/office/drawing/2014/main" id="{B6633AE7-04DB-C16E-70A6-3AD95D695C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339" b="339"/>
            <a:stretch/>
          </p:blipFill>
          <p:spPr>
            <a:xfrm>
              <a:off x="3949670" y="1577496"/>
              <a:ext cx="4433226" cy="2605288"/>
            </a:xfrm>
            <a:prstGeom prst="rect">
              <a:avLst/>
            </a:prstGeom>
          </p:spPr>
        </p:pic>
        <p:sp>
          <p:nvSpPr>
            <p:cNvPr id="6" name="學習目標一小標">
              <a:extLst>
                <a:ext uri="{FF2B5EF4-FFF2-40B4-BE49-F238E27FC236}">
                  <a16:creationId xmlns:a16="http://schemas.microsoft.com/office/drawing/2014/main" id="{AD5BC688-6E18-9392-EC13-2B3B4BB0C46F}"/>
                </a:ext>
              </a:extLst>
            </p:cNvPr>
            <p:cNvSpPr txBox="1"/>
            <p:nvPr/>
          </p:nvSpPr>
          <p:spPr>
            <a:xfrm>
              <a:off x="4768677" y="1155565"/>
              <a:ext cx="2718142" cy="337155"/>
            </a:xfrm>
            <a:prstGeom prst="rect">
              <a:avLst/>
            </a:prstGeom>
            <a:solidFill>
              <a:srgbClr val="E4D3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zh-TW" sz="2000" b="1" kern="0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  <a:cs typeface="新細明體" panose="02020500000000000000" pitchFamily="18" charset="-120"/>
                </a:rPr>
                <a:t>取得特定領域的知識</a:t>
              </a:r>
              <a:endParaRPr sz="16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58" name="群組 2">
            <a:extLst>
              <a:ext uri="{FF2B5EF4-FFF2-40B4-BE49-F238E27FC236}">
                <a16:creationId xmlns:a16="http://schemas.microsoft.com/office/drawing/2014/main" id="{360F3654-FAEF-0AD4-51EA-3127E0CBCF52}"/>
              </a:ext>
            </a:extLst>
          </p:cNvPr>
          <p:cNvGrpSpPr/>
          <p:nvPr/>
        </p:nvGrpSpPr>
        <p:grpSpPr>
          <a:xfrm>
            <a:off x="3892110" y="1174615"/>
            <a:ext cx="4552590" cy="2962581"/>
            <a:chOff x="3892110" y="1174615"/>
            <a:chExt cx="4552590" cy="2962581"/>
          </a:xfrm>
        </p:grpSpPr>
        <p:pic>
          <p:nvPicPr>
            <p:cNvPr id="57" name="目標二圖片">
              <a:extLst>
                <a:ext uri="{FF2B5EF4-FFF2-40B4-BE49-F238E27FC236}">
                  <a16:creationId xmlns:a16="http://schemas.microsoft.com/office/drawing/2014/main" id="{933AC961-1CD2-8524-98F8-C8F233F058E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123" b="123"/>
            <a:stretch/>
          </p:blipFill>
          <p:spPr>
            <a:xfrm>
              <a:off x="3892110" y="1453158"/>
              <a:ext cx="4552590" cy="2684038"/>
            </a:xfrm>
            <a:prstGeom prst="rect">
              <a:avLst/>
            </a:prstGeom>
          </p:spPr>
        </p:pic>
        <p:sp>
          <p:nvSpPr>
            <p:cNvPr id="12" name="學習目標二小標">
              <a:extLst>
                <a:ext uri="{FF2B5EF4-FFF2-40B4-BE49-F238E27FC236}">
                  <a16:creationId xmlns:a16="http://schemas.microsoft.com/office/drawing/2014/main" id="{2408C5C5-726A-9A5C-1824-6AE506E95AA4}"/>
                </a:ext>
              </a:extLst>
            </p:cNvPr>
            <p:cNvSpPr txBox="1"/>
            <p:nvPr/>
          </p:nvSpPr>
          <p:spPr>
            <a:xfrm>
              <a:off x="4104418" y="1174615"/>
              <a:ext cx="4061820" cy="314036"/>
            </a:xfrm>
            <a:prstGeom prst="rect">
              <a:avLst/>
            </a:prstGeom>
            <a:solidFill>
              <a:srgbClr val="E4D3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zh-TW" altLang="en-US" sz="2000" b="1" dirty="0">
                  <a:ea typeface="微軟正黑體" panose="020B0604030504040204" pitchFamily="34" charset="-120"/>
                  <a:cs typeface="新細明體" panose="02020500000000000000" pitchFamily="18" charset="-120"/>
                </a:rPr>
                <a:t>利用特定領域的知識處理實務問題</a:t>
              </a:r>
              <a:endParaRPr lang="zh-TW" altLang="en-US" sz="16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10" name="學習目標二">
            <a:extLst>
              <a:ext uri="{FF2B5EF4-FFF2-40B4-BE49-F238E27FC236}">
                <a16:creationId xmlns:a16="http://schemas.microsoft.com/office/drawing/2014/main" id="{57A27266-5CD5-A82D-3DD3-C869B7BC8B2B}"/>
              </a:ext>
            </a:extLst>
          </p:cNvPr>
          <p:cNvSpPr/>
          <p:nvPr/>
        </p:nvSpPr>
        <p:spPr>
          <a:xfrm>
            <a:off x="667944" y="3399792"/>
            <a:ext cx="2193000" cy="5106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Balsamiq Sans"/>
              </a:rPr>
              <a:t>學習目標二</a:t>
            </a:r>
            <a:endParaRPr sz="1800" spc="300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利用特定領域的知識處理實務問題">
            <a:extLst>
              <a:ext uri="{FF2B5EF4-FFF2-40B4-BE49-F238E27FC236}">
                <a16:creationId xmlns:a16="http://schemas.microsoft.com/office/drawing/2014/main" id="{9C5A8173-98DD-B0F3-087D-A7EF242010A9}"/>
              </a:ext>
            </a:extLst>
          </p:cNvPr>
          <p:cNvSpPr txBox="1"/>
          <p:nvPr/>
        </p:nvSpPr>
        <p:spPr>
          <a:xfrm>
            <a:off x="667944" y="3897691"/>
            <a:ext cx="3185058" cy="910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zh-TW" altLang="en-US" sz="2400" b="1" dirty="0">
                <a:ea typeface="微軟正黑體" panose="020B0604030504040204" pitchFamily="34" charset="-120"/>
                <a:cs typeface="新細明體" panose="02020500000000000000" pitchFamily="18" charset="-120"/>
              </a:rPr>
              <a:t>利用特定領域的知識處理實務問題</a:t>
            </a:r>
            <a:endParaRPr sz="1800" b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" name="學習目標三">
            <a:extLst>
              <a:ext uri="{FF2B5EF4-FFF2-40B4-BE49-F238E27FC236}">
                <a16:creationId xmlns:a16="http://schemas.microsoft.com/office/drawing/2014/main" id="{DA256D53-D59C-0A9A-7875-6AB9A74AF967}"/>
              </a:ext>
            </a:extLst>
          </p:cNvPr>
          <p:cNvSpPr/>
          <p:nvPr/>
        </p:nvSpPr>
        <p:spPr>
          <a:xfrm>
            <a:off x="663430" y="3387608"/>
            <a:ext cx="2193000" cy="5106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Balsamiq Sans"/>
              </a:rPr>
              <a:t>學習目標三</a:t>
            </a:r>
            <a:endParaRPr sz="1800" spc="300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展現有效溝通所需的寫作技巧">
            <a:extLst>
              <a:ext uri="{FF2B5EF4-FFF2-40B4-BE49-F238E27FC236}">
                <a16:creationId xmlns:a16="http://schemas.microsoft.com/office/drawing/2014/main" id="{E00986C6-0F7E-A6D9-17D8-6B29DEF5F1CB}"/>
              </a:ext>
            </a:extLst>
          </p:cNvPr>
          <p:cNvSpPr txBox="1"/>
          <p:nvPr/>
        </p:nvSpPr>
        <p:spPr>
          <a:xfrm>
            <a:off x="663430" y="3898207"/>
            <a:ext cx="3185058" cy="910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zh-TW" altLang="en-US" sz="2400" b="1" dirty="0">
                <a:ea typeface="微軟正黑體" panose="020B0604030504040204" pitchFamily="34" charset="-120"/>
                <a:cs typeface="新細明體" panose="02020500000000000000" pitchFamily="18" charset="-120"/>
              </a:rPr>
              <a:t>展現有效溝通所需的寫作技巧</a:t>
            </a:r>
            <a:endParaRPr sz="1800" b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" name="對應校核心能力指標2">
            <a:extLst>
              <a:ext uri="{FF2B5EF4-FFF2-40B4-BE49-F238E27FC236}">
                <a16:creationId xmlns:a16="http://schemas.microsoft.com/office/drawing/2014/main" id="{D77BE746-3FD5-62E7-EFBB-01DC4AFF3B09}"/>
              </a:ext>
            </a:extLst>
          </p:cNvPr>
          <p:cNvSpPr/>
          <p:nvPr/>
        </p:nvSpPr>
        <p:spPr>
          <a:xfrm>
            <a:off x="130096" y="1172921"/>
            <a:ext cx="3447012" cy="4095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Balsamiq Sans"/>
              </a:rPr>
              <a:t>對應校核心能力指標</a:t>
            </a:r>
            <a:endParaRPr lang="fr-BE" sz="2400" b="1" spc="3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社會關懷／自我管理">
            <a:extLst>
              <a:ext uri="{FF2B5EF4-FFF2-40B4-BE49-F238E27FC236}">
                <a16:creationId xmlns:a16="http://schemas.microsoft.com/office/drawing/2014/main" id="{20EA8CF4-3569-22D3-A888-F9BA9DB57032}"/>
              </a:ext>
            </a:extLst>
          </p:cNvPr>
          <p:cNvSpPr txBox="1"/>
          <p:nvPr/>
        </p:nvSpPr>
        <p:spPr>
          <a:xfrm>
            <a:off x="210307" y="1581675"/>
            <a:ext cx="3286590" cy="5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zh-TW" altLang="en-US" sz="2400" b="1" dirty="0">
                <a:ea typeface="微軟正黑體" panose="020B0604030504040204" pitchFamily="34" charset="-120"/>
              </a:rPr>
              <a:t>社會關懷／自我管理</a:t>
            </a:r>
            <a:endParaRPr sz="2400" b="1" dirty="0">
              <a:ea typeface="微軟正黑體" panose="020B0604030504040204" pitchFamily="34" charset="-120"/>
              <a:sym typeface="Open Sans"/>
            </a:endParaRPr>
          </a:p>
        </p:txBody>
      </p:sp>
      <p:sp>
        <p:nvSpPr>
          <p:cNvPr id="9" name="能力指標2">
            <a:extLst>
              <a:ext uri="{FF2B5EF4-FFF2-40B4-BE49-F238E27FC236}">
                <a16:creationId xmlns:a16="http://schemas.microsoft.com/office/drawing/2014/main" id="{806A5185-15BC-C85C-0F28-B5E1BFD81B19}"/>
              </a:ext>
            </a:extLst>
          </p:cNvPr>
          <p:cNvSpPr/>
          <p:nvPr/>
        </p:nvSpPr>
        <p:spPr>
          <a:xfrm>
            <a:off x="684429" y="2256206"/>
            <a:ext cx="2193000" cy="511200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Open Sans"/>
              </a:rPr>
              <a:t>能力指標</a:t>
            </a:r>
            <a:r>
              <a:rPr lang="en-US" altLang="zh-TW" sz="24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Open Sans"/>
              </a:rPr>
              <a:t>2</a:t>
            </a:r>
            <a:endParaRPr sz="2400" b="1" spc="3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溝通與合作">
            <a:extLst>
              <a:ext uri="{FF2B5EF4-FFF2-40B4-BE49-F238E27FC236}">
                <a16:creationId xmlns:a16="http://schemas.microsoft.com/office/drawing/2014/main" id="{784FE3CD-1D39-3F0B-5026-3AD7024B72D7}"/>
              </a:ext>
            </a:extLst>
          </p:cNvPr>
          <p:cNvSpPr txBox="1"/>
          <p:nvPr/>
        </p:nvSpPr>
        <p:spPr>
          <a:xfrm>
            <a:off x="666236" y="2766060"/>
            <a:ext cx="2845313" cy="5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zh-TW" altLang="en-US" sz="2400" b="1" spc="300" dirty="0">
                <a:ea typeface="微軟正黑體" panose="020B0604030504040204" pitchFamily="34" charset="-120"/>
                <a:sym typeface="Open Sans"/>
              </a:rPr>
              <a:t>溝通與合作</a:t>
            </a:r>
            <a:endParaRPr lang="en-US" sz="2400" b="1" spc="300" dirty="0">
              <a:ea typeface="微軟正黑體" panose="020B0604030504040204" pitchFamily="34" charset="-120"/>
              <a:sym typeface="Open Sans"/>
            </a:endParaRPr>
          </a:p>
        </p:txBody>
      </p:sp>
      <p:grpSp>
        <p:nvGrpSpPr>
          <p:cNvPr id="60" name="群組 3">
            <a:extLst>
              <a:ext uri="{FF2B5EF4-FFF2-40B4-BE49-F238E27FC236}">
                <a16:creationId xmlns:a16="http://schemas.microsoft.com/office/drawing/2014/main" id="{39ADAC01-A119-B6A4-C764-B499A9E6FC70}"/>
              </a:ext>
            </a:extLst>
          </p:cNvPr>
          <p:cNvGrpSpPr/>
          <p:nvPr/>
        </p:nvGrpSpPr>
        <p:grpSpPr>
          <a:xfrm>
            <a:off x="3920302" y="1175552"/>
            <a:ext cx="4481703" cy="2874233"/>
            <a:chOff x="3920302" y="1175552"/>
            <a:chExt cx="4481703" cy="2874233"/>
          </a:xfrm>
        </p:grpSpPr>
        <p:pic>
          <p:nvPicPr>
            <p:cNvPr id="59" name="目標三圖片">
              <a:extLst>
                <a:ext uri="{FF2B5EF4-FFF2-40B4-BE49-F238E27FC236}">
                  <a16:creationId xmlns:a16="http://schemas.microsoft.com/office/drawing/2014/main" id="{F1F8AE9B-7A42-5640-463F-657954353B8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t="586" b="586"/>
            <a:stretch/>
          </p:blipFill>
          <p:spPr>
            <a:xfrm>
              <a:off x="3920302" y="1548970"/>
              <a:ext cx="4481703" cy="2500815"/>
            </a:xfrm>
            <a:prstGeom prst="rect">
              <a:avLst/>
            </a:prstGeom>
          </p:spPr>
        </p:pic>
        <p:sp>
          <p:nvSpPr>
            <p:cNvPr id="16" name="學習目標三小標">
              <a:extLst>
                <a:ext uri="{FF2B5EF4-FFF2-40B4-BE49-F238E27FC236}">
                  <a16:creationId xmlns:a16="http://schemas.microsoft.com/office/drawing/2014/main" id="{8AB96897-CE5A-A469-44BE-4B7614AE60A8}"/>
                </a:ext>
              </a:extLst>
            </p:cNvPr>
            <p:cNvSpPr txBox="1"/>
            <p:nvPr/>
          </p:nvSpPr>
          <p:spPr>
            <a:xfrm>
              <a:off x="4104311" y="1175552"/>
              <a:ext cx="4061820" cy="314036"/>
            </a:xfrm>
            <a:prstGeom prst="rect">
              <a:avLst/>
            </a:prstGeom>
            <a:solidFill>
              <a:srgbClr val="E4D3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zh-TW" altLang="en-US" sz="2000" b="1" dirty="0">
                  <a:ea typeface="微軟正黑體" panose="020B0604030504040204" pitchFamily="34" charset="-120"/>
                  <a:cs typeface="新細明體" panose="02020500000000000000" pitchFamily="18" charset="-120"/>
                </a:rPr>
                <a:t>展現有效溝通所需的寫作技巧</a:t>
              </a:r>
              <a:endParaRPr lang="zh-TW" altLang="en-US" sz="16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62" name="群組 4">
            <a:extLst>
              <a:ext uri="{FF2B5EF4-FFF2-40B4-BE49-F238E27FC236}">
                <a16:creationId xmlns:a16="http://schemas.microsoft.com/office/drawing/2014/main" id="{812A11ED-BB38-2BDB-1792-3A8BB27844E7}"/>
              </a:ext>
            </a:extLst>
          </p:cNvPr>
          <p:cNvGrpSpPr/>
          <p:nvPr/>
        </p:nvGrpSpPr>
        <p:grpSpPr>
          <a:xfrm>
            <a:off x="4049215" y="1167589"/>
            <a:ext cx="4242283" cy="2990971"/>
            <a:chOff x="4049215" y="1167589"/>
            <a:chExt cx="4242283" cy="2990971"/>
          </a:xfrm>
        </p:grpSpPr>
        <p:pic>
          <p:nvPicPr>
            <p:cNvPr id="61" name="目標四圖片">
              <a:extLst>
                <a:ext uri="{FF2B5EF4-FFF2-40B4-BE49-F238E27FC236}">
                  <a16:creationId xmlns:a16="http://schemas.microsoft.com/office/drawing/2014/main" id="{0DD8FC08-683C-F494-9E67-1C46B2E5CAB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2285" r="2285"/>
            <a:stretch/>
          </p:blipFill>
          <p:spPr>
            <a:xfrm>
              <a:off x="4049215" y="1585478"/>
              <a:ext cx="4242283" cy="2573082"/>
            </a:xfrm>
            <a:prstGeom prst="rect">
              <a:avLst/>
            </a:prstGeom>
          </p:spPr>
        </p:pic>
        <p:sp>
          <p:nvSpPr>
            <p:cNvPr id="20" name="學習目標四小標">
              <a:extLst>
                <a:ext uri="{FF2B5EF4-FFF2-40B4-BE49-F238E27FC236}">
                  <a16:creationId xmlns:a16="http://schemas.microsoft.com/office/drawing/2014/main" id="{E925F448-34CC-31E1-54B5-F473C0E5A9A7}"/>
                </a:ext>
              </a:extLst>
            </p:cNvPr>
            <p:cNvSpPr txBox="1"/>
            <p:nvPr/>
          </p:nvSpPr>
          <p:spPr>
            <a:xfrm>
              <a:off x="4104763" y="1167589"/>
              <a:ext cx="4061820" cy="314036"/>
            </a:xfrm>
            <a:prstGeom prst="rect">
              <a:avLst/>
            </a:prstGeom>
            <a:solidFill>
              <a:srgbClr val="E4D3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zh-TW" altLang="en-US" sz="2000" b="1" dirty="0">
                  <a:ea typeface="微軟正黑體" panose="020B0604030504040204" pitchFamily="34" charset="-120"/>
                  <a:cs typeface="新細明體" panose="02020500000000000000" pitchFamily="18" charset="-120"/>
                </a:rPr>
                <a:t>展現有效溝通所需的口語技巧</a:t>
              </a:r>
              <a:endParaRPr lang="zh-TW" altLang="en-US" sz="16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22" name="學習目標四">
            <a:extLst>
              <a:ext uri="{FF2B5EF4-FFF2-40B4-BE49-F238E27FC236}">
                <a16:creationId xmlns:a16="http://schemas.microsoft.com/office/drawing/2014/main" id="{CE7A0284-9399-9D2B-FDB4-52092A21A6C0}"/>
              </a:ext>
            </a:extLst>
          </p:cNvPr>
          <p:cNvSpPr/>
          <p:nvPr/>
        </p:nvSpPr>
        <p:spPr>
          <a:xfrm>
            <a:off x="676333" y="3387092"/>
            <a:ext cx="2193000" cy="5106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Balsamiq Sans"/>
              </a:rPr>
              <a:t>學習目標四</a:t>
            </a:r>
            <a:endParaRPr sz="1800" spc="300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展現有效溝通所需的口語技巧">
            <a:extLst>
              <a:ext uri="{FF2B5EF4-FFF2-40B4-BE49-F238E27FC236}">
                <a16:creationId xmlns:a16="http://schemas.microsoft.com/office/drawing/2014/main" id="{304C6A27-ECE8-7D54-E81C-21625358F000}"/>
              </a:ext>
            </a:extLst>
          </p:cNvPr>
          <p:cNvSpPr txBox="1"/>
          <p:nvPr/>
        </p:nvSpPr>
        <p:spPr>
          <a:xfrm>
            <a:off x="676333" y="3897691"/>
            <a:ext cx="3185058" cy="910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zh-TW" altLang="en-US" sz="2400" b="1" dirty="0">
                <a:ea typeface="微軟正黑體" panose="020B0604030504040204" pitchFamily="34" charset="-120"/>
                <a:cs typeface="新細明體" panose="02020500000000000000" pitchFamily="18" charset="-120"/>
              </a:rPr>
              <a:t>展現有效溝通所需的口語技巧</a:t>
            </a:r>
            <a:endParaRPr sz="1800" b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7616" name="群組 5">
            <a:extLst>
              <a:ext uri="{FF2B5EF4-FFF2-40B4-BE49-F238E27FC236}">
                <a16:creationId xmlns:a16="http://schemas.microsoft.com/office/drawing/2014/main" id="{F00ABEF5-AA52-6319-ACF7-A3EE08B0DF83}"/>
              </a:ext>
            </a:extLst>
          </p:cNvPr>
          <p:cNvGrpSpPr/>
          <p:nvPr/>
        </p:nvGrpSpPr>
        <p:grpSpPr>
          <a:xfrm>
            <a:off x="3937793" y="1165310"/>
            <a:ext cx="4433710" cy="3018408"/>
            <a:chOff x="3937793" y="1165310"/>
            <a:chExt cx="4433710" cy="3018408"/>
          </a:xfrm>
        </p:grpSpPr>
        <p:pic>
          <p:nvPicPr>
            <p:cNvPr id="63" name="目標五圖片">
              <a:extLst>
                <a:ext uri="{FF2B5EF4-FFF2-40B4-BE49-F238E27FC236}">
                  <a16:creationId xmlns:a16="http://schemas.microsoft.com/office/drawing/2014/main" id="{E4CCBAF4-F05D-E5EF-00EA-2B0B99D2447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871" r="871"/>
            <a:stretch/>
          </p:blipFill>
          <p:spPr>
            <a:xfrm>
              <a:off x="3937793" y="1538593"/>
              <a:ext cx="4433710" cy="2645125"/>
            </a:xfrm>
            <a:prstGeom prst="rect">
              <a:avLst/>
            </a:prstGeom>
          </p:spPr>
        </p:pic>
        <p:sp>
          <p:nvSpPr>
            <p:cNvPr id="25" name="學習目標五小標">
              <a:extLst>
                <a:ext uri="{FF2B5EF4-FFF2-40B4-BE49-F238E27FC236}">
                  <a16:creationId xmlns:a16="http://schemas.microsoft.com/office/drawing/2014/main" id="{DE088EB0-D764-05A6-F61E-C09CB6140C18}"/>
                </a:ext>
              </a:extLst>
            </p:cNvPr>
            <p:cNvSpPr txBox="1"/>
            <p:nvPr/>
          </p:nvSpPr>
          <p:spPr>
            <a:xfrm>
              <a:off x="4096775" y="1165310"/>
              <a:ext cx="4061820" cy="314036"/>
            </a:xfrm>
            <a:prstGeom prst="rect">
              <a:avLst/>
            </a:prstGeom>
            <a:solidFill>
              <a:srgbClr val="E4D3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zh-TW" altLang="en-US" sz="2000" b="1" dirty="0">
                  <a:ea typeface="微軟正黑體" panose="020B0604030504040204" pitchFamily="34" charset="-120"/>
                  <a:cs typeface="新細明體" panose="02020500000000000000" pitchFamily="18" charset="-120"/>
                </a:rPr>
                <a:t>與團隊成員合作以達成指派任務</a:t>
              </a:r>
              <a:endParaRPr lang="zh-TW" altLang="en-US" sz="16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27" name="學習目標五">
            <a:extLst>
              <a:ext uri="{FF2B5EF4-FFF2-40B4-BE49-F238E27FC236}">
                <a16:creationId xmlns:a16="http://schemas.microsoft.com/office/drawing/2014/main" id="{8E945482-DBD0-1B11-2ED4-0AC1F04F30C2}"/>
              </a:ext>
            </a:extLst>
          </p:cNvPr>
          <p:cNvSpPr/>
          <p:nvPr/>
        </p:nvSpPr>
        <p:spPr>
          <a:xfrm>
            <a:off x="668858" y="3387092"/>
            <a:ext cx="2193000" cy="5106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Balsamiq Sans"/>
              </a:rPr>
              <a:t>學習目標五</a:t>
            </a:r>
            <a:endParaRPr sz="1800" spc="300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與團隊成員合作以達成指派任務">
            <a:extLst>
              <a:ext uri="{FF2B5EF4-FFF2-40B4-BE49-F238E27FC236}">
                <a16:creationId xmlns:a16="http://schemas.microsoft.com/office/drawing/2014/main" id="{9ED68636-1355-E705-86B3-8A3F84BFEEB5}"/>
              </a:ext>
            </a:extLst>
          </p:cNvPr>
          <p:cNvSpPr txBox="1"/>
          <p:nvPr/>
        </p:nvSpPr>
        <p:spPr>
          <a:xfrm>
            <a:off x="668858" y="3897691"/>
            <a:ext cx="2917853" cy="910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zh-TW" altLang="en-US" sz="2400" b="1" dirty="0">
                <a:ea typeface="微軟正黑體" panose="020B0604030504040204" pitchFamily="34" charset="-120"/>
                <a:cs typeface="新細明體" panose="02020500000000000000" pitchFamily="18" charset="-120"/>
              </a:rPr>
              <a:t>與團隊成員合作以達成指派任務</a:t>
            </a:r>
            <a:endParaRPr sz="1800" b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7618" name="群組 6">
            <a:extLst>
              <a:ext uri="{FF2B5EF4-FFF2-40B4-BE49-F238E27FC236}">
                <a16:creationId xmlns:a16="http://schemas.microsoft.com/office/drawing/2014/main" id="{6FF5A74D-BF4E-DFE2-09F9-69353131386B}"/>
              </a:ext>
            </a:extLst>
          </p:cNvPr>
          <p:cNvGrpSpPr/>
          <p:nvPr/>
        </p:nvGrpSpPr>
        <p:grpSpPr>
          <a:xfrm>
            <a:off x="4074527" y="1194546"/>
            <a:ext cx="4183512" cy="3012726"/>
            <a:chOff x="4074527" y="1194546"/>
            <a:chExt cx="4183512" cy="3012726"/>
          </a:xfrm>
        </p:grpSpPr>
        <p:sp>
          <p:nvSpPr>
            <p:cNvPr id="34" name="學習目標六小標">
              <a:extLst>
                <a:ext uri="{FF2B5EF4-FFF2-40B4-BE49-F238E27FC236}">
                  <a16:creationId xmlns:a16="http://schemas.microsoft.com/office/drawing/2014/main" id="{2ECD8293-BCCA-B311-C756-68FA225238B3}"/>
                </a:ext>
              </a:extLst>
            </p:cNvPr>
            <p:cNvSpPr txBox="1"/>
            <p:nvPr/>
          </p:nvSpPr>
          <p:spPr>
            <a:xfrm>
              <a:off x="4118502" y="1194546"/>
              <a:ext cx="4061820" cy="314036"/>
            </a:xfrm>
            <a:prstGeom prst="rect">
              <a:avLst/>
            </a:prstGeom>
            <a:solidFill>
              <a:srgbClr val="E4D3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zh-TW" altLang="en-US" sz="2000" b="1" dirty="0">
                  <a:ea typeface="微軟正黑體" panose="020B0604030504040204" pitchFamily="34" charset="-120"/>
                  <a:cs typeface="新細明體" panose="02020500000000000000" pitchFamily="18" charset="-120"/>
                </a:rPr>
                <a:t>展示特定專業領域行為準則的認知</a:t>
              </a:r>
              <a:endParaRPr lang="zh-TW" altLang="en-US" sz="16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pic>
          <p:nvPicPr>
            <p:cNvPr id="7617" name="目標六圖片">
              <a:extLst>
                <a:ext uri="{FF2B5EF4-FFF2-40B4-BE49-F238E27FC236}">
                  <a16:creationId xmlns:a16="http://schemas.microsoft.com/office/drawing/2014/main" id="{5209A145-01CC-B1FA-24EC-B129C0139E8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1299" r="1299"/>
            <a:stretch/>
          </p:blipFill>
          <p:spPr>
            <a:xfrm>
              <a:off x="4074527" y="1551913"/>
              <a:ext cx="4183512" cy="2655359"/>
            </a:xfrm>
            <a:prstGeom prst="rect">
              <a:avLst/>
            </a:prstGeom>
          </p:spPr>
        </p:pic>
      </p:grpSp>
      <p:sp>
        <p:nvSpPr>
          <p:cNvPr id="29" name="學習目標六">
            <a:extLst>
              <a:ext uri="{FF2B5EF4-FFF2-40B4-BE49-F238E27FC236}">
                <a16:creationId xmlns:a16="http://schemas.microsoft.com/office/drawing/2014/main" id="{84864E1D-214B-BD28-E463-1E1EFB3A86B1}"/>
              </a:ext>
            </a:extLst>
          </p:cNvPr>
          <p:cNvSpPr/>
          <p:nvPr/>
        </p:nvSpPr>
        <p:spPr>
          <a:xfrm>
            <a:off x="666480" y="3386106"/>
            <a:ext cx="2193000" cy="5106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Balsamiq Sans"/>
              </a:rPr>
              <a:t>學習目標六</a:t>
            </a:r>
            <a:endParaRPr sz="1800" spc="300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展示特定專業領域行為準則的認知">
            <a:extLst>
              <a:ext uri="{FF2B5EF4-FFF2-40B4-BE49-F238E27FC236}">
                <a16:creationId xmlns:a16="http://schemas.microsoft.com/office/drawing/2014/main" id="{295B79BF-C69D-B16C-5780-82155000D4C0}"/>
              </a:ext>
            </a:extLst>
          </p:cNvPr>
          <p:cNvSpPr txBox="1"/>
          <p:nvPr/>
        </p:nvSpPr>
        <p:spPr>
          <a:xfrm>
            <a:off x="666480" y="3896705"/>
            <a:ext cx="2861954" cy="910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zh-TW" altLang="en-US" sz="2400" b="1" dirty="0">
                <a:ea typeface="微軟正黑體" panose="020B0604030504040204" pitchFamily="34" charset="-120"/>
                <a:cs typeface="新細明體" panose="02020500000000000000" pitchFamily="18" charset="-120"/>
              </a:rPr>
              <a:t>展示特定專業領域行為準則的認知</a:t>
            </a:r>
            <a:endParaRPr sz="1800" b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1" name="能力指標3">
            <a:extLst>
              <a:ext uri="{FF2B5EF4-FFF2-40B4-BE49-F238E27FC236}">
                <a16:creationId xmlns:a16="http://schemas.microsoft.com/office/drawing/2014/main" id="{2D79B945-3C6E-AB30-BD64-E03B503D8344}"/>
              </a:ext>
            </a:extLst>
          </p:cNvPr>
          <p:cNvSpPr/>
          <p:nvPr/>
        </p:nvSpPr>
        <p:spPr>
          <a:xfrm>
            <a:off x="683844" y="2253875"/>
            <a:ext cx="2193000" cy="511200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Open Sans"/>
              </a:rPr>
              <a:t>能力指標</a:t>
            </a:r>
            <a:r>
              <a:rPr lang="en-US" altLang="zh-TW" sz="24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Open Sans"/>
              </a:rPr>
              <a:t>3</a:t>
            </a:r>
            <a:endParaRPr sz="2400" b="1" spc="3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倫理與社會責任">
            <a:extLst>
              <a:ext uri="{FF2B5EF4-FFF2-40B4-BE49-F238E27FC236}">
                <a16:creationId xmlns:a16="http://schemas.microsoft.com/office/drawing/2014/main" id="{6F6A5319-53E4-4C36-AA60-54836AD97AA6}"/>
              </a:ext>
            </a:extLst>
          </p:cNvPr>
          <p:cNvSpPr txBox="1"/>
          <p:nvPr/>
        </p:nvSpPr>
        <p:spPr>
          <a:xfrm>
            <a:off x="665651" y="2763729"/>
            <a:ext cx="2845313" cy="5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zh-TW" altLang="en-US" sz="2400" b="1" spc="300" dirty="0">
                <a:ea typeface="微軟正黑體" panose="020B0604030504040204" pitchFamily="34" charset="-120"/>
                <a:sym typeface="Open Sans"/>
              </a:rPr>
              <a:t>倫理與社會責任</a:t>
            </a:r>
            <a:endParaRPr lang="en-US" sz="2400" b="1" spc="300" dirty="0">
              <a:ea typeface="微軟正黑體" panose="020B0604030504040204" pitchFamily="34" charset="-120"/>
              <a:sym typeface="Open Sans"/>
            </a:endParaRPr>
          </a:p>
        </p:txBody>
      </p:sp>
      <p:sp>
        <p:nvSpPr>
          <p:cNvPr id="36" name="學習目標七">
            <a:extLst>
              <a:ext uri="{FF2B5EF4-FFF2-40B4-BE49-F238E27FC236}">
                <a16:creationId xmlns:a16="http://schemas.microsoft.com/office/drawing/2014/main" id="{F921DE69-F6BA-8F5F-0EB8-E1C70342C8C8}"/>
              </a:ext>
            </a:extLst>
          </p:cNvPr>
          <p:cNvSpPr/>
          <p:nvPr/>
        </p:nvSpPr>
        <p:spPr>
          <a:xfrm>
            <a:off x="676871" y="3388982"/>
            <a:ext cx="2193000" cy="5106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Balsamiq Sans"/>
              </a:rPr>
              <a:t>學習目標七</a:t>
            </a:r>
            <a:endParaRPr sz="1800" spc="300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7" name="對於社會責任的觀念有所認識">
            <a:extLst>
              <a:ext uri="{FF2B5EF4-FFF2-40B4-BE49-F238E27FC236}">
                <a16:creationId xmlns:a16="http://schemas.microsoft.com/office/drawing/2014/main" id="{2B45D3CF-08B1-BEA0-FE42-09C4A7BBBFFB}"/>
              </a:ext>
            </a:extLst>
          </p:cNvPr>
          <p:cNvSpPr txBox="1"/>
          <p:nvPr/>
        </p:nvSpPr>
        <p:spPr>
          <a:xfrm>
            <a:off x="676871" y="3899581"/>
            <a:ext cx="3185058" cy="910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zh-TW" altLang="en-US" sz="2400" b="1" dirty="0">
                <a:ea typeface="微軟正黑體" panose="020B0604030504040204" pitchFamily="34" charset="-120"/>
                <a:cs typeface="新細明體" panose="02020500000000000000" pitchFamily="18" charset="-120"/>
              </a:rPr>
              <a:t>對於社會責任的觀念有所認識</a:t>
            </a:r>
            <a:endParaRPr sz="1800" b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7620" name="群組 7">
            <a:extLst>
              <a:ext uri="{FF2B5EF4-FFF2-40B4-BE49-F238E27FC236}">
                <a16:creationId xmlns:a16="http://schemas.microsoft.com/office/drawing/2014/main" id="{F1CB075C-1532-F0BA-949A-FD0D17D6EF56}"/>
              </a:ext>
            </a:extLst>
          </p:cNvPr>
          <p:cNvGrpSpPr/>
          <p:nvPr/>
        </p:nvGrpSpPr>
        <p:grpSpPr>
          <a:xfrm>
            <a:off x="4146164" y="1210343"/>
            <a:ext cx="4061820" cy="3010340"/>
            <a:chOff x="4146164" y="1210343"/>
            <a:chExt cx="4061820" cy="3010340"/>
          </a:xfrm>
        </p:grpSpPr>
        <p:sp>
          <p:nvSpPr>
            <p:cNvPr id="39" name="學習目標七小標">
              <a:extLst>
                <a:ext uri="{FF2B5EF4-FFF2-40B4-BE49-F238E27FC236}">
                  <a16:creationId xmlns:a16="http://schemas.microsoft.com/office/drawing/2014/main" id="{73A53059-EDC1-BE55-64A6-18DFBF92430F}"/>
                </a:ext>
              </a:extLst>
            </p:cNvPr>
            <p:cNvSpPr txBox="1"/>
            <p:nvPr/>
          </p:nvSpPr>
          <p:spPr>
            <a:xfrm>
              <a:off x="4146164" y="1210343"/>
              <a:ext cx="4061820" cy="314036"/>
            </a:xfrm>
            <a:prstGeom prst="rect">
              <a:avLst/>
            </a:prstGeom>
            <a:solidFill>
              <a:srgbClr val="E4D3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zh-TW" altLang="en-US" sz="2000" b="1" dirty="0">
                  <a:ea typeface="微軟正黑體" panose="020B0604030504040204" pitchFamily="34" charset="-120"/>
                  <a:cs typeface="新細明體" panose="02020500000000000000" pitchFamily="18" charset="-120"/>
                </a:rPr>
                <a:t>對於社會責任的觀念有所認識</a:t>
              </a:r>
              <a:endParaRPr lang="zh-TW" altLang="en-US" sz="16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pic>
          <p:nvPicPr>
            <p:cNvPr id="7619" name="目標七圖片">
              <a:extLst>
                <a:ext uri="{FF2B5EF4-FFF2-40B4-BE49-F238E27FC236}">
                  <a16:creationId xmlns:a16="http://schemas.microsoft.com/office/drawing/2014/main" id="{FDECC236-AA4B-1C3E-B6A2-0311B4713F2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 l="2645" r="2645"/>
            <a:stretch/>
          </p:blipFill>
          <p:spPr>
            <a:xfrm>
              <a:off x="4295813" y="1644630"/>
              <a:ext cx="3659639" cy="2576053"/>
            </a:xfrm>
            <a:prstGeom prst="rect">
              <a:avLst/>
            </a:prstGeom>
          </p:spPr>
        </p:pic>
      </p:grpSp>
      <p:sp>
        <p:nvSpPr>
          <p:cNvPr id="41" name="學習目標八">
            <a:extLst>
              <a:ext uri="{FF2B5EF4-FFF2-40B4-BE49-F238E27FC236}">
                <a16:creationId xmlns:a16="http://schemas.microsoft.com/office/drawing/2014/main" id="{A9F34AD5-42D2-59A7-AC6C-95FAD3CD33FB}"/>
              </a:ext>
            </a:extLst>
          </p:cNvPr>
          <p:cNvSpPr/>
          <p:nvPr/>
        </p:nvSpPr>
        <p:spPr>
          <a:xfrm>
            <a:off x="677568" y="3551875"/>
            <a:ext cx="2193000" cy="5106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Balsamiq Sans"/>
              </a:rPr>
              <a:t>學習目標八</a:t>
            </a:r>
            <a:endParaRPr sz="1800" spc="300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2" name="理解商業社群的國際趨勢">
            <a:extLst>
              <a:ext uri="{FF2B5EF4-FFF2-40B4-BE49-F238E27FC236}">
                <a16:creationId xmlns:a16="http://schemas.microsoft.com/office/drawing/2014/main" id="{6749A5D1-41EA-B59D-19CD-8A6A9D30CE9C}"/>
              </a:ext>
            </a:extLst>
          </p:cNvPr>
          <p:cNvSpPr txBox="1"/>
          <p:nvPr/>
        </p:nvSpPr>
        <p:spPr>
          <a:xfrm>
            <a:off x="513939" y="3908470"/>
            <a:ext cx="3543300" cy="910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zh-TW" altLang="en-US" sz="2400" b="1" dirty="0">
                <a:ea typeface="微軟正黑體" panose="020B0604030504040204" pitchFamily="34" charset="-120"/>
                <a:cs typeface="新細明體" panose="02020500000000000000" pitchFamily="18" charset="-120"/>
              </a:rPr>
              <a:t>理解商業社群的國際趨勢</a:t>
            </a:r>
            <a:endParaRPr sz="1800" b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3" name="對應校核心能力指標3">
            <a:extLst>
              <a:ext uri="{FF2B5EF4-FFF2-40B4-BE49-F238E27FC236}">
                <a16:creationId xmlns:a16="http://schemas.microsoft.com/office/drawing/2014/main" id="{AAF39064-92F2-7A4C-4705-40A212572B86}"/>
              </a:ext>
            </a:extLst>
          </p:cNvPr>
          <p:cNvSpPr/>
          <p:nvPr/>
        </p:nvSpPr>
        <p:spPr>
          <a:xfrm>
            <a:off x="141389" y="1162202"/>
            <a:ext cx="3447012" cy="4095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Balsamiq Sans"/>
              </a:rPr>
              <a:t>對應校核心能力指標</a:t>
            </a:r>
            <a:endParaRPr lang="fr-BE" sz="2400" b="1" spc="3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4" name="社會關懷">
            <a:extLst>
              <a:ext uri="{FF2B5EF4-FFF2-40B4-BE49-F238E27FC236}">
                <a16:creationId xmlns:a16="http://schemas.microsoft.com/office/drawing/2014/main" id="{BCA3F528-62FA-DD62-7899-C389B3720A05}"/>
              </a:ext>
            </a:extLst>
          </p:cNvPr>
          <p:cNvSpPr txBox="1"/>
          <p:nvPr/>
        </p:nvSpPr>
        <p:spPr>
          <a:xfrm>
            <a:off x="211388" y="1554527"/>
            <a:ext cx="3286590" cy="5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zh-TW" altLang="en-US" sz="2400" b="1" dirty="0">
                <a:ea typeface="微軟正黑體" panose="020B0604030504040204" pitchFamily="34" charset="-120"/>
              </a:rPr>
              <a:t>社會關懷</a:t>
            </a:r>
            <a:endParaRPr sz="2400" b="1" dirty="0">
              <a:ea typeface="微軟正黑體" panose="020B0604030504040204" pitchFamily="34" charset="-120"/>
              <a:sym typeface="Open Sans"/>
            </a:endParaRPr>
          </a:p>
        </p:txBody>
      </p:sp>
      <p:sp>
        <p:nvSpPr>
          <p:cNvPr id="45" name="能力指標4">
            <a:extLst>
              <a:ext uri="{FF2B5EF4-FFF2-40B4-BE49-F238E27FC236}">
                <a16:creationId xmlns:a16="http://schemas.microsoft.com/office/drawing/2014/main" id="{795720EE-3812-6435-51D7-2D7863F70C3C}"/>
              </a:ext>
            </a:extLst>
          </p:cNvPr>
          <p:cNvSpPr/>
          <p:nvPr/>
        </p:nvSpPr>
        <p:spPr>
          <a:xfrm>
            <a:off x="691517" y="2387094"/>
            <a:ext cx="2193000" cy="511200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Open Sans"/>
              </a:rPr>
              <a:t>能力指標</a:t>
            </a:r>
            <a:r>
              <a:rPr lang="en-US" altLang="zh-TW" sz="24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Open Sans"/>
              </a:rPr>
              <a:t>4</a:t>
            </a:r>
            <a:endParaRPr sz="2400" b="1" spc="3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6" name="國際與多元化觀點">
            <a:extLst>
              <a:ext uri="{FF2B5EF4-FFF2-40B4-BE49-F238E27FC236}">
                <a16:creationId xmlns:a16="http://schemas.microsoft.com/office/drawing/2014/main" id="{588FDD93-6E15-BB30-6AEA-E96352E91ABD}"/>
              </a:ext>
            </a:extLst>
          </p:cNvPr>
          <p:cNvSpPr txBox="1"/>
          <p:nvPr/>
        </p:nvSpPr>
        <p:spPr>
          <a:xfrm>
            <a:off x="673324" y="2916199"/>
            <a:ext cx="3122665" cy="5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zh-TW" altLang="en-US" sz="2400" b="1" spc="300" dirty="0">
                <a:ea typeface="微軟正黑體" panose="020B0604030504040204" pitchFamily="34" charset="-120"/>
                <a:sym typeface="Open Sans"/>
              </a:rPr>
              <a:t>國際與多元化觀點</a:t>
            </a:r>
            <a:endParaRPr lang="en-US" sz="2400" b="1" spc="300" dirty="0">
              <a:ea typeface="微軟正黑體" panose="020B0604030504040204" pitchFamily="34" charset="-120"/>
              <a:sym typeface="Open Sans"/>
            </a:endParaRPr>
          </a:p>
        </p:txBody>
      </p:sp>
      <p:grpSp>
        <p:nvGrpSpPr>
          <p:cNvPr id="7622" name="群組 8">
            <a:extLst>
              <a:ext uri="{FF2B5EF4-FFF2-40B4-BE49-F238E27FC236}">
                <a16:creationId xmlns:a16="http://schemas.microsoft.com/office/drawing/2014/main" id="{EC118A05-1B4B-032C-3568-5C2CF729F644}"/>
              </a:ext>
            </a:extLst>
          </p:cNvPr>
          <p:cNvGrpSpPr/>
          <p:nvPr/>
        </p:nvGrpSpPr>
        <p:grpSpPr>
          <a:xfrm>
            <a:off x="3967829" y="1172921"/>
            <a:ext cx="4258761" cy="2910536"/>
            <a:chOff x="3967829" y="1172921"/>
            <a:chExt cx="4258761" cy="2910536"/>
          </a:xfrm>
        </p:grpSpPr>
        <p:sp>
          <p:nvSpPr>
            <p:cNvPr id="48" name="學習目標八小標">
              <a:extLst>
                <a:ext uri="{FF2B5EF4-FFF2-40B4-BE49-F238E27FC236}">
                  <a16:creationId xmlns:a16="http://schemas.microsoft.com/office/drawing/2014/main" id="{69D7FF7B-C2D3-82A6-2D3F-8E1777BD7CB6}"/>
                </a:ext>
              </a:extLst>
            </p:cNvPr>
            <p:cNvSpPr txBox="1"/>
            <p:nvPr/>
          </p:nvSpPr>
          <p:spPr>
            <a:xfrm>
              <a:off x="4098865" y="1172921"/>
              <a:ext cx="4061820" cy="314036"/>
            </a:xfrm>
            <a:prstGeom prst="rect">
              <a:avLst/>
            </a:prstGeom>
            <a:solidFill>
              <a:srgbClr val="E4D3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zh-TW" altLang="en-US" sz="2000" b="1" dirty="0">
                  <a:ea typeface="微軟正黑體" panose="020B0604030504040204" pitchFamily="34" charset="-120"/>
                  <a:cs typeface="新細明體" panose="02020500000000000000" pitchFamily="18" charset="-120"/>
                </a:rPr>
                <a:t>理解商業社群的國際趨勢</a:t>
              </a:r>
              <a:endParaRPr lang="zh-TW" altLang="en-US" sz="16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pic>
          <p:nvPicPr>
            <p:cNvPr id="7621" name="目標八圖片">
              <a:extLst>
                <a:ext uri="{FF2B5EF4-FFF2-40B4-BE49-F238E27FC236}">
                  <a16:creationId xmlns:a16="http://schemas.microsoft.com/office/drawing/2014/main" id="{28B65928-2760-3C19-012C-8FDFFC4409C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 t="1630" b="1630"/>
            <a:stretch/>
          </p:blipFill>
          <p:spPr>
            <a:xfrm>
              <a:off x="3967829" y="1678489"/>
              <a:ext cx="4258761" cy="2404968"/>
            </a:xfrm>
            <a:prstGeom prst="rect">
              <a:avLst/>
            </a:prstGeom>
          </p:spPr>
        </p:pic>
      </p:grpSp>
      <p:sp>
        <p:nvSpPr>
          <p:cNvPr id="53" name="學習目標九">
            <a:extLst>
              <a:ext uri="{FF2B5EF4-FFF2-40B4-BE49-F238E27FC236}">
                <a16:creationId xmlns:a16="http://schemas.microsoft.com/office/drawing/2014/main" id="{69FA4610-94E7-66F0-259A-1FC070566DBF}"/>
              </a:ext>
            </a:extLst>
          </p:cNvPr>
          <p:cNvSpPr/>
          <p:nvPr/>
        </p:nvSpPr>
        <p:spPr>
          <a:xfrm>
            <a:off x="678588" y="3599270"/>
            <a:ext cx="2193000" cy="5106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Balsamiq Sans"/>
              </a:rPr>
              <a:t>學習目標九</a:t>
            </a:r>
            <a:endParaRPr sz="1800" spc="300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4" name="理解不同文化、法律、社會環境下的商業實務差異">
            <a:extLst>
              <a:ext uri="{FF2B5EF4-FFF2-40B4-BE49-F238E27FC236}">
                <a16:creationId xmlns:a16="http://schemas.microsoft.com/office/drawing/2014/main" id="{5AD77502-26EF-FBB0-8F33-478112E76411}"/>
              </a:ext>
            </a:extLst>
          </p:cNvPr>
          <p:cNvSpPr txBox="1"/>
          <p:nvPr/>
        </p:nvSpPr>
        <p:spPr>
          <a:xfrm>
            <a:off x="678588" y="4109869"/>
            <a:ext cx="4073534" cy="10155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zh-TW" altLang="en-US" sz="2400" b="1" dirty="0">
                <a:ea typeface="微軟正黑體" panose="020B0604030504040204" pitchFamily="34" charset="-120"/>
                <a:cs typeface="新細明體" panose="02020500000000000000" pitchFamily="18" charset="-120"/>
              </a:rPr>
              <a:t>理解不同文化、法律、社會環境下的商業實務差異</a:t>
            </a:r>
            <a:endParaRPr sz="1800" b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7624" name="群組 9">
            <a:extLst>
              <a:ext uri="{FF2B5EF4-FFF2-40B4-BE49-F238E27FC236}">
                <a16:creationId xmlns:a16="http://schemas.microsoft.com/office/drawing/2014/main" id="{D131CBEE-5E58-810C-8BA6-49D0CFE4EF9E}"/>
              </a:ext>
            </a:extLst>
          </p:cNvPr>
          <p:cNvGrpSpPr/>
          <p:nvPr/>
        </p:nvGrpSpPr>
        <p:grpSpPr>
          <a:xfrm>
            <a:off x="4105487" y="1217215"/>
            <a:ext cx="4105274" cy="3056207"/>
            <a:chOff x="4105487" y="1217215"/>
            <a:chExt cx="4105274" cy="3056207"/>
          </a:xfrm>
        </p:grpSpPr>
        <p:sp>
          <p:nvSpPr>
            <p:cNvPr id="51" name="學習目標九小標">
              <a:extLst>
                <a:ext uri="{FF2B5EF4-FFF2-40B4-BE49-F238E27FC236}">
                  <a16:creationId xmlns:a16="http://schemas.microsoft.com/office/drawing/2014/main" id="{01918876-F723-2509-8D34-4832E3A40647}"/>
                </a:ext>
              </a:extLst>
            </p:cNvPr>
            <p:cNvSpPr txBox="1"/>
            <p:nvPr/>
          </p:nvSpPr>
          <p:spPr>
            <a:xfrm>
              <a:off x="4105487" y="1217215"/>
              <a:ext cx="4105274" cy="649421"/>
            </a:xfrm>
            <a:prstGeom prst="rect">
              <a:avLst/>
            </a:prstGeom>
            <a:solidFill>
              <a:srgbClr val="E4D3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zh-TW" altLang="en-US" sz="2000" b="1" dirty="0">
                  <a:ea typeface="微軟正黑體" panose="020B0604030504040204" pitchFamily="34" charset="-120"/>
                  <a:cs typeface="新細明體" panose="02020500000000000000" pitchFamily="18" charset="-120"/>
                </a:rPr>
                <a:t>理解不同文化、法律、社會環境下的商業實務差異</a:t>
              </a:r>
              <a:endParaRPr lang="zh-TW" altLang="en-US" sz="16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pic>
          <p:nvPicPr>
            <p:cNvPr id="7623" name="目標九圖片">
              <a:extLst>
                <a:ext uri="{FF2B5EF4-FFF2-40B4-BE49-F238E27FC236}">
                  <a16:creationId xmlns:a16="http://schemas.microsoft.com/office/drawing/2014/main" id="{CABBBE5F-D18D-D7ED-6E28-CA8402BB7F1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 l="2797" r="2797"/>
            <a:stretch/>
          </p:blipFill>
          <p:spPr>
            <a:xfrm>
              <a:off x="4244394" y="1800361"/>
              <a:ext cx="3923879" cy="24730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742144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90000">
        <p:fade/>
      </p:transition>
    </mc:Choice>
    <mc:Fallback>
      <p:transition spd="med" advClick="0" advTm="9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76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76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76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76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76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76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00"/>
                            </p:stCondLst>
                            <p:childTnLst>
                              <p:par>
                                <p:cTn id="1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7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76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0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7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76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500"/>
                            </p:stCondLst>
                            <p:childTnLst>
                              <p:par>
                                <p:cTn id="1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7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6" dur="500"/>
                                        <p:tgtEl>
                                          <p:spTgt spid="76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500"/>
                            </p:stCondLst>
                            <p:childTnLst>
                              <p:par>
                                <p:cTn id="2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7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9" dur="500"/>
                                        <p:tgtEl>
                                          <p:spTgt spid="76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500"/>
                            </p:stCondLst>
                            <p:childTnLst>
                              <p:par>
                                <p:cTn id="2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3" dur="500"/>
                                        <p:tgtEl>
                                          <p:spTgt spid="7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42" grpId="0" animBg="1"/>
      <p:bldP spid="7642" grpId="1" animBg="1"/>
      <p:bldP spid="7643" grpId="0"/>
      <p:bldP spid="7643" grpId="1"/>
      <p:bldP spid="7645" grpId="0" animBg="1"/>
      <p:bldP spid="7645" grpId="1" animBg="1"/>
      <p:bldP spid="7646" grpId="0"/>
      <p:bldP spid="7646" grpId="1"/>
      <p:bldP spid="7648" grpId="0" animBg="1"/>
      <p:bldP spid="7648" grpId="1" animBg="1"/>
      <p:bldP spid="7649" grpId="0"/>
      <p:bldP spid="7649" grpId="1"/>
      <p:bldP spid="10" grpId="0" animBg="1"/>
      <p:bldP spid="10" grpId="1" animBg="1"/>
      <p:bldP spid="11" grpId="0"/>
      <p:bldP spid="11" grpId="1"/>
      <p:bldP spid="2" grpId="0" animBg="1"/>
      <p:bldP spid="2" grpId="1" animBg="1"/>
      <p:bldP spid="3" grpId="0"/>
      <p:bldP spid="3" grpId="1"/>
      <p:bldP spid="7" grpId="0" animBg="1"/>
      <p:bldP spid="7" grpId="1" animBg="1"/>
      <p:bldP spid="8" grpId="0"/>
      <p:bldP spid="8" grpId="1"/>
      <p:bldP spid="9" grpId="0" animBg="1"/>
      <p:bldP spid="9" grpId="1" animBg="1"/>
      <p:bldP spid="15" grpId="0"/>
      <p:bldP spid="15" grpId="1"/>
      <p:bldP spid="22" grpId="0" animBg="1"/>
      <p:bldP spid="22" grpId="1" animBg="1"/>
      <p:bldP spid="23" grpId="0"/>
      <p:bldP spid="23" grpId="1"/>
      <p:bldP spid="27" grpId="0" animBg="1"/>
      <p:bldP spid="27" grpId="1" animBg="1"/>
      <p:bldP spid="28" grpId="0"/>
      <p:bldP spid="28" grpId="1"/>
      <p:bldP spid="29" grpId="0" animBg="1"/>
      <p:bldP spid="29" grpId="1" animBg="1"/>
      <p:bldP spid="30" grpId="0"/>
      <p:bldP spid="30" grpId="1"/>
      <p:bldP spid="31" grpId="0" animBg="1"/>
      <p:bldP spid="31" grpId="1" animBg="1"/>
      <p:bldP spid="32" grpId="0"/>
      <p:bldP spid="32" grpId="1"/>
      <p:bldP spid="36" grpId="0" animBg="1"/>
      <p:bldP spid="36" grpId="1" animBg="1"/>
      <p:bldP spid="37" grpId="0"/>
      <p:bldP spid="37" grpId="1"/>
      <p:bldP spid="41" grpId="0" animBg="1"/>
      <p:bldP spid="41" grpId="1" animBg="1"/>
      <p:bldP spid="42" grpId="0"/>
      <p:bldP spid="42" grpId="1"/>
      <p:bldP spid="43" grpId="0" animBg="1"/>
      <p:bldP spid="44" grpId="0"/>
      <p:bldP spid="45" grpId="0" animBg="1"/>
      <p:bldP spid="46" grpId="0"/>
      <p:bldP spid="53" grpId="0" animBg="1"/>
      <p:bldP spid="5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32" name="白底貼紙群組"/>
          <p:cNvGrpSpPr/>
          <p:nvPr/>
        </p:nvGrpSpPr>
        <p:grpSpPr>
          <a:xfrm>
            <a:off x="3647975" y="1065358"/>
            <a:ext cx="4982021" cy="3386091"/>
            <a:chOff x="2038756" y="1050839"/>
            <a:chExt cx="5176174" cy="2954700"/>
          </a:xfrm>
        </p:grpSpPr>
        <p:grpSp>
          <p:nvGrpSpPr>
            <p:cNvPr id="7633" name="Google Shape;7633;p104"/>
            <p:cNvGrpSpPr/>
            <p:nvPr/>
          </p:nvGrpSpPr>
          <p:grpSpPr>
            <a:xfrm>
              <a:off x="2038756" y="1050839"/>
              <a:ext cx="5066497" cy="2954700"/>
              <a:chOff x="743953" y="1296401"/>
              <a:chExt cx="2240821" cy="1306811"/>
            </a:xfrm>
          </p:grpSpPr>
          <p:sp>
            <p:nvSpPr>
              <p:cNvPr id="7634" name="Google Shape;7634;p104"/>
              <p:cNvSpPr/>
              <p:nvPr/>
            </p:nvSpPr>
            <p:spPr>
              <a:xfrm>
                <a:off x="791778" y="2528340"/>
                <a:ext cx="2192996" cy="74870"/>
              </a:xfrm>
              <a:custGeom>
                <a:avLst/>
                <a:gdLst/>
                <a:ahLst/>
                <a:cxnLst/>
                <a:rect l="l" t="t" r="r" b="b"/>
                <a:pathLst>
                  <a:path w="33426" h="2167" extrusionOk="0">
                    <a:moveTo>
                      <a:pt x="0" y="0"/>
                    </a:moveTo>
                    <a:lnTo>
                      <a:pt x="0" y="621"/>
                    </a:lnTo>
                    <a:lnTo>
                      <a:pt x="33426" y="2166"/>
                    </a:lnTo>
                    <a:lnTo>
                      <a:pt x="3342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7635" name="Google Shape;7635;p104"/>
              <p:cNvGrpSpPr/>
              <p:nvPr/>
            </p:nvGrpSpPr>
            <p:grpSpPr>
              <a:xfrm>
                <a:off x="743953" y="1296401"/>
                <a:ext cx="2240772" cy="1306811"/>
                <a:chOff x="743878" y="1560076"/>
                <a:chExt cx="2240772" cy="1306811"/>
              </a:xfrm>
            </p:grpSpPr>
            <p:grpSp>
              <p:nvGrpSpPr>
                <p:cNvPr id="7636" name="Google Shape;7636;p104"/>
                <p:cNvGrpSpPr/>
                <p:nvPr/>
              </p:nvGrpSpPr>
              <p:grpSpPr>
                <a:xfrm>
                  <a:off x="743878" y="1590850"/>
                  <a:ext cx="2240772" cy="1276037"/>
                  <a:chOff x="743878" y="1590850"/>
                  <a:chExt cx="2240772" cy="1276037"/>
                </a:xfrm>
              </p:grpSpPr>
              <p:sp>
                <p:nvSpPr>
                  <p:cNvPr id="7637" name="Google Shape;7637;p104"/>
                  <p:cNvSpPr/>
                  <p:nvPr/>
                </p:nvSpPr>
                <p:spPr>
                  <a:xfrm>
                    <a:off x="791950" y="1590850"/>
                    <a:ext cx="2192700" cy="1229700"/>
                  </a:xfrm>
                  <a:prstGeom prst="rect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638" name="Google Shape;7638;p104"/>
                  <p:cNvSpPr/>
                  <p:nvPr/>
                </p:nvSpPr>
                <p:spPr>
                  <a:xfrm rot="2696772">
                    <a:off x="725268" y="2752322"/>
                    <a:ext cx="225921" cy="40729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7639" name="Google Shape;7639;p104"/>
                <p:cNvSpPr/>
                <p:nvPr/>
              </p:nvSpPr>
              <p:spPr>
                <a:xfrm rot="-2706523">
                  <a:off x="736754" y="1633311"/>
                  <a:ext cx="223588" cy="40729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7640" name="Google Shape;7640;p104"/>
            <p:cNvSpPr/>
            <p:nvPr/>
          </p:nvSpPr>
          <p:spPr>
            <a:xfrm rot="2440061">
              <a:off x="6740494" y="1204431"/>
              <a:ext cx="505470" cy="921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41" name="標題"/>
          <p:cNvSpPr txBox="1">
            <a:spLocks noGrp="1"/>
          </p:cNvSpPr>
          <p:nvPr>
            <p:ph type="title"/>
          </p:nvPr>
        </p:nvSpPr>
        <p:spPr>
          <a:xfrm>
            <a:off x="-61050" y="428401"/>
            <a:ext cx="92661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創新課程中使用的方案對於學習目標的差異性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–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進修部</a:t>
            </a:r>
            <a:endParaRPr lang="fr-BE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642" name="對應校核心能力指標1"/>
          <p:cNvSpPr/>
          <p:nvPr/>
        </p:nvSpPr>
        <p:spPr>
          <a:xfrm>
            <a:off x="133999" y="1160737"/>
            <a:ext cx="3447012" cy="4095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Balsamiq Sans"/>
              </a:rPr>
              <a:t>對應校核心能力指標</a:t>
            </a:r>
            <a:endParaRPr lang="fr-BE" sz="2400" b="1" spc="3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643" name="實務技能／創意創新"/>
          <p:cNvSpPr txBox="1"/>
          <p:nvPr/>
        </p:nvSpPr>
        <p:spPr>
          <a:xfrm>
            <a:off x="214210" y="1569491"/>
            <a:ext cx="3286590" cy="5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zh-TW" sz="2400" b="1" dirty="0">
                <a:ea typeface="微軟正黑體" panose="020B0604030504040204" pitchFamily="34" charset="-120"/>
              </a:rPr>
              <a:t>實務技能／創意創新</a:t>
            </a:r>
            <a:endParaRPr sz="2400" b="1" dirty="0">
              <a:ea typeface="微軟正黑體" panose="020B0604030504040204" pitchFamily="34" charset="-120"/>
              <a:sym typeface="Open Sans"/>
            </a:endParaRPr>
          </a:p>
        </p:txBody>
      </p:sp>
      <p:sp>
        <p:nvSpPr>
          <p:cNvPr id="7645" name="學習目標一"/>
          <p:cNvSpPr/>
          <p:nvPr/>
        </p:nvSpPr>
        <p:spPr>
          <a:xfrm>
            <a:off x="676441" y="3387608"/>
            <a:ext cx="2193000" cy="5106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Balsamiq Sans"/>
              </a:rPr>
              <a:t>學習目標一</a:t>
            </a:r>
            <a:endParaRPr sz="1800" spc="300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646" name="取得特定領域的知識"/>
          <p:cNvSpPr txBox="1"/>
          <p:nvPr/>
        </p:nvSpPr>
        <p:spPr>
          <a:xfrm>
            <a:off x="676440" y="3898208"/>
            <a:ext cx="3286591" cy="5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zh-TW" sz="2400" b="1" kern="0" dirty="0">
                <a:solidFill>
                  <a:srgbClr val="000000"/>
                </a:solidFill>
                <a:effectLst/>
                <a:ea typeface="微軟正黑體" panose="020B0604030504040204" pitchFamily="34" charset="-120"/>
                <a:cs typeface="新細明體" panose="02020500000000000000" pitchFamily="18" charset="-120"/>
              </a:rPr>
              <a:t>取得特定領域的知識</a:t>
            </a:r>
            <a:endParaRPr sz="1800" b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648" name="能力指標1"/>
          <p:cNvSpPr/>
          <p:nvPr/>
        </p:nvSpPr>
        <p:spPr>
          <a:xfrm>
            <a:off x="676441" y="2256206"/>
            <a:ext cx="2193000" cy="511200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Open Sans"/>
              </a:rPr>
              <a:t>能力指標</a:t>
            </a:r>
            <a:r>
              <a:rPr lang="en-US" altLang="zh-TW" sz="24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Open Sans"/>
              </a:rPr>
              <a:t>1</a:t>
            </a:r>
            <a:endParaRPr sz="2400" b="1" spc="3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649" name="專業知識與實務"/>
          <p:cNvSpPr txBox="1"/>
          <p:nvPr/>
        </p:nvSpPr>
        <p:spPr>
          <a:xfrm>
            <a:off x="658248" y="2766060"/>
            <a:ext cx="2845313" cy="5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b="1" spc="300" dirty="0">
                <a:ea typeface="微軟正黑體" panose="020B0604030504040204" pitchFamily="34" charset="-120"/>
                <a:sym typeface="Open Sans"/>
              </a:rPr>
              <a:t>專業知識與實務</a:t>
            </a:r>
            <a:endParaRPr lang="en-US" sz="2400" b="1" spc="300" dirty="0">
              <a:ea typeface="微軟正黑體" panose="020B0604030504040204" pitchFamily="34" charset="-120"/>
              <a:sym typeface="Open Sans"/>
            </a:endParaRPr>
          </a:p>
        </p:txBody>
      </p:sp>
      <p:sp>
        <p:nvSpPr>
          <p:cNvPr id="7651" name="下一頁按鈕">
            <a:hlinkClick r:id="" action="ppaction://hlinkshowjump?jump=nextslide"/>
          </p:cNvPr>
          <p:cNvSpPr/>
          <p:nvPr/>
        </p:nvSpPr>
        <p:spPr>
          <a:xfrm>
            <a:off x="8233754" y="4621350"/>
            <a:ext cx="314100" cy="31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2" name="下一頁箭頭">
            <a:hlinkClick r:id="" action="ppaction://hlinkshowjump?jump=nextslide"/>
          </p:cNvPr>
          <p:cNvSpPr/>
          <p:nvPr/>
        </p:nvSpPr>
        <p:spPr>
          <a:xfrm>
            <a:off x="8314429" y="4721700"/>
            <a:ext cx="152700" cy="113400"/>
          </a:xfrm>
          <a:prstGeom prst="rightArrow">
            <a:avLst>
              <a:gd name="adj1" fmla="val 46119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3" name="上一頁按鈕">
            <a:hlinkClick r:id="" action="ppaction://hlinkshowjump?jump=previousslide"/>
          </p:cNvPr>
          <p:cNvSpPr/>
          <p:nvPr/>
        </p:nvSpPr>
        <p:spPr>
          <a:xfrm rot="10800000">
            <a:off x="7848179" y="4621350"/>
            <a:ext cx="314100" cy="31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4" name="上一頁箭頭">
            <a:hlinkClick r:id="" action="ppaction://hlinkshowjump?jump=previousslide"/>
          </p:cNvPr>
          <p:cNvSpPr/>
          <p:nvPr/>
        </p:nvSpPr>
        <p:spPr>
          <a:xfrm rot="10800000">
            <a:off x="7928904" y="4721700"/>
            <a:ext cx="152700" cy="113400"/>
          </a:xfrm>
          <a:prstGeom prst="rightArrow">
            <a:avLst>
              <a:gd name="adj1" fmla="val 46119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6" name="群組 1">
            <a:extLst>
              <a:ext uri="{FF2B5EF4-FFF2-40B4-BE49-F238E27FC236}">
                <a16:creationId xmlns:a16="http://schemas.microsoft.com/office/drawing/2014/main" id="{1E29FA05-3CDD-559C-39C4-A3CD5DD69942}"/>
              </a:ext>
            </a:extLst>
          </p:cNvPr>
          <p:cNvGrpSpPr/>
          <p:nvPr/>
        </p:nvGrpSpPr>
        <p:grpSpPr>
          <a:xfrm>
            <a:off x="3949670" y="1155565"/>
            <a:ext cx="4433226" cy="3027219"/>
            <a:chOff x="3949670" y="1155565"/>
            <a:chExt cx="4433226" cy="3027219"/>
          </a:xfrm>
        </p:grpSpPr>
        <p:pic>
          <p:nvPicPr>
            <p:cNvPr id="55" name="目標一圖片">
              <a:extLst>
                <a:ext uri="{FF2B5EF4-FFF2-40B4-BE49-F238E27FC236}">
                  <a16:creationId xmlns:a16="http://schemas.microsoft.com/office/drawing/2014/main" id="{B6633AE7-04DB-C16E-70A6-3AD95D695C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600" r="69084" b="67024"/>
            <a:stretch/>
          </p:blipFill>
          <p:spPr>
            <a:xfrm>
              <a:off x="3949670" y="1577496"/>
              <a:ext cx="4433226" cy="2605288"/>
            </a:xfrm>
            <a:prstGeom prst="rect">
              <a:avLst/>
            </a:prstGeom>
          </p:spPr>
        </p:pic>
        <p:sp>
          <p:nvSpPr>
            <p:cNvPr id="6" name="學習目標一小標">
              <a:extLst>
                <a:ext uri="{FF2B5EF4-FFF2-40B4-BE49-F238E27FC236}">
                  <a16:creationId xmlns:a16="http://schemas.microsoft.com/office/drawing/2014/main" id="{AD5BC688-6E18-9392-EC13-2B3B4BB0C46F}"/>
                </a:ext>
              </a:extLst>
            </p:cNvPr>
            <p:cNvSpPr txBox="1"/>
            <p:nvPr/>
          </p:nvSpPr>
          <p:spPr>
            <a:xfrm>
              <a:off x="4768677" y="1155565"/>
              <a:ext cx="2718142" cy="337155"/>
            </a:xfrm>
            <a:prstGeom prst="rect">
              <a:avLst/>
            </a:prstGeom>
            <a:solidFill>
              <a:srgbClr val="E4D3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zh-TW" sz="2000" b="1" kern="0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  <a:cs typeface="新細明體" panose="02020500000000000000" pitchFamily="18" charset="-120"/>
                </a:rPr>
                <a:t>取得特定領域的知識</a:t>
              </a:r>
              <a:endParaRPr sz="16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58" name="群組 2">
            <a:extLst>
              <a:ext uri="{FF2B5EF4-FFF2-40B4-BE49-F238E27FC236}">
                <a16:creationId xmlns:a16="http://schemas.microsoft.com/office/drawing/2014/main" id="{360F3654-FAEF-0AD4-51EA-3127E0CBCF52}"/>
              </a:ext>
            </a:extLst>
          </p:cNvPr>
          <p:cNvGrpSpPr/>
          <p:nvPr/>
        </p:nvGrpSpPr>
        <p:grpSpPr>
          <a:xfrm>
            <a:off x="3975774" y="1174615"/>
            <a:ext cx="4364700" cy="2951792"/>
            <a:chOff x="3975774" y="1174615"/>
            <a:chExt cx="4364700" cy="2951792"/>
          </a:xfrm>
        </p:grpSpPr>
        <p:pic>
          <p:nvPicPr>
            <p:cNvPr id="57" name="目標二圖片">
              <a:extLst>
                <a:ext uri="{FF2B5EF4-FFF2-40B4-BE49-F238E27FC236}">
                  <a16:creationId xmlns:a16="http://schemas.microsoft.com/office/drawing/2014/main" id="{933AC961-1CD2-8524-98F8-C8F233F058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3173" t="162" r="36308" b="67712"/>
            <a:stretch/>
          </p:blipFill>
          <p:spPr>
            <a:xfrm>
              <a:off x="3975774" y="1553142"/>
              <a:ext cx="4364700" cy="2573265"/>
            </a:xfrm>
            <a:prstGeom prst="rect">
              <a:avLst/>
            </a:prstGeom>
          </p:spPr>
        </p:pic>
        <p:sp>
          <p:nvSpPr>
            <p:cNvPr id="12" name="學習目標二小標">
              <a:extLst>
                <a:ext uri="{FF2B5EF4-FFF2-40B4-BE49-F238E27FC236}">
                  <a16:creationId xmlns:a16="http://schemas.microsoft.com/office/drawing/2014/main" id="{2408C5C5-726A-9A5C-1824-6AE506E95AA4}"/>
                </a:ext>
              </a:extLst>
            </p:cNvPr>
            <p:cNvSpPr txBox="1"/>
            <p:nvPr/>
          </p:nvSpPr>
          <p:spPr>
            <a:xfrm>
              <a:off x="4104418" y="1174615"/>
              <a:ext cx="4061820" cy="314036"/>
            </a:xfrm>
            <a:prstGeom prst="rect">
              <a:avLst/>
            </a:prstGeom>
            <a:solidFill>
              <a:srgbClr val="E4D3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zh-TW" altLang="en-US" sz="2000" b="1" dirty="0">
                  <a:ea typeface="微軟正黑體" panose="020B0604030504040204" pitchFamily="34" charset="-120"/>
                  <a:cs typeface="新細明體" panose="02020500000000000000" pitchFamily="18" charset="-120"/>
                </a:rPr>
                <a:t>利用特定領域的知識處理實務問題</a:t>
              </a:r>
              <a:endParaRPr lang="zh-TW" altLang="en-US" sz="16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10" name="學習目標二">
            <a:extLst>
              <a:ext uri="{FF2B5EF4-FFF2-40B4-BE49-F238E27FC236}">
                <a16:creationId xmlns:a16="http://schemas.microsoft.com/office/drawing/2014/main" id="{57A27266-5CD5-A82D-3DD3-C869B7BC8B2B}"/>
              </a:ext>
            </a:extLst>
          </p:cNvPr>
          <p:cNvSpPr/>
          <p:nvPr/>
        </p:nvSpPr>
        <p:spPr>
          <a:xfrm>
            <a:off x="667944" y="3399792"/>
            <a:ext cx="2193000" cy="5106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Balsamiq Sans"/>
              </a:rPr>
              <a:t>學習目標二</a:t>
            </a:r>
            <a:endParaRPr sz="1800" spc="300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利用特定領域的知識處理實務問題">
            <a:extLst>
              <a:ext uri="{FF2B5EF4-FFF2-40B4-BE49-F238E27FC236}">
                <a16:creationId xmlns:a16="http://schemas.microsoft.com/office/drawing/2014/main" id="{9C5A8173-98DD-B0F3-087D-A7EF242010A9}"/>
              </a:ext>
            </a:extLst>
          </p:cNvPr>
          <p:cNvSpPr txBox="1"/>
          <p:nvPr/>
        </p:nvSpPr>
        <p:spPr>
          <a:xfrm>
            <a:off x="667944" y="3897691"/>
            <a:ext cx="3185058" cy="910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zh-TW" altLang="en-US" sz="2400" b="1" dirty="0">
                <a:ea typeface="微軟正黑體" panose="020B0604030504040204" pitchFamily="34" charset="-120"/>
                <a:cs typeface="新細明體" panose="02020500000000000000" pitchFamily="18" charset="-120"/>
              </a:rPr>
              <a:t>利用特定領域的知識處理實務問題</a:t>
            </a:r>
            <a:endParaRPr sz="1800" b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" name="學習目標三">
            <a:extLst>
              <a:ext uri="{FF2B5EF4-FFF2-40B4-BE49-F238E27FC236}">
                <a16:creationId xmlns:a16="http://schemas.microsoft.com/office/drawing/2014/main" id="{DA256D53-D59C-0A9A-7875-6AB9A74AF967}"/>
              </a:ext>
            </a:extLst>
          </p:cNvPr>
          <p:cNvSpPr/>
          <p:nvPr/>
        </p:nvSpPr>
        <p:spPr>
          <a:xfrm>
            <a:off x="663430" y="3387608"/>
            <a:ext cx="2193000" cy="5106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Balsamiq Sans"/>
              </a:rPr>
              <a:t>學習目標三</a:t>
            </a:r>
            <a:endParaRPr sz="1800" spc="300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展現有效溝通所需的寫作技巧">
            <a:extLst>
              <a:ext uri="{FF2B5EF4-FFF2-40B4-BE49-F238E27FC236}">
                <a16:creationId xmlns:a16="http://schemas.microsoft.com/office/drawing/2014/main" id="{E00986C6-0F7E-A6D9-17D8-6B29DEF5F1CB}"/>
              </a:ext>
            </a:extLst>
          </p:cNvPr>
          <p:cNvSpPr txBox="1"/>
          <p:nvPr/>
        </p:nvSpPr>
        <p:spPr>
          <a:xfrm>
            <a:off x="663430" y="3898207"/>
            <a:ext cx="3185058" cy="910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zh-TW" altLang="en-US" sz="2400" b="1" dirty="0">
                <a:ea typeface="微軟正黑體" panose="020B0604030504040204" pitchFamily="34" charset="-120"/>
                <a:cs typeface="新細明體" panose="02020500000000000000" pitchFamily="18" charset="-120"/>
              </a:rPr>
              <a:t>展現有效溝通所需的寫作技巧</a:t>
            </a:r>
            <a:endParaRPr sz="1800" b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" name="對應校核心能力指標2">
            <a:extLst>
              <a:ext uri="{FF2B5EF4-FFF2-40B4-BE49-F238E27FC236}">
                <a16:creationId xmlns:a16="http://schemas.microsoft.com/office/drawing/2014/main" id="{D77BE746-3FD5-62E7-EFBB-01DC4AFF3B09}"/>
              </a:ext>
            </a:extLst>
          </p:cNvPr>
          <p:cNvSpPr/>
          <p:nvPr/>
        </p:nvSpPr>
        <p:spPr>
          <a:xfrm>
            <a:off x="130096" y="1172921"/>
            <a:ext cx="3447012" cy="4095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Balsamiq Sans"/>
              </a:rPr>
              <a:t>對應校核心能力指標</a:t>
            </a:r>
            <a:endParaRPr lang="fr-BE" sz="2400" b="1" spc="3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社會關懷／自我管理">
            <a:extLst>
              <a:ext uri="{FF2B5EF4-FFF2-40B4-BE49-F238E27FC236}">
                <a16:creationId xmlns:a16="http://schemas.microsoft.com/office/drawing/2014/main" id="{20EA8CF4-3569-22D3-A888-F9BA9DB57032}"/>
              </a:ext>
            </a:extLst>
          </p:cNvPr>
          <p:cNvSpPr txBox="1"/>
          <p:nvPr/>
        </p:nvSpPr>
        <p:spPr>
          <a:xfrm>
            <a:off x="210307" y="1581675"/>
            <a:ext cx="3286590" cy="5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zh-TW" altLang="en-US" sz="2400" b="1" dirty="0">
                <a:ea typeface="微軟正黑體" panose="020B0604030504040204" pitchFamily="34" charset="-120"/>
              </a:rPr>
              <a:t>社會關懷／自我管理</a:t>
            </a:r>
            <a:endParaRPr sz="2400" b="1" dirty="0">
              <a:ea typeface="微軟正黑體" panose="020B0604030504040204" pitchFamily="34" charset="-120"/>
              <a:sym typeface="Open Sans"/>
            </a:endParaRPr>
          </a:p>
        </p:txBody>
      </p:sp>
      <p:sp>
        <p:nvSpPr>
          <p:cNvPr id="9" name="能力指標2">
            <a:extLst>
              <a:ext uri="{FF2B5EF4-FFF2-40B4-BE49-F238E27FC236}">
                <a16:creationId xmlns:a16="http://schemas.microsoft.com/office/drawing/2014/main" id="{806A5185-15BC-C85C-0F28-B5E1BFD81B19}"/>
              </a:ext>
            </a:extLst>
          </p:cNvPr>
          <p:cNvSpPr/>
          <p:nvPr/>
        </p:nvSpPr>
        <p:spPr>
          <a:xfrm>
            <a:off x="684429" y="2256206"/>
            <a:ext cx="2193000" cy="511200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Open Sans"/>
              </a:rPr>
              <a:t>能力指標</a:t>
            </a:r>
            <a:r>
              <a:rPr lang="en-US" altLang="zh-TW" sz="24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Open Sans"/>
              </a:rPr>
              <a:t>2</a:t>
            </a:r>
            <a:endParaRPr sz="2400" b="1" spc="3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溝通與合作">
            <a:extLst>
              <a:ext uri="{FF2B5EF4-FFF2-40B4-BE49-F238E27FC236}">
                <a16:creationId xmlns:a16="http://schemas.microsoft.com/office/drawing/2014/main" id="{784FE3CD-1D39-3F0B-5026-3AD7024B72D7}"/>
              </a:ext>
            </a:extLst>
          </p:cNvPr>
          <p:cNvSpPr txBox="1"/>
          <p:nvPr/>
        </p:nvSpPr>
        <p:spPr>
          <a:xfrm>
            <a:off x="666236" y="2766060"/>
            <a:ext cx="2845313" cy="5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zh-TW" altLang="en-US" sz="2400" b="1" spc="300" dirty="0">
                <a:ea typeface="微軟正黑體" panose="020B0604030504040204" pitchFamily="34" charset="-120"/>
                <a:sym typeface="Open Sans"/>
              </a:rPr>
              <a:t>溝通與合作</a:t>
            </a:r>
            <a:endParaRPr lang="en-US" sz="2400" b="1" spc="300" dirty="0">
              <a:ea typeface="微軟正黑體" panose="020B0604030504040204" pitchFamily="34" charset="-120"/>
              <a:sym typeface="Open Sans"/>
            </a:endParaRPr>
          </a:p>
        </p:txBody>
      </p:sp>
      <p:grpSp>
        <p:nvGrpSpPr>
          <p:cNvPr id="60" name="群組 3">
            <a:extLst>
              <a:ext uri="{FF2B5EF4-FFF2-40B4-BE49-F238E27FC236}">
                <a16:creationId xmlns:a16="http://schemas.microsoft.com/office/drawing/2014/main" id="{39ADAC01-A119-B6A4-C764-B499A9E6FC70}"/>
              </a:ext>
            </a:extLst>
          </p:cNvPr>
          <p:cNvGrpSpPr/>
          <p:nvPr/>
        </p:nvGrpSpPr>
        <p:grpSpPr>
          <a:xfrm>
            <a:off x="4104311" y="1175552"/>
            <a:ext cx="4061820" cy="3042615"/>
            <a:chOff x="4104311" y="1175552"/>
            <a:chExt cx="4061820" cy="3042615"/>
          </a:xfrm>
        </p:grpSpPr>
        <p:pic>
          <p:nvPicPr>
            <p:cNvPr id="59" name="目標三圖片">
              <a:extLst>
                <a:ext uri="{FF2B5EF4-FFF2-40B4-BE49-F238E27FC236}">
                  <a16:creationId xmlns:a16="http://schemas.microsoft.com/office/drawing/2014/main" id="{F1F8AE9B-7A42-5640-463F-657954353B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6488" t="363" r="6081" b="67024"/>
            <a:stretch/>
          </p:blipFill>
          <p:spPr>
            <a:xfrm>
              <a:off x="4201386" y="1612276"/>
              <a:ext cx="3905827" cy="2605891"/>
            </a:xfrm>
            <a:prstGeom prst="rect">
              <a:avLst/>
            </a:prstGeom>
          </p:spPr>
        </p:pic>
        <p:sp>
          <p:nvSpPr>
            <p:cNvPr id="16" name="學習目標三小標">
              <a:extLst>
                <a:ext uri="{FF2B5EF4-FFF2-40B4-BE49-F238E27FC236}">
                  <a16:creationId xmlns:a16="http://schemas.microsoft.com/office/drawing/2014/main" id="{8AB96897-CE5A-A469-44BE-4B7614AE60A8}"/>
                </a:ext>
              </a:extLst>
            </p:cNvPr>
            <p:cNvSpPr txBox="1"/>
            <p:nvPr/>
          </p:nvSpPr>
          <p:spPr>
            <a:xfrm>
              <a:off x="4104311" y="1175552"/>
              <a:ext cx="4061820" cy="314036"/>
            </a:xfrm>
            <a:prstGeom prst="rect">
              <a:avLst/>
            </a:prstGeom>
            <a:solidFill>
              <a:srgbClr val="E4D3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zh-TW" altLang="en-US" sz="2000" b="1" dirty="0">
                  <a:ea typeface="微軟正黑體" panose="020B0604030504040204" pitchFamily="34" charset="-120"/>
                  <a:cs typeface="新細明體" panose="02020500000000000000" pitchFamily="18" charset="-120"/>
                </a:rPr>
                <a:t>展現有效溝通所需的寫作技巧</a:t>
              </a:r>
              <a:endParaRPr lang="zh-TW" altLang="en-US" sz="16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62" name="群組 4">
            <a:extLst>
              <a:ext uri="{FF2B5EF4-FFF2-40B4-BE49-F238E27FC236}">
                <a16:creationId xmlns:a16="http://schemas.microsoft.com/office/drawing/2014/main" id="{812A11ED-BB38-2BDB-1792-3A8BB27844E7}"/>
              </a:ext>
            </a:extLst>
          </p:cNvPr>
          <p:cNvGrpSpPr/>
          <p:nvPr/>
        </p:nvGrpSpPr>
        <p:grpSpPr>
          <a:xfrm>
            <a:off x="4104763" y="1167589"/>
            <a:ext cx="4061820" cy="3011723"/>
            <a:chOff x="4104763" y="1167589"/>
            <a:chExt cx="4061820" cy="3011723"/>
          </a:xfrm>
        </p:grpSpPr>
        <p:pic>
          <p:nvPicPr>
            <p:cNvPr id="61" name="目標四圖片">
              <a:extLst>
                <a:ext uri="{FF2B5EF4-FFF2-40B4-BE49-F238E27FC236}">
                  <a16:creationId xmlns:a16="http://schemas.microsoft.com/office/drawing/2014/main" id="{0DD8FC08-683C-F494-9E67-1C46B2E5CA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" t="33555" r="73043" b="34171"/>
            <a:stretch/>
          </p:blipFill>
          <p:spPr>
            <a:xfrm>
              <a:off x="4216103" y="1555149"/>
              <a:ext cx="3905827" cy="2624163"/>
            </a:xfrm>
            <a:prstGeom prst="rect">
              <a:avLst/>
            </a:prstGeom>
          </p:spPr>
        </p:pic>
        <p:sp>
          <p:nvSpPr>
            <p:cNvPr id="20" name="學習目標四小標">
              <a:extLst>
                <a:ext uri="{FF2B5EF4-FFF2-40B4-BE49-F238E27FC236}">
                  <a16:creationId xmlns:a16="http://schemas.microsoft.com/office/drawing/2014/main" id="{E925F448-34CC-31E1-54B5-F473C0E5A9A7}"/>
                </a:ext>
              </a:extLst>
            </p:cNvPr>
            <p:cNvSpPr txBox="1"/>
            <p:nvPr/>
          </p:nvSpPr>
          <p:spPr>
            <a:xfrm>
              <a:off x="4104763" y="1167589"/>
              <a:ext cx="4061820" cy="314036"/>
            </a:xfrm>
            <a:prstGeom prst="rect">
              <a:avLst/>
            </a:prstGeom>
            <a:solidFill>
              <a:srgbClr val="E4D3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zh-TW" altLang="en-US" sz="2000" b="1" dirty="0">
                  <a:ea typeface="微軟正黑體" panose="020B0604030504040204" pitchFamily="34" charset="-120"/>
                  <a:cs typeface="新細明體" panose="02020500000000000000" pitchFamily="18" charset="-120"/>
                </a:rPr>
                <a:t>展現有效溝通所需的口語技巧</a:t>
              </a:r>
              <a:endParaRPr lang="zh-TW" altLang="en-US" sz="16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22" name="學習目標四">
            <a:extLst>
              <a:ext uri="{FF2B5EF4-FFF2-40B4-BE49-F238E27FC236}">
                <a16:creationId xmlns:a16="http://schemas.microsoft.com/office/drawing/2014/main" id="{CE7A0284-9399-9D2B-FDB4-52092A21A6C0}"/>
              </a:ext>
            </a:extLst>
          </p:cNvPr>
          <p:cNvSpPr/>
          <p:nvPr/>
        </p:nvSpPr>
        <p:spPr>
          <a:xfrm>
            <a:off x="676333" y="3387092"/>
            <a:ext cx="2193000" cy="5106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Balsamiq Sans"/>
              </a:rPr>
              <a:t>學習目標四</a:t>
            </a:r>
            <a:endParaRPr sz="1800" spc="300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展現有效溝通所需的口語技巧">
            <a:extLst>
              <a:ext uri="{FF2B5EF4-FFF2-40B4-BE49-F238E27FC236}">
                <a16:creationId xmlns:a16="http://schemas.microsoft.com/office/drawing/2014/main" id="{304C6A27-ECE8-7D54-E81C-21625358F000}"/>
              </a:ext>
            </a:extLst>
          </p:cNvPr>
          <p:cNvSpPr txBox="1"/>
          <p:nvPr/>
        </p:nvSpPr>
        <p:spPr>
          <a:xfrm>
            <a:off x="676333" y="3897691"/>
            <a:ext cx="3185058" cy="910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zh-TW" altLang="en-US" sz="2400" b="1" dirty="0">
                <a:ea typeface="微軟正黑體" panose="020B0604030504040204" pitchFamily="34" charset="-120"/>
                <a:cs typeface="新細明體" panose="02020500000000000000" pitchFamily="18" charset="-120"/>
              </a:rPr>
              <a:t>展現有效溝通所需的口語技巧</a:t>
            </a:r>
            <a:endParaRPr sz="1800" b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7616" name="群組 5">
            <a:extLst>
              <a:ext uri="{FF2B5EF4-FFF2-40B4-BE49-F238E27FC236}">
                <a16:creationId xmlns:a16="http://schemas.microsoft.com/office/drawing/2014/main" id="{F00ABEF5-AA52-6319-ACF7-A3EE08B0DF83}"/>
              </a:ext>
            </a:extLst>
          </p:cNvPr>
          <p:cNvGrpSpPr/>
          <p:nvPr/>
        </p:nvGrpSpPr>
        <p:grpSpPr>
          <a:xfrm>
            <a:off x="4096775" y="1165310"/>
            <a:ext cx="4061820" cy="3092126"/>
            <a:chOff x="4096775" y="1165310"/>
            <a:chExt cx="4061820" cy="3092126"/>
          </a:xfrm>
        </p:grpSpPr>
        <p:pic>
          <p:nvPicPr>
            <p:cNvPr id="63" name="目標五圖片">
              <a:extLst>
                <a:ext uri="{FF2B5EF4-FFF2-40B4-BE49-F238E27FC236}">
                  <a16:creationId xmlns:a16="http://schemas.microsoft.com/office/drawing/2014/main" id="{E4CCBAF4-F05D-E5EF-00EA-2B0B99D244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3375" t="33378" r="39693" b="33460"/>
            <a:stretch/>
          </p:blipFill>
          <p:spPr>
            <a:xfrm>
              <a:off x="4257642" y="1587087"/>
              <a:ext cx="3864663" cy="2670349"/>
            </a:xfrm>
            <a:prstGeom prst="rect">
              <a:avLst/>
            </a:prstGeom>
          </p:spPr>
        </p:pic>
        <p:sp>
          <p:nvSpPr>
            <p:cNvPr id="25" name="學習目標五小標">
              <a:extLst>
                <a:ext uri="{FF2B5EF4-FFF2-40B4-BE49-F238E27FC236}">
                  <a16:creationId xmlns:a16="http://schemas.microsoft.com/office/drawing/2014/main" id="{DE088EB0-D764-05A6-F61E-C09CB6140C18}"/>
                </a:ext>
              </a:extLst>
            </p:cNvPr>
            <p:cNvSpPr txBox="1"/>
            <p:nvPr/>
          </p:nvSpPr>
          <p:spPr>
            <a:xfrm>
              <a:off x="4096775" y="1165310"/>
              <a:ext cx="4061820" cy="314036"/>
            </a:xfrm>
            <a:prstGeom prst="rect">
              <a:avLst/>
            </a:prstGeom>
            <a:solidFill>
              <a:srgbClr val="E4D3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zh-TW" altLang="en-US" sz="2000" b="1" dirty="0">
                  <a:ea typeface="微軟正黑體" panose="020B0604030504040204" pitchFamily="34" charset="-120"/>
                  <a:cs typeface="新細明體" panose="02020500000000000000" pitchFamily="18" charset="-120"/>
                </a:rPr>
                <a:t>與團隊成員合作以達成指派任務</a:t>
              </a:r>
              <a:endParaRPr lang="zh-TW" altLang="en-US" sz="16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27" name="學習目標五">
            <a:extLst>
              <a:ext uri="{FF2B5EF4-FFF2-40B4-BE49-F238E27FC236}">
                <a16:creationId xmlns:a16="http://schemas.microsoft.com/office/drawing/2014/main" id="{8E945482-DBD0-1B11-2ED4-0AC1F04F30C2}"/>
              </a:ext>
            </a:extLst>
          </p:cNvPr>
          <p:cNvSpPr/>
          <p:nvPr/>
        </p:nvSpPr>
        <p:spPr>
          <a:xfrm>
            <a:off x="668858" y="3387092"/>
            <a:ext cx="2193000" cy="5106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Balsamiq Sans"/>
              </a:rPr>
              <a:t>學習目標五</a:t>
            </a:r>
            <a:endParaRPr sz="1800" spc="300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與團隊成員合作以達成指派任務">
            <a:extLst>
              <a:ext uri="{FF2B5EF4-FFF2-40B4-BE49-F238E27FC236}">
                <a16:creationId xmlns:a16="http://schemas.microsoft.com/office/drawing/2014/main" id="{9ED68636-1355-E705-86B3-8A3F84BFEEB5}"/>
              </a:ext>
            </a:extLst>
          </p:cNvPr>
          <p:cNvSpPr txBox="1"/>
          <p:nvPr/>
        </p:nvSpPr>
        <p:spPr>
          <a:xfrm>
            <a:off x="668858" y="3897691"/>
            <a:ext cx="2917853" cy="910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zh-TW" altLang="en-US" sz="2400" b="1" dirty="0">
                <a:ea typeface="微軟正黑體" panose="020B0604030504040204" pitchFamily="34" charset="-120"/>
                <a:cs typeface="新細明體" panose="02020500000000000000" pitchFamily="18" charset="-120"/>
              </a:rPr>
              <a:t>與團隊成員合作以達成指派任務</a:t>
            </a:r>
            <a:endParaRPr sz="1800" b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7618" name="群組 6">
            <a:extLst>
              <a:ext uri="{FF2B5EF4-FFF2-40B4-BE49-F238E27FC236}">
                <a16:creationId xmlns:a16="http://schemas.microsoft.com/office/drawing/2014/main" id="{6FF5A74D-BF4E-DFE2-09F9-69353131386B}"/>
              </a:ext>
            </a:extLst>
          </p:cNvPr>
          <p:cNvGrpSpPr/>
          <p:nvPr/>
        </p:nvGrpSpPr>
        <p:grpSpPr>
          <a:xfrm>
            <a:off x="4118502" y="1194546"/>
            <a:ext cx="4061820" cy="3054522"/>
            <a:chOff x="4118502" y="1194546"/>
            <a:chExt cx="4061820" cy="3054522"/>
          </a:xfrm>
        </p:grpSpPr>
        <p:sp>
          <p:nvSpPr>
            <p:cNvPr id="34" name="學習目標六小標">
              <a:extLst>
                <a:ext uri="{FF2B5EF4-FFF2-40B4-BE49-F238E27FC236}">
                  <a16:creationId xmlns:a16="http://schemas.microsoft.com/office/drawing/2014/main" id="{2ECD8293-BCCA-B311-C756-68FA225238B3}"/>
                </a:ext>
              </a:extLst>
            </p:cNvPr>
            <p:cNvSpPr txBox="1"/>
            <p:nvPr/>
          </p:nvSpPr>
          <p:spPr>
            <a:xfrm>
              <a:off x="4118502" y="1194546"/>
              <a:ext cx="4061820" cy="314036"/>
            </a:xfrm>
            <a:prstGeom prst="rect">
              <a:avLst/>
            </a:prstGeom>
            <a:solidFill>
              <a:srgbClr val="E4D3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zh-TW" altLang="en-US" sz="2000" b="1" dirty="0">
                  <a:ea typeface="微軟正黑體" panose="020B0604030504040204" pitchFamily="34" charset="-120"/>
                  <a:cs typeface="新細明體" panose="02020500000000000000" pitchFamily="18" charset="-120"/>
                </a:rPr>
                <a:t>展示特定專業領域行為準則的認知</a:t>
              </a:r>
              <a:endParaRPr lang="zh-TW" altLang="en-US" sz="16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pic>
          <p:nvPicPr>
            <p:cNvPr id="7617" name="目標六圖片">
              <a:extLst>
                <a:ext uri="{FF2B5EF4-FFF2-40B4-BE49-F238E27FC236}">
                  <a16:creationId xmlns:a16="http://schemas.microsoft.com/office/drawing/2014/main" id="{5209A145-01CC-B1FA-24EC-B129C0139E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6813" t="33002" r="7575" b="34091"/>
            <a:stretch/>
          </p:blipFill>
          <p:spPr>
            <a:xfrm>
              <a:off x="4292587" y="1548158"/>
              <a:ext cx="3746034" cy="2700910"/>
            </a:xfrm>
            <a:prstGeom prst="rect">
              <a:avLst/>
            </a:prstGeom>
          </p:spPr>
        </p:pic>
      </p:grpSp>
      <p:sp>
        <p:nvSpPr>
          <p:cNvPr id="29" name="學習目標六">
            <a:extLst>
              <a:ext uri="{FF2B5EF4-FFF2-40B4-BE49-F238E27FC236}">
                <a16:creationId xmlns:a16="http://schemas.microsoft.com/office/drawing/2014/main" id="{84864E1D-214B-BD28-E463-1E1EFB3A86B1}"/>
              </a:ext>
            </a:extLst>
          </p:cNvPr>
          <p:cNvSpPr/>
          <p:nvPr/>
        </p:nvSpPr>
        <p:spPr>
          <a:xfrm>
            <a:off x="666480" y="3386106"/>
            <a:ext cx="2193000" cy="5106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Balsamiq Sans"/>
              </a:rPr>
              <a:t>學習目標六</a:t>
            </a:r>
            <a:endParaRPr sz="1800" spc="300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展示特定專業領域行為準則的認知">
            <a:extLst>
              <a:ext uri="{FF2B5EF4-FFF2-40B4-BE49-F238E27FC236}">
                <a16:creationId xmlns:a16="http://schemas.microsoft.com/office/drawing/2014/main" id="{295B79BF-C69D-B16C-5780-82155000D4C0}"/>
              </a:ext>
            </a:extLst>
          </p:cNvPr>
          <p:cNvSpPr txBox="1"/>
          <p:nvPr/>
        </p:nvSpPr>
        <p:spPr>
          <a:xfrm>
            <a:off x="666480" y="3896705"/>
            <a:ext cx="2861954" cy="910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zh-TW" altLang="en-US" sz="2400" b="1" dirty="0">
                <a:ea typeface="微軟正黑體" panose="020B0604030504040204" pitchFamily="34" charset="-120"/>
                <a:cs typeface="新細明體" panose="02020500000000000000" pitchFamily="18" charset="-120"/>
              </a:rPr>
              <a:t>展示特定專業領域行為準則的認知</a:t>
            </a:r>
            <a:endParaRPr sz="1800" b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1" name="能力指標3">
            <a:extLst>
              <a:ext uri="{FF2B5EF4-FFF2-40B4-BE49-F238E27FC236}">
                <a16:creationId xmlns:a16="http://schemas.microsoft.com/office/drawing/2014/main" id="{2D79B945-3C6E-AB30-BD64-E03B503D8344}"/>
              </a:ext>
            </a:extLst>
          </p:cNvPr>
          <p:cNvSpPr/>
          <p:nvPr/>
        </p:nvSpPr>
        <p:spPr>
          <a:xfrm>
            <a:off x="683844" y="2253875"/>
            <a:ext cx="2193000" cy="511200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Open Sans"/>
              </a:rPr>
              <a:t>能力指標</a:t>
            </a:r>
            <a:r>
              <a:rPr lang="en-US" altLang="zh-TW" sz="24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Open Sans"/>
              </a:rPr>
              <a:t>3</a:t>
            </a:r>
            <a:endParaRPr sz="2400" b="1" spc="3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倫理與社會責任">
            <a:extLst>
              <a:ext uri="{FF2B5EF4-FFF2-40B4-BE49-F238E27FC236}">
                <a16:creationId xmlns:a16="http://schemas.microsoft.com/office/drawing/2014/main" id="{6F6A5319-53E4-4C36-AA60-54836AD97AA6}"/>
              </a:ext>
            </a:extLst>
          </p:cNvPr>
          <p:cNvSpPr txBox="1"/>
          <p:nvPr/>
        </p:nvSpPr>
        <p:spPr>
          <a:xfrm>
            <a:off x="665651" y="2763729"/>
            <a:ext cx="2845313" cy="5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zh-TW" altLang="en-US" sz="2400" b="1" spc="300" dirty="0">
                <a:ea typeface="微軟正黑體" panose="020B0604030504040204" pitchFamily="34" charset="-120"/>
                <a:sym typeface="Open Sans"/>
              </a:rPr>
              <a:t>倫理與社會責任</a:t>
            </a:r>
            <a:endParaRPr lang="en-US" sz="2400" b="1" spc="300" dirty="0">
              <a:ea typeface="微軟正黑體" panose="020B0604030504040204" pitchFamily="34" charset="-120"/>
              <a:sym typeface="Open Sans"/>
            </a:endParaRPr>
          </a:p>
        </p:txBody>
      </p:sp>
      <p:sp>
        <p:nvSpPr>
          <p:cNvPr id="36" name="學習目標七">
            <a:extLst>
              <a:ext uri="{FF2B5EF4-FFF2-40B4-BE49-F238E27FC236}">
                <a16:creationId xmlns:a16="http://schemas.microsoft.com/office/drawing/2014/main" id="{F921DE69-F6BA-8F5F-0EB8-E1C70342C8C8}"/>
              </a:ext>
            </a:extLst>
          </p:cNvPr>
          <p:cNvSpPr/>
          <p:nvPr/>
        </p:nvSpPr>
        <p:spPr>
          <a:xfrm>
            <a:off x="676871" y="3388982"/>
            <a:ext cx="2193000" cy="5106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Balsamiq Sans"/>
              </a:rPr>
              <a:t>學習目標七</a:t>
            </a:r>
            <a:endParaRPr sz="1800" spc="300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7" name="對於社會責任的觀念有所認識">
            <a:extLst>
              <a:ext uri="{FF2B5EF4-FFF2-40B4-BE49-F238E27FC236}">
                <a16:creationId xmlns:a16="http://schemas.microsoft.com/office/drawing/2014/main" id="{2B45D3CF-08B1-BEA0-FE42-09C4A7BBBFFB}"/>
              </a:ext>
            </a:extLst>
          </p:cNvPr>
          <p:cNvSpPr txBox="1"/>
          <p:nvPr/>
        </p:nvSpPr>
        <p:spPr>
          <a:xfrm>
            <a:off x="676871" y="3899581"/>
            <a:ext cx="3185058" cy="910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zh-TW" altLang="en-US" sz="2400" b="1" dirty="0">
                <a:ea typeface="微軟正黑體" panose="020B0604030504040204" pitchFamily="34" charset="-120"/>
                <a:cs typeface="新細明體" panose="02020500000000000000" pitchFamily="18" charset="-120"/>
              </a:rPr>
              <a:t>對於社會責任的觀念有所認識</a:t>
            </a:r>
            <a:endParaRPr sz="1800" b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7620" name="群組 7">
            <a:extLst>
              <a:ext uri="{FF2B5EF4-FFF2-40B4-BE49-F238E27FC236}">
                <a16:creationId xmlns:a16="http://schemas.microsoft.com/office/drawing/2014/main" id="{F1CB075C-1532-F0BA-949A-FD0D17D6EF56}"/>
              </a:ext>
            </a:extLst>
          </p:cNvPr>
          <p:cNvGrpSpPr/>
          <p:nvPr/>
        </p:nvGrpSpPr>
        <p:grpSpPr>
          <a:xfrm>
            <a:off x="4146164" y="1210343"/>
            <a:ext cx="4061820" cy="3031502"/>
            <a:chOff x="4146164" y="1210343"/>
            <a:chExt cx="4061820" cy="3031502"/>
          </a:xfrm>
        </p:grpSpPr>
        <p:sp>
          <p:nvSpPr>
            <p:cNvPr id="39" name="學習目標七小標">
              <a:extLst>
                <a:ext uri="{FF2B5EF4-FFF2-40B4-BE49-F238E27FC236}">
                  <a16:creationId xmlns:a16="http://schemas.microsoft.com/office/drawing/2014/main" id="{73A53059-EDC1-BE55-64A6-18DFBF92430F}"/>
                </a:ext>
              </a:extLst>
            </p:cNvPr>
            <p:cNvSpPr txBox="1"/>
            <p:nvPr/>
          </p:nvSpPr>
          <p:spPr>
            <a:xfrm>
              <a:off x="4146164" y="1210343"/>
              <a:ext cx="4061820" cy="314036"/>
            </a:xfrm>
            <a:prstGeom prst="rect">
              <a:avLst/>
            </a:prstGeom>
            <a:solidFill>
              <a:srgbClr val="E4D3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zh-TW" altLang="en-US" sz="2000" b="1" dirty="0">
                  <a:ea typeface="微軟正黑體" panose="020B0604030504040204" pitchFamily="34" charset="-120"/>
                  <a:cs typeface="新細明體" panose="02020500000000000000" pitchFamily="18" charset="-120"/>
                </a:rPr>
                <a:t>對於社會責任的觀念有所認識</a:t>
              </a:r>
              <a:endParaRPr lang="zh-TW" altLang="en-US" sz="16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pic>
          <p:nvPicPr>
            <p:cNvPr id="7619" name="目標七圖片">
              <a:extLst>
                <a:ext uri="{FF2B5EF4-FFF2-40B4-BE49-F238E27FC236}">
                  <a16:creationId xmlns:a16="http://schemas.microsoft.com/office/drawing/2014/main" id="{FDECC236-AA4B-1C3E-B6A2-0311B4713F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66839" r="76210"/>
            <a:stretch/>
          </p:blipFill>
          <p:spPr>
            <a:xfrm>
              <a:off x="4492763" y="1590185"/>
              <a:ext cx="3389959" cy="2651660"/>
            </a:xfrm>
            <a:prstGeom prst="rect">
              <a:avLst/>
            </a:prstGeom>
          </p:spPr>
        </p:pic>
      </p:grpSp>
      <p:sp>
        <p:nvSpPr>
          <p:cNvPr id="41" name="學習目標八">
            <a:extLst>
              <a:ext uri="{FF2B5EF4-FFF2-40B4-BE49-F238E27FC236}">
                <a16:creationId xmlns:a16="http://schemas.microsoft.com/office/drawing/2014/main" id="{A9F34AD5-42D2-59A7-AC6C-95FAD3CD33FB}"/>
              </a:ext>
            </a:extLst>
          </p:cNvPr>
          <p:cNvSpPr/>
          <p:nvPr/>
        </p:nvSpPr>
        <p:spPr>
          <a:xfrm>
            <a:off x="677568" y="3551875"/>
            <a:ext cx="2193000" cy="5106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Balsamiq Sans"/>
              </a:rPr>
              <a:t>學習目標八</a:t>
            </a:r>
            <a:endParaRPr sz="1800" spc="300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2" name="理解商業社群的國際趨勢">
            <a:extLst>
              <a:ext uri="{FF2B5EF4-FFF2-40B4-BE49-F238E27FC236}">
                <a16:creationId xmlns:a16="http://schemas.microsoft.com/office/drawing/2014/main" id="{6749A5D1-41EA-B59D-19CD-8A6A9D30CE9C}"/>
              </a:ext>
            </a:extLst>
          </p:cNvPr>
          <p:cNvSpPr txBox="1"/>
          <p:nvPr/>
        </p:nvSpPr>
        <p:spPr>
          <a:xfrm>
            <a:off x="513939" y="3908470"/>
            <a:ext cx="3543300" cy="910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zh-TW" altLang="en-US" sz="2400" b="1" dirty="0">
                <a:ea typeface="微軟正黑體" panose="020B0604030504040204" pitchFamily="34" charset="-120"/>
                <a:cs typeface="新細明體" panose="02020500000000000000" pitchFamily="18" charset="-120"/>
              </a:rPr>
              <a:t>理解商業社群的國際趨勢</a:t>
            </a:r>
            <a:endParaRPr sz="1800" b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3" name="對應校核心能力指標3">
            <a:extLst>
              <a:ext uri="{FF2B5EF4-FFF2-40B4-BE49-F238E27FC236}">
                <a16:creationId xmlns:a16="http://schemas.microsoft.com/office/drawing/2014/main" id="{AAF39064-92F2-7A4C-4705-40A212572B86}"/>
              </a:ext>
            </a:extLst>
          </p:cNvPr>
          <p:cNvSpPr/>
          <p:nvPr/>
        </p:nvSpPr>
        <p:spPr>
          <a:xfrm>
            <a:off x="141389" y="1162202"/>
            <a:ext cx="3447012" cy="4095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Balsamiq Sans"/>
              </a:rPr>
              <a:t>對應校核心能力指標</a:t>
            </a:r>
            <a:endParaRPr lang="fr-BE" sz="2400" b="1" spc="3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4" name="社會關懷">
            <a:extLst>
              <a:ext uri="{FF2B5EF4-FFF2-40B4-BE49-F238E27FC236}">
                <a16:creationId xmlns:a16="http://schemas.microsoft.com/office/drawing/2014/main" id="{BCA3F528-62FA-DD62-7899-C389B3720A05}"/>
              </a:ext>
            </a:extLst>
          </p:cNvPr>
          <p:cNvSpPr txBox="1"/>
          <p:nvPr/>
        </p:nvSpPr>
        <p:spPr>
          <a:xfrm>
            <a:off x="211388" y="1554527"/>
            <a:ext cx="3286590" cy="5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zh-TW" altLang="en-US" sz="2400" b="1" dirty="0">
                <a:ea typeface="微軟正黑體" panose="020B0604030504040204" pitchFamily="34" charset="-120"/>
              </a:rPr>
              <a:t>社會關懷</a:t>
            </a:r>
            <a:endParaRPr sz="2400" b="1" dirty="0">
              <a:ea typeface="微軟正黑體" panose="020B0604030504040204" pitchFamily="34" charset="-120"/>
              <a:sym typeface="Open Sans"/>
            </a:endParaRPr>
          </a:p>
        </p:txBody>
      </p:sp>
      <p:sp>
        <p:nvSpPr>
          <p:cNvPr id="45" name="能力指標4">
            <a:extLst>
              <a:ext uri="{FF2B5EF4-FFF2-40B4-BE49-F238E27FC236}">
                <a16:creationId xmlns:a16="http://schemas.microsoft.com/office/drawing/2014/main" id="{795720EE-3812-6435-51D7-2D7863F70C3C}"/>
              </a:ext>
            </a:extLst>
          </p:cNvPr>
          <p:cNvSpPr/>
          <p:nvPr/>
        </p:nvSpPr>
        <p:spPr>
          <a:xfrm>
            <a:off x="691517" y="2387094"/>
            <a:ext cx="2193000" cy="511200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Open Sans"/>
              </a:rPr>
              <a:t>能力指標</a:t>
            </a:r>
            <a:r>
              <a:rPr lang="en-US" altLang="zh-TW" sz="24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Open Sans"/>
              </a:rPr>
              <a:t>4</a:t>
            </a:r>
            <a:endParaRPr sz="2400" b="1" spc="3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6" name="國際與多元化觀點">
            <a:extLst>
              <a:ext uri="{FF2B5EF4-FFF2-40B4-BE49-F238E27FC236}">
                <a16:creationId xmlns:a16="http://schemas.microsoft.com/office/drawing/2014/main" id="{588FDD93-6E15-BB30-6AEA-E96352E91ABD}"/>
              </a:ext>
            </a:extLst>
          </p:cNvPr>
          <p:cNvSpPr txBox="1"/>
          <p:nvPr/>
        </p:nvSpPr>
        <p:spPr>
          <a:xfrm>
            <a:off x="673324" y="2916199"/>
            <a:ext cx="3122665" cy="5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zh-TW" altLang="en-US" sz="2400" b="1" spc="300" dirty="0">
                <a:ea typeface="微軟正黑體" panose="020B0604030504040204" pitchFamily="34" charset="-120"/>
                <a:sym typeface="Open Sans"/>
              </a:rPr>
              <a:t>國際與多元化觀點</a:t>
            </a:r>
            <a:endParaRPr lang="en-US" sz="2400" b="1" spc="300" dirty="0">
              <a:ea typeface="微軟正黑體" panose="020B0604030504040204" pitchFamily="34" charset="-120"/>
              <a:sym typeface="Open Sans"/>
            </a:endParaRPr>
          </a:p>
        </p:txBody>
      </p:sp>
      <p:grpSp>
        <p:nvGrpSpPr>
          <p:cNvPr id="7622" name="群組 8">
            <a:extLst>
              <a:ext uri="{FF2B5EF4-FFF2-40B4-BE49-F238E27FC236}">
                <a16:creationId xmlns:a16="http://schemas.microsoft.com/office/drawing/2014/main" id="{EC118A05-1B4B-032C-3568-5C2CF729F644}"/>
              </a:ext>
            </a:extLst>
          </p:cNvPr>
          <p:cNvGrpSpPr/>
          <p:nvPr/>
        </p:nvGrpSpPr>
        <p:grpSpPr>
          <a:xfrm>
            <a:off x="4098865" y="1172921"/>
            <a:ext cx="4061820" cy="3026197"/>
            <a:chOff x="4098865" y="1172921"/>
            <a:chExt cx="4061820" cy="3026197"/>
          </a:xfrm>
        </p:grpSpPr>
        <p:sp>
          <p:nvSpPr>
            <p:cNvPr id="48" name="學習目標八小標">
              <a:extLst>
                <a:ext uri="{FF2B5EF4-FFF2-40B4-BE49-F238E27FC236}">
                  <a16:creationId xmlns:a16="http://schemas.microsoft.com/office/drawing/2014/main" id="{69D7FF7B-C2D3-82A6-2D3F-8E1777BD7CB6}"/>
                </a:ext>
              </a:extLst>
            </p:cNvPr>
            <p:cNvSpPr txBox="1"/>
            <p:nvPr/>
          </p:nvSpPr>
          <p:spPr>
            <a:xfrm>
              <a:off x="4098865" y="1172921"/>
              <a:ext cx="4061820" cy="314036"/>
            </a:xfrm>
            <a:prstGeom prst="rect">
              <a:avLst/>
            </a:prstGeom>
            <a:solidFill>
              <a:srgbClr val="E4D3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zh-TW" altLang="en-US" sz="2000" b="1" dirty="0">
                  <a:ea typeface="微軟正黑體" panose="020B0604030504040204" pitchFamily="34" charset="-120"/>
                  <a:cs typeface="新細明體" panose="02020500000000000000" pitchFamily="18" charset="-120"/>
                </a:rPr>
                <a:t>理解商業社群的國際趨勢</a:t>
              </a:r>
              <a:endParaRPr lang="zh-TW" altLang="en-US" sz="16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pic>
          <p:nvPicPr>
            <p:cNvPr id="7621" name="目標八圖片">
              <a:extLst>
                <a:ext uri="{FF2B5EF4-FFF2-40B4-BE49-F238E27FC236}">
                  <a16:creationId xmlns:a16="http://schemas.microsoft.com/office/drawing/2014/main" id="{28B65928-2760-3C19-012C-8FDFFC4409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3646" t="66839" r="43144"/>
            <a:stretch/>
          </p:blipFill>
          <p:spPr>
            <a:xfrm>
              <a:off x="4581240" y="1623065"/>
              <a:ext cx="3213006" cy="2576053"/>
            </a:xfrm>
            <a:prstGeom prst="rect">
              <a:avLst/>
            </a:prstGeom>
          </p:spPr>
        </p:pic>
      </p:grpSp>
      <p:sp>
        <p:nvSpPr>
          <p:cNvPr id="53" name="學習目標九">
            <a:extLst>
              <a:ext uri="{FF2B5EF4-FFF2-40B4-BE49-F238E27FC236}">
                <a16:creationId xmlns:a16="http://schemas.microsoft.com/office/drawing/2014/main" id="{69FA4610-94E7-66F0-259A-1FC070566DBF}"/>
              </a:ext>
            </a:extLst>
          </p:cNvPr>
          <p:cNvSpPr/>
          <p:nvPr/>
        </p:nvSpPr>
        <p:spPr>
          <a:xfrm>
            <a:off x="678588" y="3599270"/>
            <a:ext cx="2193000" cy="5106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Balsamiq Sans"/>
              </a:rPr>
              <a:t>學習目標九</a:t>
            </a:r>
            <a:endParaRPr sz="1800" spc="300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4" name="理解不同文化、法律、社會環境下的商業實務差異">
            <a:extLst>
              <a:ext uri="{FF2B5EF4-FFF2-40B4-BE49-F238E27FC236}">
                <a16:creationId xmlns:a16="http://schemas.microsoft.com/office/drawing/2014/main" id="{5AD77502-26EF-FBB0-8F33-478112E76411}"/>
              </a:ext>
            </a:extLst>
          </p:cNvPr>
          <p:cNvSpPr txBox="1"/>
          <p:nvPr/>
        </p:nvSpPr>
        <p:spPr>
          <a:xfrm>
            <a:off x="678588" y="4109869"/>
            <a:ext cx="4073534" cy="10155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zh-TW" altLang="en-US" sz="2400" b="1" dirty="0">
                <a:ea typeface="微軟正黑體" panose="020B0604030504040204" pitchFamily="34" charset="-120"/>
                <a:cs typeface="新細明體" panose="02020500000000000000" pitchFamily="18" charset="-120"/>
              </a:rPr>
              <a:t>理解不同文化、法律、社會環境下的商業實務差異</a:t>
            </a:r>
            <a:endParaRPr sz="1800" b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7624" name="群組 9">
            <a:extLst>
              <a:ext uri="{FF2B5EF4-FFF2-40B4-BE49-F238E27FC236}">
                <a16:creationId xmlns:a16="http://schemas.microsoft.com/office/drawing/2014/main" id="{D131CBEE-5E58-810C-8BA6-49D0CFE4EF9E}"/>
              </a:ext>
            </a:extLst>
          </p:cNvPr>
          <p:cNvGrpSpPr/>
          <p:nvPr/>
        </p:nvGrpSpPr>
        <p:grpSpPr>
          <a:xfrm>
            <a:off x="4105487" y="1177127"/>
            <a:ext cx="4105274" cy="3137598"/>
            <a:chOff x="4105487" y="1177127"/>
            <a:chExt cx="4105274" cy="3137598"/>
          </a:xfrm>
        </p:grpSpPr>
        <p:sp>
          <p:nvSpPr>
            <p:cNvPr id="51" name="學習目標九小標">
              <a:extLst>
                <a:ext uri="{FF2B5EF4-FFF2-40B4-BE49-F238E27FC236}">
                  <a16:creationId xmlns:a16="http://schemas.microsoft.com/office/drawing/2014/main" id="{01918876-F723-2509-8D34-4832E3A40647}"/>
                </a:ext>
              </a:extLst>
            </p:cNvPr>
            <p:cNvSpPr txBox="1"/>
            <p:nvPr/>
          </p:nvSpPr>
          <p:spPr>
            <a:xfrm>
              <a:off x="4105487" y="1177127"/>
              <a:ext cx="4105274" cy="649421"/>
            </a:xfrm>
            <a:prstGeom prst="rect">
              <a:avLst/>
            </a:prstGeom>
            <a:solidFill>
              <a:srgbClr val="E4D3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zh-TW" altLang="en-US" sz="2000" b="1" dirty="0">
                  <a:ea typeface="微軟正黑體" panose="020B0604030504040204" pitchFamily="34" charset="-120"/>
                  <a:cs typeface="新細明體" panose="02020500000000000000" pitchFamily="18" charset="-120"/>
                </a:rPr>
                <a:t>理解不同文化、法律、社會環境下的商業實務差異</a:t>
              </a:r>
              <a:endParaRPr lang="zh-TW" altLang="en-US" sz="16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pic>
          <p:nvPicPr>
            <p:cNvPr id="7623" name="目標九圖片">
              <a:extLst>
                <a:ext uri="{FF2B5EF4-FFF2-40B4-BE49-F238E27FC236}">
                  <a16:creationId xmlns:a16="http://schemas.microsoft.com/office/drawing/2014/main" id="{CABBBE5F-D18D-D7ED-6E28-CA8402BB7F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6869" t="66839" r="3604"/>
            <a:stretch/>
          </p:blipFill>
          <p:spPr>
            <a:xfrm>
              <a:off x="4225802" y="1841664"/>
              <a:ext cx="3923879" cy="24730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19884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90000">
        <p:fade/>
      </p:transition>
    </mc:Choice>
    <mc:Fallback>
      <p:transition spd="med" advClick="0" advTm="9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76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76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76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76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76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76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00"/>
                            </p:stCondLst>
                            <p:childTnLst>
                              <p:par>
                                <p:cTn id="1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7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76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0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7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76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500"/>
                            </p:stCondLst>
                            <p:childTnLst>
                              <p:par>
                                <p:cTn id="1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7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6" dur="500"/>
                                        <p:tgtEl>
                                          <p:spTgt spid="76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500"/>
                            </p:stCondLst>
                            <p:childTnLst>
                              <p:par>
                                <p:cTn id="2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7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9" dur="500"/>
                                        <p:tgtEl>
                                          <p:spTgt spid="76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500"/>
                            </p:stCondLst>
                            <p:childTnLst>
                              <p:par>
                                <p:cTn id="2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3" dur="500"/>
                                        <p:tgtEl>
                                          <p:spTgt spid="7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42" grpId="0" animBg="1"/>
      <p:bldP spid="7642" grpId="1" animBg="1"/>
      <p:bldP spid="7643" grpId="0"/>
      <p:bldP spid="7643" grpId="1"/>
      <p:bldP spid="7645" grpId="0" animBg="1"/>
      <p:bldP spid="7645" grpId="1" animBg="1"/>
      <p:bldP spid="7646" grpId="0"/>
      <p:bldP spid="7646" grpId="1"/>
      <p:bldP spid="7648" grpId="0" animBg="1"/>
      <p:bldP spid="7648" grpId="1" animBg="1"/>
      <p:bldP spid="7649" grpId="0"/>
      <p:bldP spid="7649" grpId="1"/>
      <p:bldP spid="10" grpId="0" animBg="1"/>
      <p:bldP spid="10" grpId="1" animBg="1"/>
      <p:bldP spid="11" grpId="0"/>
      <p:bldP spid="11" grpId="1"/>
      <p:bldP spid="2" grpId="0" animBg="1"/>
      <p:bldP spid="2" grpId="1" animBg="1"/>
      <p:bldP spid="3" grpId="0"/>
      <p:bldP spid="3" grpId="1"/>
      <p:bldP spid="7" grpId="0" animBg="1"/>
      <p:bldP spid="7" grpId="1" animBg="1"/>
      <p:bldP spid="8" grpId="0"/>
      <p:bldP spid="8" grpId="1"/>
      <p:bldP spid="9" grpId="0" animBg="1"/>
      <p:bldP spid="9" grpId="1" animBg="1"/>
      <p:bldP spid="15" grpId="0"/>
      <p:bldP spid="15" grpId="1"/>
      <p:bldP spid="22" grpId="0" animBg="1"/>
      <p:bldP spid="22" grpId="1" animBg="1"/>
      <p:bldP spid="23" grpId="0"/>
      <p:bldP spid="23" grpId="1"/>
      <p:bldP spid="27" grpId="0" animBg="1"/>
      <p:bldP spid="27" grpId="1" animBg="1"/>
      <p:bldP spid="28" grpId="0"/>
      <p:bldP spid="28" grpId="1"/>
      <p:bldP spid="29" grpId="0" animBg="1"/>
      <p:bldP spid="29" grpId="1" animBg="1"/>
      <p:bldP spid="30" grpId="0"/>
      <p:bldP spid="30" grpId="1"/>
      <p:bldP spid="31" grpId="0" animBg="1"/>
      <p:bldP spid="31" grpId="1" animBg="1"/>
      <p:bldP spid="32" grpId="0"/>
      <p:bldP spid="32" grpId="1"/>
      <p:bldP spid="36" grpId="0" animBg="1"/>
      <p:bldP spid="36" grpId="1" animBg="1"/>
      <p:bldP spid="37" grpId="0"/>
      <p:bldP spid="37" grpId="1"/>
      <p:bldP spid="41" grpId="0" animBg="1"/>
      <p:bldP spid="41" grpId="1" animBg="1"/>
      <p:bldP spid="42" grpId="0"/>
      <p:bldP spid="42" grpId="1"/>
      <p:bldP spid="43" grpId="0" animBg="1"/>
      <p:bldP spid="44" grpId="0"/>
      <p:bldP spid="45" grpId="0" animBg="1"/>
      <p:bldP spid="46" grpId="0"/>
      <p:bldP spid="53" grpId="0" animBg="1"/>
      <p:bldP spid="5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1" name="Google Shape;7651;p104">
            <a:hlinkClick r:id="" action="ppaction://hlinkshowjump?jump=nextslide"/>
          </p:cNvPr>
          <p:cNvSpPr/>
          <p:nvPr/>
        </p:nvSpPr>
        <p:spPr>
          <a:xfrm>
            <a:off x="8222380" y="4737697"/>
            <a:ext cx="314100" cy="31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2" name="Google Shape;7652;p104">
            <a:hlinkClick r:id="" action="ppaction://hlinkshowjump?jump=nextslide"/>
          </p:cNvPr>
          <p:cNvSpPr/>
          <p:nvPr/>
        </p:nvSpPr>
        <p:spPr>
          <a:xfrm>
            <a:off x="8303055" y="4838047"/>
            <a:ext cx="152700" cy="113400"/>
          </a:xfrm>
          <a:prstGeom prst="rightArrow">
            <a:avLst>
              <a:gd name="adj1" fmla="val 46119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3" name="Google Shape;7653;p104">
            <a:hlinkClick r:id="" action="ppaction://hlinkshowjump?jump=previousslide"/>
          </p:cNvPr>
          <p:cNvSpPr/>
          <p:nvPr/>
        </p:nvSpPr>
        <p:spPr>
          <a:xfrm rot="10800000">
            <a:off x="7836805" y="4737697"/>
            <a:ext cx="314100" cy="31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4" name="Google Shape;7654;p104">
            <a:hlinkClick r:id="" action="ppaction://hlinkshowjump?jump=previousslide"/>
          </p:cNvPr>
          <p:cNvSpPr/>
          <p:nvPr/>
        </p:nvSpPr>
        <p:spPr>
          <a:xfrm rot="10800000">
            <a:off x="7917530" y="4838047"/>
            <a:ext cx="152700" cy="113400"/>
          </a:xfrm>
          <a:prstGeom prst="rightArrow">
            <a:avLst>
              <a:gd name="adj1" fmla="val 46119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7648;p104">
            <a:extLst>
              <a:ext uri="{FF2B5EF4-FFF2-40B4-BE49-F238E27FC236}">
                <a16:creationId xmlns:a16="http://schemas.microsoft.com/office/drawing/2014/main" id="{C29B6467-5A12-290F-5DB4-F12D73A65B73}"/>
              </a:ext>
            </a:extLst>
          </p:cNvPr>
          <p:cNvSpPr/>
          <p:nvPr/>
        </p:nvSpPr>
        <p:spPr>
          <a:xfrm>
            <a:off x="6271860" y="3664131"/>
            <a:ext cx="1210334" cy="435768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6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Open Sans"/>
              </a:rPr>
              <a:t>進修部</a:t>
            </a:r>
            <a:endParaRPr sz="1600" b="1" spc="3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Google Shape;7641;p104">
            <a:extLst>
              <a:ext uri="{FF2B5EF4-FFF2-40B4-BE49-F238E27FC236}">
                <a16:creationId xmlns:a16="http://schemas.microsoft.com/office/drawing/2014/main" id="{BE7A8006-0100-04DA-D40A-030356E289B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61050" y="428401"/>
            <a:ext cx="92661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創新課程中使用的方案對於學習目標的差異性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–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學制比較</a:t>
            </a:r>
            <a:endParaRPr lang="fr-BE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06B7D3FA-2C2A-1240-10A6-485BC65C41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00" r="69084" b="67024"/>
          <a:stretch/>
        </p:blipFill>
        <p:spPr>
          <a:xfrm>
            <a:off x="4676537" y="1261485"/>
            <a:ext cx="3859943" cy="2317087"/>
          </a:xfrm>
          <a:prstGeom prst="rect">
            <a:avLst/>
          </a:prstGeom>
        </p:spPr>
      </p:pic>
      <p:sp>
        <p:nvSpPr>
          <p:cNvPr id="11" name="Google Shape;7648;p104">
            <a:extLst>
              <a:ext uri="{FF2B5EF4-FFF2-40B4-BE49-F238E27FC236}">
                <a16:creationId xmlns:a16="http://schemas.microsoft.com/office/drawing/2014/main" id="{E3736F1B-7472-56EB-2F0E-C4454E82740C}"/>
              </a:ext>
            </a:extLst>
          </p:cNvPr>
          <p:cNvSpPr/>
          <p:nvPr/>
        </p:nvSpPr>
        <p:spPr>
          <a:xfrm>
            <a:off x="1850450" y="3664131"/>
            <a:ext cx="1210334" cy="435768"/>
          </a:xfrm>
          <a:prstGeom prst="roundRect">
            <a:avLst>
              <a:gd name="adj" fmla="val 50000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600" b="1" spc="3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Open Sans"/>
              </a:rPr>
              <a:t>日間部</a:t>
            </a:r>
            <a:endParaRPr sz="1600" b="1" spc="3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3" name="圖片 32">
            <a:extLst>
              <a:ext uri="{FF2B5EF4-FFF2-40B4-BE49-F238E27FC236}">
                <a16:creationId xmlns:a16="http://schemas.microsoft.com/office/drawing/2014/main" id="{B8B69705-5613-18A0-0271-E9BB841FC3E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6" t="-291" r="67974" b="66941"/>
          <a:stretch/>
        </p:blipFill>
        <p:spPr>
          <a:xfrm>
            <a:off x="631179" y="1242742"/>
            <a:ext cx="3940821" cy="2317087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3296819E-4569-5FE3-D699-433FB0FF2C47}"/>
              </a:ext>
            </a:extLst>
          </p:cNvPr>
          <p:cNvSpPr/>
          <p:nvPr/>
        </p:nvSpPr>
        <p:spPr>
          <a:xfrm rot="3305539">
            <a:off x="3563588" y="2836595"/>
            <a:ext cx="277035" cy="77549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5" name="直線單箭頭接點 4">
            <a:extLst>
              <a:ext uri="{FF2B5EF4-FFF2-40B4-BE49-F238E27FC236}">
                <a16:creationId xmlns:a16="http://schemas.microsoft.com/office/drawing/2014/main" id="{9C3EC61E-D745-4A51-36FC-44B767B6852C}"/>
              </a:ext>
            </a:extLst>
          </p:cNvPr>
          <p:cNvCxnSpPr>
            <a:cxnSpLocks/>
          </p:cNvCxnSpPr>
          <p:nvPr/>
        </p:nvCxnSpPr>
        <p:spPr>
          <a:xfrm flipV="1">
            <a:off x="3884177" y="2063469"/>
            <a:ext cx="153749" cy="191174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矩形 12">
            <a:extLst>
              <a:ext uri="{FF2B5EF4-FFF2-40B4-BE49-F238E27FC236}">
                <a16:creationId xmlns:a16="http://schemas.microsoft.com/office/drawing/2014/main" id="{5D66CDCC-A36E-B726-86D5-EDBF5EDA6290}"/>
              </a:ext>
            </a:extLst>
          </p:cNvPr>
          <p:cNvSpPr/>
          <p:nvPr/>
        </p:nvSpPr>
        <p:spPr>
          <a:xfrm rot="5400000">
            <a:off x="7837469" y="2884479"/>
            <a:ext cx="242092" cy="110860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F7538A8F-A620-DAF6-B836-20967A0D3CC1}"/>
              </a:ext>
            </a:extLst>
          </p:cNvPr>
          <p:cNvSpPr txBox="1"/>
          <p:nvPr/>
        </p:nvSpPr>
        <p:spPr>
          <a:xfrm>
            <a:off x="3404353" y="1599790"/>
            <a:ext cx="12671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進步</a:t>
            </a:r>
            <a:r>
              <a:rPr lang="en-US" altLang="zh-TW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11.6</a:t>
            </a:r>
            <a:r>
              <a:rPr lang="zh-TW" altLang="en-US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1B5A92AC-3472-07CD-C5F2-4E18F690274D}"/>
              </a:ext>
            </a:extLst>
          </p:cNvPr>
          <p:cNvSpPr txBox="1"/>
          <p:nvPr/>
        </p:nvSpPr>
        <p:spPr>
          <a:xfrm>
            <a:off x="7373872" y="1847631"/>
            <a:ext cx="12671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進步</a:t>
            </a:r>
            <a:r>
              <a:rPr lang="en-US" altLang="zh-TW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19.1</a:t>
            </a:r>
            <a:r>
              <a:rPr lang="zh-TW" altLang="en-US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</a:t>
            </a:r>
          </a:p>
        </p:txBody>
      </p:sp>
      <p:cxnSp>
        <p:nvCxnSpPr>
          <p:cNvPr id="16" name="直線單箭頭接點 15">
            <a:extLst>
              <a:ext uri="{FF2B5EF4-FFF2-40B4-BE49-F238E27FC236}">
                <a16:creationId xmlns:a16="http://schemas.microsoft.com/office/drawing/2014/main" id="{DF0CB649-A5E3-2EC6-D85C-53B61FA5D3B9}"/>
              </a:ext>
            </a:extLst>
          </p:cNvPr>
          <p:cNvCxnSpPr>
            <a:cxnSpLocks/>
          </p:cNvCxnSpPr>
          <p:nvPr/>
        </p:nvCxnSpPr>
        <p:spPr>
          <a:xfrm flipV="1">
            <a:off x="7727894" y="2338598"/>
            <a:ext cx="230621" cy="488172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08098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2" grpId="0" animBg="1"/>
      <p:bldP spid="13" grpId="0" animBg="1"/>
      <p:bldP spid="14" grpId="0"/>
      <p:bldP spid="15" grpId="0"/>
    </p:bldLst>
  </p:timing>
</p:sld>
</file>

<file path=ppt/theme/theme1.xml><?xml version="1.0" encoding="utf-8"?>
<a:theme xmlns:a="http://schemas.openxmlformats.org/drawingml/2006/main" name="STEM Education Workshop for Teachers by Slidesgo">
  <a:themeElements>
    <a:clrScheme name="Simple Light">
      <a:dk1>
        <a:srgbClr val="060607"/>
      </a:dk1>
      <a:lt1>
        <a:srgbClr val="FFFFFF"/>
      </a:lt1>
      <a:dk2>
        <a:srgbClr val="2E3B46"/>
      </a:dk2>
      <a:lt2>
        <a:srgbClr val="465557"/>
      </a:lt2>
      <a:accent1>
        <a:srgbClr val="AAB18E"/>
      </a:accent1>
      <a:accent2>
        <a:srgbClr val="C0D6C2"/>
      </a:accent2>
      <a:accent3>
        <a:srgbClr val="E3E5D2"/>
      </a:accent3>
      <a:accent4>
        <a:srgbClr val="CDAE46"/>
      </a:accent4>
      <a:accent5>
        <a:srgbClr val="BB8A59"/>
      </a:accent5>
      <a:accent6>
        <a:srgbClr val="9E663A"/>
      </a:accent6>
      <a:hlink>
        <a:srgbClr val="06060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2304</TotalTime>
  <Words>1862</Words>
  <Application>Microsoft Office PowerPoint</Application>
  <PresentationFormat>如螢幕大小 (16:9)</PresentationFormat>
  <Paragraphs>331</Paragraphs>
  <Slides>23</Slides>
  <Notes>23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23</vt:i4>
      </vt:variant>
    </vt:vector>
  </HeadingPairs>
  <TitlesOfParts>
    <vt:vector size="32" baseType="lpstr">
      <vt:lpstr>Balsamiq Sans</vt:lpstr>
      <vt:lpstr>新細明體</vt:lpstr>
      <vt:lpstr>微軟正黑體</vt:lpstr>
      <vt:lpstr>Open Sans</vt:lpstr>
      <vt:lpstr>Arial</vt:lpstr>
      <vt:lpstr>Times New Roman</vt:lpstr>
      <vt:lpstr>Bebas Neue</vt:lpstr>
      <vt:lpstr>Wingdings</vt:lpstr>
      <vt:lpstr>STEM Education Workshop for Teachers by Slidesgo</vt:lpstr>
      <vt:lpstr>03.</vt:lpstr>
      <vt:lpstr>創新課程總數及修課人次</vt:lpstr>
      <vt:lpstr>四種方案課程數與修課人次及占比</vt:lpstr>
      <vt:lpstr>日間部課程概況</vt:lpstr>
      <vt:lpstr>進修部課程概況</vt:lpstr>
      <vt:lpstr>創新課程中使用的方案對於學習目標的差異性–總體</vt:lpstr>
      <vt:lpstr>創新課程中使用的方案對於學習目標的差異性–日間部</vt:lpstr>
      <vt:lpstr>創新課程中使用的方案對於學習目標的差異性–進修部</vt:lpstr>
      <vt:lpstr>創新課程中使用的方案對於學習目標的差異性–學制比較</vt:lpstr>
      <vt:lpstr>創新課程中使用的方案對於學習目標的差異性–學制比較</vt:lpstr>
      <vt:lpstr>創新課程中使用的方案對於學習目標的差異性–學制比較</vt:lpstr>
      <vt:lpstr>創新課程中使用的方案對於學習目標的差異性–學制比較</vt:lpstr>
      <vt:lpstr>創新課程中使用的方案對於學習目標的差異性–學制比較</vt:lpstr>
      <vt:lpstr>創新課程中使用的方案對於學習目標的差異性–學制比較</vt:lpstr>
      <vt:lpstr>創新課程中使用的方案對於學習目標的差異性–學制比較</vt:lpstr>
      <vt:lpstr>創新課程中使用的方案對於學習目標的差異性–學制比較</vt:lpstr>
      <vt:lpstr>創新課程中使用的方案對於學習目標的差異性–學制比較</vt:lpstr>
      <vt:lpstr>結論與建議</vt:lpstr>
      <vt:lpstr>結論與建議</vt:lpstr>
      <vt:lpstr>結論與建議</vt:lpstr>
      <vt:lpstr>結論與建議</vt:lpstr>
      <vt:lpstr>結論與建議</vt:lpstr>
      <vt:lpstr>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03.</dc:title>
  <dc:creator>user</dc:creator>
  <cp:lastModifiedBy>user</cp:lastModifiedBy>
  <cp:revision>25</cp:revision>
  <dcterms:modified xsi:type="dcterms:W3CDTF">2023-12-15T03:07:54Z</dcterms:modified>
</cp:coreProperties>
</file>