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74" r:id="rId16"/>
    <p:sldId id="278" r:id="rId17"/>
    <p:sldId id="267" r:id="rId18"/>
    <p:sldId id="268" r:id="rId19"/>
    <p:sldId id="269" r:id="rId20"/>
    <p:sldId id="270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CC"/>
    <a:srgbClr val="00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2619CE-EB59-4AE4-B9D2-0A5515EB83C2}" type="datetimeFigureOut">
              <a:rPr lang="zh-TW" altLang="en-US" smtClean="0"/>
              <a:t>2020/3/6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45990-F853-4502-977F-A3477070969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7344816" cy="941490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數位教學設備操作教育訓練</a:t>
            </a:r>
            <a:endParaRPr lang="zh-TW" altLang="en-US" sz="6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47864" y="3789040"/>
            <a:ext cx="3024336" cy="1080120"/>
          </a:xfrm>
        </p:spPr>
        <p:txBody>
          <a:bodyPr>
            <a:normAutofit fontScale="77500" lnSpcReduction="20000"/>
          </a:bodyPr>
          <a:lstStyle/>
          <a:p>
            <a:endParaRPr lang="en-US" altLang="zh-TW" dirty="0" smtClean="0"/>
          </a:p>
          <a:p>
            <a:pPr algn="ctr">
              <a:spcBef>
                <a:spcPts val="0"/>
              </a:spcBef>
            </a:pPr>
            <a:r>
              <a:rPr lang="en-US" altLang="zh-TW" sz="6300" dirty="0" smtClean="0">
                <a:latin typeface="Arial Black" panose="020B0A04020102020204" pitchFamily="34" charset="0"/>
              </a:rPr>
              <a:t>2020.3.6</a:t>
            </a:r>
            <a:endParaRPr lang="zh-TW" altLang="en-US" sz="6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前方設備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02" y="1935163"/>
            <a:ext cx="6165657" cy="4625815"/>
          </a:xfrm>
        </p:spPr>
      </p:pic>
      <p:sp>
        <p:nvSpPr>
          <p:cNvPr id="5" name="文字方塊 4"/>
          <p:cNvSpPr txBox="1"/>
          <p:nvPr/>
        </p:nvSpPr>
        <p:spPr>
          <a:xfrm>
            <a:off x="4716016" y="4005064"/>
            <a:ext cx="800219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投影膜</a:t>
            </a:r>
            <a:endPara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48581" y="3897342"/>
            <a:ext cx="655209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玻璃白板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99022" y="4653136"/>
            <a:ext cx="800219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白板盒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868144" y="4581128"/>
            <a:ext cx="800219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白板盒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07704" y="4483859"/>
            <a:ext cx="1007584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吋電視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804248" y="4411851"/>
            <a:ext cx="1007584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吋電視</a:t>
            </a:r>
          </a:p>
        </p:txBody>
      </p:sp>
      <p:sp>
        <p:nvSpPr>
          <p:cNvPr id="3" name="橢圓 2"/>
          <p:cNvSpPr/>
          <p:nvPr/>
        </p:nvSpPr>
        <p:spPr>
          <a:xfrm>
            <a:off x="1691680" y="3248781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395778" y="347031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760132" y="357832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411496" y="3900661"/>
            <a:ext cx="131318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追蹤 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SENSOR</a:t>
            </a:r>
            <a:endPara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1979712" y="3470314"/>
            <a:ext cx="1085717" cy="4270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15" idx="0"/>
          </p:cNvCxnSpPr>
          <p:nvPr/>
        </p:nvCxnSpPr>
        <p:spPr>
          <a:xfrm flipV="1">
            <a:off x="3068086" y="3642911"/>
            <a:ext cx="1313794" cy="2577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5" idx="0"/>
          </p:cNvCxnSpPr>
          <p:nvPr/>
        </p:nvCxnSpPr>
        <p:spPr>
          <a:xfrm flipV="1">
            <a:off x="3068086" y="3686339"/>
            <a:ext cx="2643407" cy="21432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教室中後方設備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sp>
        <p:nvSpPr>
          <p:cNvPr id="6" name="文字方塊 5"/>
          <p:cNvSpPr txBox="1"/>
          <p:nvPr/>
        </p:nvSpPr>
        <p:spPr>
          <a:xfrm>
            <a:off x="5508104" y="3575224"/>
            <a:ext cx="864095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投影機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896036" y="4400546"/>
            <a:ext cx="1224136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老師攝影機</a:t>
            </a:r>
          </a:p>
        </p:txBody>
      </p:sp>
    </p:spTree>
    <p:extLst>
      <p:ext uri="{BB962C8B-B14F-4D97-AF65-F5344CB8AC3E}">
        <p14:creationId xmlns:p14="http://schemas.microsoft.com/office/powerpoint/2010/main" val="1888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師桌設備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850296" cy="4389437"/>
          </a:xfrm>
        </p:spPr>
      </p:pic>
      <p:sp>
        <p:nvSpPr>
          <p:cNvPr id="5" name="文字方塊 4"/>
          <p:cNvSpPr txBox="1"/>
          <p:nvPr/>
        </p:nvSpPr>
        <p:spPr>
          <a:xfrm>
            <a:off x="3131840" y="2996952"/>
            <a:ext cx="1008111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電腦螢幕</a:t>
            </a:r>
            <a:endPara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31839" y="4653136"/>
            <a:ext cx="1008111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電腦滑鼠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220072" y="2658398"/>
            <a:ext cx="1656184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直錄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監控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螢幕</a:t>
            </a:r>
            <a:endPara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64088" y="4483859"/>
            <a:ext cx="1224136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直錄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播滑鼠</a:t>
            </a:r>
            <a:endPara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112478" y="5091135"/>
            <a:ext cx="180020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開機關機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步驟及設備操作說明</a:t>
            </a:r>
            <a:endPara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6048164" y="5284075"/>
            <a:ext cx="576064" cy="19889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267744" y="4221088"/>
            <a:ext cx="1296144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筆電連接線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547664" y="3350834"/>
            <a:ext cx="100811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110V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插座</a:t>
            </a:r>
            <a:endPara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85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4617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老師桌設備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88770"/>
            <a:ext cx="5616624" cy="421411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16403" y="4350400"/>
            <a:ext cx="1224136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無線麥克風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411760" y="4703658"/>
            <a:ext cx="1224136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有線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麥克風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765379" y="4457437"/>
            <a:ext cx="1296144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9KEY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及說明資料</a:t>
            </a:r>
          </a:p>
        </p:txBody>
      </p:sp>
    </p:spTree>
    <p:extLst>
      <p:ext uri="{BB962C8B-B14F-4D97-AF65-F5344CB8AC3E}">
        <p14:creationId xmlns:p14="http://schemas.microsoft.com/office/powerpoint/2010/main" val="41261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4617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老師桌設備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481432" cy="4112681"/>
          </a:xfrm>
        </p:spPr>
      </p:pic>
      <p:sp>
        <p:nvSpPr>
          <p:cNvPr id="5" name="文字方塊 4"/>
          <p:cNvSpPr txBox="1"/>
          <p:nvPr/>
        </p:nvSpPr>
        <p:spPr>
          <a:xfrm>
            <a:off x="6516216" y="2484126"/>
            <a:ext cx="180020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電源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順序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控制器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084168" y="3645024"/>
            <a:ext cx="1656184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無線麥克風主機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5229200"/>
            <a:ext cx="82809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擴大機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940152" y="4293096"/>
            <a:ext cx="1152128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DVD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播放器</a:t>
            </a:r>
            <a:endPara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07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5" y="1835606"/>
            <a:ext cx="5850296" cy="438943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4617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老師桌設備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8482" y="3022213"/>
            <a:ext cx="1296144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矩陣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選擇器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56176" y="3360767"/>
            <a:ext cx="1213449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桌上電腦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8482" y="4030325"/>
            <a:ext cx="1296144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直錄播主機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51720" y="5589240"/>
            <a:ext cx="213131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追蹤感測器電源插頭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4617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老師桌設備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52" y="1935163"/>
            <a:ext cx="5850296" cy="4389437"/>
          </a:xfrm>
        </p:spPr>
      </p:pic>
      <p:sp>
        <p:nvSpPr>
          <p:cNvPr id="5" name="文字方塊 4"/>
          <p:cNvSpPr txBox="1"/>
          <p:nvPr/>
        </p:nvSpPr>
        <p:spPr>
          <a:xfrm>
            <a:off x="1691680" y="3573016"/>
            <a:ext cx="1512168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遙控器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設備說明資料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05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教學設備開機、關機基本步驟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第三教室設備如何開關機，請參考老師桌右邊桌上第三教室設備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基本步驟。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以下依照這個資料表進行說明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96952"/>
            <a:ext cx="2596044" cy="3428999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4860032" y="4437112"/>
            <a:ext cx="100811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5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教學設備說明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第三教室設備使用方式，請參考老師桌右邊第三教室設備簡易操作說明。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以下就依照這個資料來說明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96952"/>
            <a:ext cx="2596044" cy="3428999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6084168" y="4423410"/>
            <a:ext cx="100811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7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直錄播設備操作說明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具有直播及錄影功能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目前直播是採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具有單純錄影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以下依據第三教室直錄播設播操作說明講解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76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課程大綱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zh-TW" altLang="en-US" b="1" dirty="0" smtClean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進入教室規定及注意事項</a:t>
            </a:r>
            <a:endParaRPr lang="en-US" altLang="zh-TW" b="1" dirty="0" smtClean="0">
              <a:solidFill>
                <a:srgbClr val="FF66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 smtClean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教室環境及設備介紹</a:t>
            </a:r>
            <a:endParaRPr lang="en-US" altLang="zh-TW" b="1" dirty="0" smtClean="0">
              <a:solidFill>
                <a:srgbClr val="FF66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 smtClean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教學設備開機、關機基本步驟</a:t>
            </a:r>
            <a:endParaRPr lang="en-US" altLang="zh-TW" b="1" dirty="0" smtClean="0">
              <a:solidFill>
                <a:srgbClr val="FF66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 smtClean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教學設備說明</a:t>
            </a:r>
            <a:endParaRPr lang="en-US" altLang="zh-TW" b="1" dirty="0" smtClean="0">
              <a:solidFill>
                <a:srgbClr val="FF66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 smtClean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直錄播設備操作說明</a:t>
            </a:r>
            <a:endParaRPr lang="en-US" altLang="zh-TW" b="1" dirty="0" smtClean="0">
              <a:solidFill>
                <a:srgbClr val="FF66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en-US" altLang="zh-TW" b="1" dirty="0" smtClean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9key</a:t>
            </a:r>
            <a:r>
              <a:rPr lang="zh-TW" altLang="en-US" b="1" dirty="0" smtClean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設備操作說明</a:t>
            </a:r>
            <a:endParaRPr lang="en-US" altLang="zh-TW" b="1" dirty="0" smtClean="0">
              <a:solidFill>
                <a:srgbClr val="FF66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en-US" b="1" dirty="0" smtClean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攝影機操作</a:t>
            </a:r>
            <a:endParaRPr lang="zh-TW" altLang="en-US" b="1" dirty="0">
              <a:solidFill>
                <a:srgbClr val="FF66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58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9key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設備操作說明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為安排投影機、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吋電視顯示畫面，需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9key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9key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設備按鍵對應不同教學情境說明資料貼在老師桌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9key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設備下方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9key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設備按鍵對應不同教學情境說明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資料講解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49080"/>
            <a:ext cx="3096344" cy="18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老師攝影機操作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可使用手動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遙控器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或追蹤系統來控制攝影機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就第三教室老師攝影機操作進行說明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100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教材及錄影下載位置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課程結束，會將教材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PTT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檔及影片連結位置，存放在語言學習組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\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教學設備 網頁下，有興趣同學可自行下載使用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42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305800" cy="4464496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課程結束</a:t>
            </a:r>
            <a:r>
              <a:rPr lang="en-US" altLang="zh-TW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謝謝各位</a:t>
            </a:r>
            <a:r>
              <a:rPr lang="en-US" altLang="zh-TW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各位辛苦了</a:t>
            </a:r>
            <a:r>
              <a:rPr lang="en-US" altLang="zh-TW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sz="72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9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進入教室規定及注意事項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TW" altLang="en-US" b="1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本教室為專業教室，並非一般教室，請老師及學生遵守下列規定：</a:t>
            </a:r>
            <a:endParaRPr lang="en-US" altLang="zh-TW" b="1" dirty="0" smtClean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8810" lvl="1" indent="-273050">
              <a:lnSpc>
                <a:spcPct val="1500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教室內請勿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飲食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8810" lvl="1" indent="-273050">
              <a:lnSpc>
                <a:spcPct val="150000"/>
              </a:lnSpc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8810" lvl="1" indent="-273050">
              <a:lnSpc>
                <a:spcPts val="26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食物、飲料、水瓶請放到教室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lnSpc>
                <a:spcPts val="2600"/>
              </a:lnSpc>
              <a:buFont typeface="Wingdings 2"/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前方置物櫃或自己包包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lnSpc>
                <a:spcPts val="2600"/>
              </a:lnSpc>
              <a:buFont typeface="Wingdings 2"/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8810" lvl="1" indent="-273050">
              <a:lnSpc>
                <a:spcPts val="26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食物、飲料、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lnSpc>
                <a:spcPts val="26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請放到老師桌上的置物盒內</a:t>
            </a:r>
            <a:endParaRPr lang="zh-TW" altLang="en-US" dirty="0"/>
          </a:p>
          <a:p>
            <a:pPr marL="638810" lvl="1" indent="-273050"/>
            <a:endParaRPr lang="zh-TW" altLang="zh-TW" dirty="0"/>
          </a:p>
          <a:p>
            <a:pPr marL="638810" lvl="1" indent="-273050"/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29" y="3284984"/>
            <a:ext cx="1544753" cy="205967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933056"/>
            <a:ext cx="19442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進入教室規定及注意事項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150000"/>
              </a:lnSpc>
            </a:pP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濕掉的雨傘】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請放教室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 indent="-273050">
              <a:lnSpc>
                <a:spcPts val="3120"/>
              </a:lnSpc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 indent="-273050">
              <a:lnSpc>
                <a:spcPts val="312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請勿開窗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窗戶老舊，以防人員墜落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12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窗戶掉落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buNone/>
            </a:pPr>
            <a:endParaRPr lang="zh-TW" altLang="zh-TW" dirty="0"/>
          </a:p>
          <a:p>
            <a:pPr marL="638810" lvl="1" indent="-273050"/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87" y="2132856"/>
            <a:ext cx="1330918" cy="126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教室環境及設備介紹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zh-TW" altLang="en-US" b="1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照明</a:t>
            </a:r>
            <a:endParaRPr lang="en-US" altLang="zh-TW" b="1" dirty="0" smtClean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空調</a:t>
            </a:r>
            <a:endParaRPr lang="en-US" altLang="zh-TW" b="1" dirty="0" smtClean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教室前方</a:t>
            </a:r>
            <a:r>
              <a:rPr lang="zh-TW" altLang="en-US" b="1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endParaRPr lang="en-US" altLang="zh-TW" b="1" dirty="0" smtClean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教室中後方設備</a:t>
            </a:r>
            <a:endParaRPr lang="en-US" altLang="zh-TW" b="1" dirty="0" smtClean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老師桌設備</a:t>
            </a:r>
          </a:p>
        </p:txBody>
      </p:sp>
    </p:spTree>
    <p:extLst>
      <p:ext uri="{BB962C8B-B14F-4D97-AF65-F5344CB8AC3E}">
        <p14:creationId xmlns:p14="http://schemas.microsoft.com/office/powerpoint/2010/main" val="26499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照明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條天花板橫梁分為三個區域，由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組開關控制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投影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機開的時候，上方前大崁燈不開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7516109" cy="3596999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755576" y="3429000"/>
            <a:ext cx="0" cy="4320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7164288" y="3212976"/>
            <a:ext cx="0" cy="4320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647564" y="4832590"/>
            <a:ext cx="540060" cy="344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322995" y="4704160"/>
            <a:ext cx="648072" cy="532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50831"/>
            <a:ext cx="2088232" cy="10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空調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送風機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80588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抽取外面空氣進入教室，共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個出風口。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每年約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月關閉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天氣熱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，其餘時間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小時運作。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控制開關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在語言學習組辦公室。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2976331" cy="2232248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2539884" y="5193196"/>
            <a:ext cx="663963" cy="2160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91" y="3563830"/>
            <a:ext cx="3923928" cy="2942946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5193371" y="3597685"/>
            <a:ext cx="1241884" cy="892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908556" y="5464815"/>
            <a:ext cx="620942" cy="446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746289" y="5990073"/>
            <a:ext cx="310471" cy="223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7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空調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冷氣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冷氣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個出風口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遙控器開啟冷氣。冷氣開啟時，對準黑色接收器按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I/O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，冷氣啟動後，燈號顯示綠色。關機亦使用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I/O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，確認綠燈熄滅。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2688299" cy="2016224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1835696" y="5229200"/>
            <a:ext cx="504056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08178"/>
            <a:ext cx="1224135" cy="2811486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3235218" y="5105909"/>
            <a:ext cx="287752" cy="2160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33164"/>
            <a:ext cx="1338067" cy="1318456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V="1">
            <a:off x="4953281" y="4761148"/>
            <a:ext cx="287752" cy="2160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80" y="3833164"/>
            <a:ext cx="2669423" cy="2002849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7390081" y="486916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3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空調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空氣循環扇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個循環扇，教室左、中、右區域各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遙控器開啟，可開旋轉或不旋轉。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2"/>
            <a:ext cx="3272475" cy="2952328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 flipV="1">
            <a:off x="4211960" y="5373216"/>
            <a:ext cx="576065" cy="4320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55" y="3039802"/>
            <a:ext cx="1719163" cy="3269518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 flipH="1" flipV="1">
            <a:off x="6389740" y="4509120"/>
            <a:ext cx="33096" cy="5760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6732240" y="4518365"/>
            <a:ext cx="33096" cy="5760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522</TotalTime>
  <Words>617</Words>
  <Application>Microsoft Office PowerPoint</Application>
  <PresentationFormat>如螢幕大小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流線</vt:lpstr>
      <vt:lpstr>數位教學設備操作教育訓練</vt:lpstr>
      <vt:lpstr>課程大綱</vt:lpstr>
      <vt:lpstr>進入教室規定及注意事項</vt:lpstr>
      <vt:lpstr>進入教室規定及注意事項</vt:lpstr>
      <vt:lpstr>教室環境及設備介紹</vt:lpstr>
      <vt:lpstr>照明</vt:lpstr>
      <vt:lpstr>空調-送風機</vt:lpstr>
      <vt:lpstr>空調-冷氣</vt:lpstr>
      <vt:lpstr>空調-空氣循環扇</vt:lpstr>
      <vt:lpstr>教室前方設備</vt:lpstr>
      <vt:lpstr>教室中後方設備</vt:lpstr>
      <vt:lpstr>老師桌設備</vt:lpstr>
      <vt:lpstr>老師桌設備</vt:lpstr>
      <vt:lpstr>老師桌設備</vt:lpstr>
      <vt:lpstr>老師桌設備</vt:lpstr>
      <vt:lpstr>老師桌設備</vt:lpstr>
      <vt:lpstr>教學設備開機、關機基本步驟</vt:lpstr>
      <vt:lpstr>教學設備說明</vt:lpstr>
      <vt:lpstr>直錄播設備操作說明</vt:lpstr>
      <vt:lpstr>9key設備操作說明</vt:lpstr>
      <vt:lpstr>老師攝影機操作</vt:lpstr>
      <vt:lpstr>教材及錄影下載位置</vt:lpstr>
      <vt:lpstr>課程結束 謝謝各位 各位辛苦了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數位教學設備操作教育訓練</dc:title>
  <dc:creator>class1</dc:creator>
  <cp:lastModifiedBy>class1</cp:lastModifiedBy>
  <cp:revision>79</cp:revision>
  <dcterms:created xsi:type="dcterms:W3CDTF">2020-03-04T06:28:11Z</dcterms:created>
  <dcterms:modified xsi:type="dcterms:W3CDTF">2020-03-06T02:16:17Z</dcterms:modified>
</cp:coreProperties>
</file>